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56" r:id="rId3"/>
    <p:sldId id="475" r:id="rId4"/>
    <p:sldId id="257" r:id="rId5"/>
    <p:sldId id="470" r:id="rId6"/>
    <p:sldId id="260" r:id="rId7"/>
    <p:sldId id="259" r:id="rId8"/>
    <p:sldId id="263" r:id="rId9"/>
    <p:sldId id="264" r:id="rId10"/>
    <p:sldId id="265" r:id="rId11"/>
    <p:sldId id="471" r:id="rId12"/>
    <p:sldId id="267" r:id="rId13"/>
    <p:sldId id="268" r:id="rId14"/>
    <p:sldId id="269" r:id="rId15"/>
    <p:sldId id="436" r:id="rId16"/>
    <p:sldId id="437" r:id="rId17"/>
    <p:sldId id="438" r:id="rId18"/>
    <p:sldId id="439" r:id="rId19"/>
    <p:sldId id="440" r:id="rId20"/>
    <p:sldId id="441" r:id="rId21"/>
    <p:sldId id="442" r:id="rId22"/>
    <p:sldId id="443" r:id="rId23"/>
    <p:sldId id="272" r:id="rId24"/>
    <p:sldId id="270" r:id="rId25"/>
    <p:sldId id="271" r:id="rId26"/>
    <p:sldId id="274" r:id="rId27"/>
    <p:sldId id="284" r:id="rId28"/>
    <p:sldId id="285" r:id="rId29"/>
    <p:sldId id="458" r:id="rId30"/>
    <p:sldId id="459" r:id="rId31"/>
    <p:sldId id="460" r:id="rId32"/>
    <p:sldId id="474" r:id="rId33"/>
    <p:sldId id="463" r:id="rId34"/>
    <p:sldId id="472" r:id="rId35"/>
    <p:sldId id="300" r:id="rId36"/>
    <p:sldId id="468" r:id="rId37"/>
    <p:sldId id="276" r:id="rId38"/>
    <p:sldId id="469" r:id="rId39"/>
    <p:sldId id="278" r:id="rId40"/>
    <p:sldId id="279" r:id="rId41"/>
    <p:sldId id="280" r:id="rId42"/>
    <p:sldId id="282" r:id="rId43"/>
    <p:sldId id="283" r:id="rId44"/>
    <p:sldId id="435" r:id="rId45"/>
    <p:sldId id="445" r:id="rId46"/>
    <p:sldId id="446" r:id="rId47"/>
    <p:sldId id="448" r:id="rId48"/>
    <p:sldId id="275" r:id="rId49"/>
    <p:sldId id="412" r:id="rId50"/>
    <p:sldId id="430" r:id="rId51"/>
    <p:sldId id="431" r:id="rId52"/>
    <p:sldId id="43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505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17" autoAdjust="0"/>
    <p:restoredTop sz="92925" autoAdjust="0"/>
  </p:normalViewPr>
  <p:slideViewPr>
    <p:cSldViewPr snapToGrid="0">
      <p:cViewPr varScale="1">
        <p:scale>
          <a:sx n="119" d="100"/>
          <a:sy n="119" d="100"/>
        </p:scale>
        <p:origin x="224" y="176"/>
      </p:cViewPr>
      <p:guideLst>
        <p:guide orient="horz" pos="2160"/>
        <p:guide pos="3840"/>
      </p:guideLst>
    </p:cSldViewPr>
  </p:slideViewPr>
  <p:notesTextViewPr>
    <p:cViewPr>
      <p:scale>
        <a:sx n="1" d="1"/>
        <a:sy n="1" d="1"/>
      </p:scale>
      <p:origin x="0" y="0"/>
    </p:cViewPr>
  </p:notesTextViewPr>
  <p:sorterViewPr>
    <p:cViewPr>
      <p:scale>
        <a:sx n="100" d="100"/>
        <a:sy n="100" d="100"/>
      </p:scale>
      <p:origin x="0" y="-148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9T12:28:02.29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3883 558,'-2'-3,"-4"-11,-7-5,-6-4,-3 1,-2 2,-4-4,-7-3,-1 5,-1 1,3 4,4 6,2 0,2 2,2 3,4 1,-3 4,-1-4,2-5,1 1,2 0,-1-1,-2 0,-1-1,0 0,-3 3,-1 2,-1 3,-1-3,-2 1,-1-8,1-1,1 1,2 4,2 2,1 3,2 3,0 0,0 2,-2-1,2 0,2 1,-3-1,2 1,0-1,1 0,1 0,1 0,-2 0,-1 0,1 0,0 0,-2 0,2 0,-2 0,-1 0,-3 0,-2 0,1 0,2 0,1 0,0 0,1 0,-1 0,0 0,-1 0,-3 0,-3 0,-4 0,-1 0,-2 0,-5 0,-1 0,-2 0,5 0,-2 0,3 0,1 0,2 0,2 0,1 0,0 0,1 0,-1 0,1 0,2 0,1 0,4 0,-3 0,-4 0,0 0,-2 0,3 4,2 1,0 4,2 1,2-2,1-2,0 1,-1 5,2-1,4-2,-3-2,1 1,2 0,-2-2,-1-2,-2 2,1 1,-1 2,3 0,-1-1,0 1,-1 4,2 3,-3 3,1-2,-2 4,0 3,4-4,2 0,1 0,-2 4,0 3,-1-4,3-1,1-2,0-3,-2 4,1 0,-4 3,0-5,2 4,2-3,0 0,1 0,-1 1,-2 4,0 2,-2 0,-1 1,5-3,6 0,5 0,3 2,4 2,2-1,1-1,-1 7,4 1,2-1,4-3,1-2,2-2,-2-2,0-2,5 4,3 1,6-4,5-3,8 0,15 8,8 2,2-3,-4-3,-8-6,-5-5,-9-7,0 1,-5-1,0-3,3-1,3-1,3-1,5-1,-3-1,2 1,-3 0,1 0,-2-1,-1 1,-3 0,5 0,1 0,1 0,-2 0,-4 0,-1 0,-2 0,-5 0,-2 0,-2 0,-1 0,1 0,-2 0,2 0,1 0,4 0,14 0,19 0,13 0,7 0,2 0,-1 0,-5 0,-3 0,-14 0,-8 0,-8 0,-5 0,-8 0,-6 0,-7 0,-2 0,-1 0,-2 0,4-8,0-2,7 0,0 2,-1 3,0 1,-1 2,3 1,1 1,1 1,0-5,4-5,1 0,2-1,-3 4,-4-2,0-1,-2 0,-1-5,-2 1,-3-1,1 1,0-1,0-1,-2 1,2-2,-2 0,2-2,3-3,4-1,-1 0,-3-2,-4 5,-3 4,-2 2,-3-2,3-5,-1-4,0-1,3-1,3-7,2-3,-1 5,-3 5,-4-7,-3-3,-3-2,-3 3,-2 3,0 0,-2 0,-1 2,-1-1,0 0,-1 2,0 1,-1 3,1 0,0 5</inkml:trace>
  <inkml:trace contextRef="#ctx0" brushRef="#br0" timeOffset="1">116 1207,'0'-4,"0"-5,0-10,4-8,5-4,3-1,1 5,-1 4,2-3,1-1,0 5,0 5,0 3,0-2,-1 0,5-3,-1-1,4-2,2 0,0-2,0 1,-1 3,-3 2,1 3,-2 6,-1 2,1-4,0 0,-2 1,-1-1,0 0,-2 3,1-1,-2 1,3 1,1 2,0-5,-3-6,-2-4,0 2,2 0,1 3,3 4,1 3,-1 4,2 2,-1 2,-1-3,0-6,2-4,1-1,4-1,0 1,-2 4,4-1,1 2,4-6,2-4,0 1,-4 4,-4 0,-5 2,1 0,3 2,-2 2,-2 3,-3-2,2-4,0-3,6 0,-1 3,1-2,3 3,1 2,0 3,0 2,0-2,-4-1,0 1,-1 1,0 2,-1 0,1 2,0 0,5 0,1 0,4 0,-3 0,0 1,-2-1,-4 0,-2 0,-1 0,-1 0,3 0,1 0,4 0,1 0,2 0,1 0,1 0,0 0,-2 0,-1 0,0 0,-2 0,-2 0,-1 0,-3 0,-2 0,3 0,0 0,6 0,2 0,2 0,1 0,-2 0,-2 0,-2 0,0 0,-4 0,-2 0,1 0,-3 0,-1 0,-4 0,0 0,-3 0,3 0,0 0,-1 0,4 0,2 0,-1 0,2 0,3 0,2 0,0 0,0 0,-2 0,-3 0,-3 0,2 0,2 0,1 0,0 0,-4 8,1 3,-1-1,-3 2,-1 3,1-1,0 1,1 5,0 1,-1-5,-1-4,-1-1,-1 2,2 3,-1 2,1 3,2 1,-1 0,0-2,-2-2,-2 1,-5 0,-1 2,-2 1,-1 0,-1-3,1-1,-2 4,-1 3,-3 0,-1 1,-6-1,-3-4,-2-2,-2 0,0-1,0 3,-2 8,1 4,-2 3,-2 1,0-7,2-4,-1-4,-2 5,0-1,2-4,1-1,4-1,0 1,-1 0,0-4,-1 0,-1 1,-1-3,-1 0,1 1,0 2,-1 3,-4-4,-4 0,1-3,1 5,1-2,2-4,6 0,1-2,-1 2,2-2,0-4,-5-1,-3-3,-6-2,0 0,-2-2,-1 1,-2 0,0 3,0 6,2 1,-2-2,1-1,-4-2,0-2,-2-2,2-1,-1 0,1 0,1-1,3 1,2 0,2-1,3 1,4 0,-2 0,0 0,3 0,-1 0,1 0,2 0,-1 0,0 0,2 0,-5 0,-2 0,0 0,2 0,3 0,1 0,3 0,0 0,-1 0,-1 0,-2 0,0 0,1 0,-4 0,0 0,1 0,0 0,0 0,0 0,-2 0,-1 0,-4 0,-2 0,2 0,-1 0,-1 0,-2 0,2 0,-1 0,0 4,-2 1,3 0,1-1,-1-1,2-2,1 0,3-1,3 0,3 0,-3 0,0 0,-1 0,1 0,-1 0,-2 0,0 0,-5 0,1 0,4 0,2 0,-1 0,0 0,-3 0,1 0,-2 0,0 0,3 0,-1 0,-1 0,-2 0,3 0,-3 0,-2 0,-4 0,-1 0,-2 0,2 0,-4 0,1 0,0 0,3 0,6 0,3 0,3 0,4-4,2-2,0 2,0 0,0-3,-7-7,-1-7,-1 1,2 0,3 4,2 0,1-5,-3-3,0-1,5-4,4-2,4-6,4-2,2 2,2 4,0-1,1 2,0 2,0 2,2 2,1 2,1 4,3-2,2-4,5-11,1 2,1 3,2 2,2 2,1 3,0 2,0 4,-2 5,0 6,2-4,-1-1,0-1,1 2,-3 2,-2-1,2 2,-1 3,1-4,0 3,0 0,-2 3,1-7,0 0,-1 0,0 3,-2-1,2 0,0-1,2 0,0 3,0 1,3 3,5-2,5-1,2 1,6-7,5-1,-2 2,-6-2,-1 2,-3 3,1 1,-4 4,-4 2,0-4,-1 0,-2 1,0 1,-1-4,1 1,1 0,9-2,-2-4,-1-4,-4 1,0 3,1-1,-2 3,-1-2,-9 2,-8 2,-8 3,-9 2,-7 1,-10 2,-5 0,0 1,1-1,-3 0,-2 1,-2 7,1 2,3 1,3-3,1 1,-3 0,-6 6,2 0,-5-2,-7 0,3-1,-8 0,6 3,5 2,7 2,6 3,4-3,2-1,2-4,2 0,3 2,2 2,1 1,0 3,1 0,-1-3,1-1,-1 1,1 0,1 2,2 1,-1 0,0-3,1-1,0 0,0 2,-2 0,3 2,1 0,3 1,0 0,0 0,2 1,-1-1,-1 0,2 0,0 0,1 1,1-1,-1 8,-4 3,-2-1,-3-6,1-4,3-1,3 0,6-2,5 2,5 4,4-2,1-2,7-4,4-1,3-4,0-4,2-3,0 1,2-1,1 3,0 4,3-1,2-2,-4-3,2 1,1 0,-5-2,-2-1,-1-3,0-1,-1 0,-2-1,2-1,-2 1,-4 0,-3 0,1-1,-1 1,1 0,-2 0,-1 0,-2 0,0 0,0 0,-1 0,1 0,0 0,0 0,-1 0,1 0,-1 0,17 0,14 0,8 0,4 0,1 0,0 0,-6 0,-8 0,-4 0,-5 0,-7 0,-6 0,0 0,-3 0,1 0,-2 0,1 0,2 0,4 0,0 0,1 0,2 0,-1 0,-2 0,0 0,-4 0,1 0,-3 0,-1 0,0 0,2 0,2 0,5 0,-2 0,0 0,0 0,-2 0,-4 0,-3 0,0 0,-1 0,3 0,4 0,1 0,2 0,-2 0,-1 0,-2 0,-2 0,1 0,0 0,4 0,1 0,-1 0,2-4,-1-1,-2 0,2 1,-3-3,2 0,-1 1,2-2,1 0,4 1,-3 2,0-1,-1-5,-3-4,2-4,0-2,-2 3,1-4,-4-2,-1 3,-1 1,1 0,2-4,0-3,-3 5,-1 1,-5 0,-2 0,0 0,-1-1,1-1,0 1,-1-1,-1-5,-2 0,-1 0,-4 1,2-7,-2-2,0 2,0 2,0 3,1 3,-1 1,0-2,-2-2,0 2,-1 0,0-2,0-5,-2 4,-4 7,-2 7,-4 7,0 4,-4 4,-2 1,1 1,-2 1,0-1,1 0,-4 0,-5-5,-5-5,-2-5,3-4,4 0,4 4,2 5,-1-5,1 0,2 3,2-4,1-1,-3-1,-8-1,-3-2,1 2,-1-3,3 1,1 1,3 4,3 4,0 3,1 0,2 2,0 0,0 3,-3 1,0 1,1 1,-3-4,-3-1,-2 1,2 0,-3-7,2-1,-2 1,-1 3,-3-2,0 1,-2 3,0 1,3 3,3 1,3 0,4 2,1-1,1 0,-1 1,-1-1,-3 0,-3 0,0 0,-5 0,1 0,3 0,-3 0,2 0,-5 0,3 0,1 0,0 0,4 0,1 0,3 0,2 0,3 0,2 0,1 0,0 0,1 0,-5 4,-2 1,-2 0,-2 3,1 0,-1-2,2 0,0-3,-4 3,0 0,3-1,-2-1,1-1,-3-2,1-1,3 1,-5-1,-2 3,0 6,2 1,4-1,-4-2,-4 1,-1 0,2-2,0-2,3 3,-2-1,1 0,-3 2,3 0,2-2,3-1,2-2,0 7,0 1,1-1,1-2,2-3,0-2,-3 3,-4 4,0-1,-1 0,-3 1,-1 4,2 3,3 1,2 4,-3-3,-1 3,1-2,3-4,3-2,0 1,-1-1,-2 0,-2 6,2-1,-1 1,4 1,1-4,1 0,1 0,1 2,2 2,0-3,0-1,-2 0,-1 6,0-1,2 0,-1-1,1 5,1 2,2-1,1-4,3-2,2-2,1 6,0 5,1 1,1 0,2 3,0-1,4-2,0-3,3-1,2-2,5 2,2 2,-1-1,-1-2,0 0,0-2,0-4,0-5,1-7,2 1,1 2,-3 4,2-2,0-2,-1-4,1-2,1-3,0-1,0-1,-1 0,0-1,-1 1,-1-1,-2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9T12:42:34.4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0,'0'1,"1"-1,-1 1,0 0,0-1,1 1,-1-1,0 1,1-1,-1 1,1-1,-1 1,1-1,-1 1,1-1,-1 1,1-1,-1 0,1 1,-1-1,1 0,0 0,-1 1,1-1,18 6,-15-5,28 8,1-2,0-2,-1-1,6-1,136 0,-112-3,1324 0,-603-1,3918 1,-4462 12,-5 1,-140-8,0 4,-1 5,11 5,-1 1,1-6,38-1,373-11,-254-4,5974 2,-6209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9T12:42:37.2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0 100,'196'0,"239"-1,-248-10,118-25,117-9,313 38,-451 10,711-3,-950 3,0 1,-1 2,0 3,22 7,-21-6,7 0,2-2,-1-2,16-2,162-5,-121-1,745 1,-507 1,-101 13,-18-1,789-11,-486-2,-511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9T12:42:48.6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1,'0'2,"1"0,-1 0,1 1,-1-1,1 0,0 0,0 0,0 0,0 0,0 0,0 0,1-1,-1 1,0 0,1-1,0 1,-1-1,2 1,33 22,-21-16,1-2,-1 0,1-1,0 0,1-2,0 1,40 4,5-2,-40-4,132 7,98-10,-89-1,394 2,-504-2,36-7,28-2,590 7,-384 6,13224-2,-13518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9T12:42:55.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1521 845,'-167'2,"-183"-4,290-4,0-3,1-2,0-3,-24-11,-87-19,-15 0,-60-27,222 63,23 8,-1 1,1-1,0 0,0 0,0 0,0 0,0-1,0 1,-1 0,1 0,0 0,0 0,0 0,0 0,0 0,-1 0,1 0,0 0,0 0,0 0,0 0,0 0,0-1,0 1,0 0,-1 0,1 0,0 0,0 0,0 0,0-1,0 1,0 0,0 0,0 0,0 0,0 0,0 0,0-1,0 1,0 0,0 0,0 0,0 0,0 0,0-1,0 1,0 0,9-3,13 0,319 3,-147 2,28-2,-915 19,542-12,198-7,246-2,-254 0,0-2,0-1,16-6,-132 22,18-1,13-4,1 3,-1 2,-22 9,67-20,0 0,0 1,1-1,-1 0,0 0,0 0,0 1,1-1,-1 0,0 1,0-1,1 1,-1-1,0 1,1-1,-1 1,1 0,-1-1,1 1,-1-1,1 1,-1 0,1 0,-1-1,1 2,1-1,-1-1,1 1,0 0,0 0,0-1,0 1,0-1,0 1,0-1,0 1,0-1,0 0,0 1,0-1,0 0,1 0,-1 0,45 6,0-2,0-2,0-2,5-3,-35 3,35-4,0-3,41-10,-18 3,27 0,-85 8,-16 6,0 0,0 0,0 0,0 0,0-1,0 1,0 0,0 0,0 0,0 0,0-1,0 1,-1 0,1 0,0 0,0 0,0 0,0-1,0 1,0 0,0 0,-1 0,1 0,0 0,0 0,0 0,0-1,0 1,-1 0,1 0,0 0,0 0,0 0,0 0,-1 0,1 0,0 0,0 0,0 0,0 0,-1 0,1 0,-35-5,-236 2,43 1,224 2,0 0,0 0,0-1,0 1,0-1,0 0,0-1,1 1,-1 0,0-1,1 0,-1 0,0-1,1 1,1 0,0 0,1 0,-1-1,0 1,1 0,-1-1,1 1,0-1,-1 0,1 1,1-1,-1 0,0 0,1 0,-1 0,1 1,0-3,-1-41,2-1,4-26,2-40,-8 43,3-46,-2 112,0 0,1 0,0 1,0-1,0 0,0 1,1-1,-1 0,1 1,0 0,0-1,0 1,1 0,-1 0,1 0,0 0,0 1,0-1,0 1,0-1,0 1,0 0,1 1,-1-1,1 0,0 1,-1 0,4-1,11-2,1 0,0 1,0 1,-1 1,8 1,-18 0,416 1,-156 3,-16 0,193 29,398 87,-598-79,144 1,-319-37,0 4,29 8,-10 0,0-5,0-3,55-3,1161-7,-495-1,-731 2,1555 14,-281-4,-976-11,-158-10,-20-1,-59 11,194-7,-186-3,429-19,1539 30,-947 1,-1085-3,-1-5,0-3,35-11,-38 8,1 3,37 3,162 4,-132 5,-1-7,22-9,-33-10,-77 13,0 2,35 0,-71 8,-2-1,1 2,-1 0,20 4,-40-4,-1 0,1 0,-1 0,1 0,-1 0,1 0,-1 0,1 0,-1 0,1 0,-1 0,1 0,-1 1,1-1,-1 0,0 0,1 1,-1-1,1 0,-1 1,0-1,1 0,-1 1,0-1,1 0,-1 1,0-1,1 1,-1-1,0 1,0-1,0 0,0 1,1-1,-1 1,0-1,0 1,0-1,0 1,0-1,0 1,0-1,0 1,0-1,0 1,-1-1,1 1,0-1,0 1,0-1,0 1,-1-1,1 0,0 1,-1-1,1 1,0-1,-1 0,1 1,0-1,-1 0,1 1,-1-1,-25 22,-31 9,-1-1,-2-3,33-15,5-4,-1-1,0-1,0 0,-1-2,-19 1,-46 9,58-7,-147 33,-134 11,105-35,-2-9,-208-7,194-2,-280 0,-1041 4,886 22,271-6,-501-12,512-8,-6927 2,7249 4,0 1,1 3,-39 11,-66 10,110-23,-252 36,3 23,104-32,-24-6,44-9,-2 8,68-11,-56-1,115-11,-82 15,106-15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5FA2E-2E63-4AF2-9DA3-3A226345B825}" type="datetimeFigureOut">
              <a:rPr lang="en-HK" smtClean="0"/>
              <a:pPr/>
              <a:t>20/2/2019</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F3B29-940F-4CFF-A62C-A57E09EF88D0}" type="slidenum">
              <a:rPr lang="en-HK" smtClean="0"/>
              <a:pPr/>
              <a:t>‹#›</a:t>
            </a:fld>
            <a:endParaRPr lang="en-HK"/>
          </a:p>
        </p:txBody>
      </p:sp>
    </p:spTree>
    <p:extLst>
      <p:ext uri="{BB962C8B-B14F-4D97-AF65-F5344CB8AC3E}">
        <p14:creationId xmlns:p14="http://schemas.microsoft.com/office/powerpoint/2010/main" val="65545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ltLang="zh-TW" dirty="0"/>
          </a:p>
        </p:txBody>
      </p:sp>
      <p:sp>
        <p:nvSpPr>
          <p:cNvPr id="4" name="Slide Number Placeholder 3"/>
          <p:cNvSpPr>
            <a:spLocks noGrp="1"/>
          </p:cNvSpPr>
          <p:nvPr>
            <p:ph type="sldNum" sz="quarter" idx="5"/>
          </p:nvPr>
        </p:nvSpPr>
        <p:spPr/>
        <p:txBody>
          <a:bodyPr/>
          <a:lstStyle/>
          <a:p>
            <a:fld id="{299F3B29-940F-4CFF-A62C-A57E09EF88D0}" type="slidenum">
              <a:rPr lang="en-HK" smtClean="0"/>
              <a:pPr/>
              <a:t>1</a:t>
            </a:fld>
            <a:endParaRPr lang="en-HK"/>
          </a:p>
        </p:txBody>
      </p:sp>
    </p:spTree>
    <p:extLst>
      <p:ext uri="{BB962C8B-B14F-4D97-AF65-F5344CB8AC3E}">
        <p14:creationId xmlns:p14="http://schemas.microsoft.com/office/powerpoint/2010/main" val="423666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8:notes"/>
          <p:cNvSpPr>
            <a:spLocks noGrp="1" noRot="1" noChangeAspect="1"/>
          </p:cNvSpPr>
          <p:nvPr>
            <p:ph type="sldImg" idx="2"/>
          </p:nvPr>
        </p:nvSpPr>
        <p:spPr>
          <a:xfrm>
            <a:off x="-220663" y="811213"/>
            <a:ext cx="7199313" cy="40497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68:notes"/>
          <p:cNvSpPr txBox="1">
            <a:spLocks noGrp="1"/>
          </p:cNvSpPr>
          <p:nvPr>
            <p:ph type="body" idx="1"/>
          </p:nvPr>
        </p:nvSpPr>
        <p:spPr>
          <a:xfrm>
            <a:off x="675678" y="5131831"/>
            <a:ext cx="5405421" cy="4861734"/>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Maybe just teach one question</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Hard to interact in a large hall </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Need more guidance questions </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More connection of the concepts to the question </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More on rights protection?</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Level 1 For less able students: Use 5th Interpretation to illustrate there is controversy - tell them “Interpretation is complicated!”</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Level 2 For more able students: tell them “why interpretation is complicated”</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Level 3 Even more able ones: “Why interpretation </a:t>
            </a:r>
            <a:r>
              <a:rPr lang="en" sz="1100" b="1" i="0" u="none" strike="noStrike" cap="none">
                <a:solidFill>
                  <a:srgbClr val="000000"/>
                </a:solidFill>
                <a:latin typeface="Arial"/>
                <a:ea typeface="Arial"/>
                <a:cs typeface="Arial"/>
                <a:sym typeface="Arial"/>
              </a:rPr>
              <a:t>harm Rule of Law</a:t>
            </a:r>
            <a:r>
              <a:rPr lang="e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Hard questions: show answer (use point-form)</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Audience perspective: sth for them to take-away</a:t>
            </a:r>
            <a:endParaRPr sz="11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cap="none">
                <a:solidFill>
                  <a:srgbClr val="000000"/>
                </a:solidFill>
                <a:latin typeface="Arial"/>
                <a:ea typeface="Arial"/>
                <a:cs typeface="Arial"/>
                <a:sym typeface="Arial"/>
              </a:rPr>
              <a:t>Key message in the </a:t>
            </a:r>
            <a:r>
              <a:rPr lang="en" sz="1100" b="1" i="0" u="none" strike="noStrike" cap="none">
                <a:solidFill>
                  <a:srgbClr val="000000"/>
                </a:solidFill>
                <a:latin typeface="Arial"/>
                <a:ea typeface="Arial"/>
                <a:cs typeface="Arial"/>
                <a:sym typeface="Arial"/>
              </a:rPr>
              <a:t>conclusion</a:t>
            </a:r>
            <a:endParaRPr sz="11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805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79450" y="4691062"/>
            <a:ext cx="5438775" cy="4443412"/>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8" name="Shape 268"/>
          <p:cNvSpPr>
            <a:spLocks noGrp="1" noRot="1" noChangeAspect="1"/>
          </p:cNvSpPr>
          <p:nvPr>
            <p:ph type="sldImg" idx="2"/>
          </p:nvPr>
        </p:nvSpPr>
        <p:spPr>
          <a:xfrm>
            <a:off x="109538" y="741363"/>
            <a:ext cx="6578600"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827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79450" y="4691062"/>
            <a:ext cx="5438775" cy="4443412"/>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11" name="Shape 311"/>
          <p:cNvSpPr>
            <a:spLocks noGrp="1" noRot="1" noChangeAspect="1"/>
          </p:cNvSpPr>
          <p:nvPr>
            <p:ph type="sldImg" idx="2"/>
          </p:nvPr>
        </p:nvSpPr>
        <p:spPr>
          <a:xfrm>
            <a:off x="109538" y="741363"/>
            <a:ext cx="6578600"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518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79450" y="4691062"/>
            <a:ext cx="5438775" cy="4443412"/>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60" name="Shape 360"/>
          <p:cNvSpPr>
            <a:spLocks noGrp="1" noRot="1" noChangeAspect="1"/>
          </p:cNvSpPr>
          <p:nvPr>
            <p:ph type="sldImg" idx="2"/>
          </p:nvPr>
        </p:nvSpPr>
        <p:spPr>
          <a:xfrm>
            <a:off x="109538" y="741363"/>
            <a:ext cx="6578600"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65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cbd793e9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cbd793e9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4cbd793e9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pPr marL="0" lvl="0" indent="0" algn="r" rtl="0">
                <a:spcBef>
                  <a:spcPts val="0"/>
                </a:spcBef>
                <a:spcAft>
                  <a:spcPts val="0"/>
                </a:spcAft>
                <a:buClr>
                  <a:srgbClr val="000000"/>
                </a:buClr>
                <a:buFont typeface="Arial"/>
                <a:buNone/>
              </a:pPr>
              <a:t>2</a:t>
            </a:fld>
            <a:endParaRPr/>
          </a:p>
        </p:txBody>
      </p:sp>
    </p:spTree>
    <p:extLst>
      <p:ext uri="{BB962C8B-B14F-4D97-AF65-F5344CB8AC3E}">
        <p14:creationId xmlns:p14="http://schemas.microsoft.com/office/powerpoint/2010/main" val="17570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299F3B29-940F-4CFF-A62C-A57E09EF88D0}" type="slidenum">
              <a:rPr lang="en-HK" smtClean="0"/>
              <a:pPr/>
              <a:t>3</a:t>
            </a:fld>
            <a:endParaRPr lang="en-HK"/>
          </a:p>
        </p:txBody>
      </p:sp>
    </p:spTree>
    <p:extLst>
      <p:ext uri="{BB962C8B-B14F-4D97-AF65-F5344CB8AC3E}">
        <p14:creationId xmlns:p14="http://schemas.microsoft.com/office/powerpoint/2010/main" val="335212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A8BD3E2C-EF9B-40A7-AC46-7AD5F263AAB2}" type="slidenum">
              <a:rPr lang="en-HK" smtClean="0"/>
              <a:pPr/>
              <a:t>7</a:t>
            </a:fld>
            <a:endParaRPr lang="en-HK"/>
          </a:p>
        </p:txBody>
      </p:sp>
    </p:spTree>
    <p:extLst>
      <p:ext uri="{BB962C8B-B14F-4D97-AF65-F5344CB8AC3E}">
        <p14:creationId xmlns:p14="http://schemas.microsoft.com/office/powerpoint/2010/main" val="369639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299F3B29-940F-4CFF-A62C-A57E09EF88D0}" type="slidenum">
              <a:rPr lang="en-HK" smtClean="0"/>
              <a:pPr/>
              <a:t>9</a:t>
            </a:fld>
            <a:endParaRPr lang="en-HK"/>
          </a:p>
        </p:txBody>
      </p:sp>
    </p:spTree>
    <p:extLst>
      <p:ext uri="{BB962C8B-B14F-4D97-AF65-F5344CB8AC3E}">
        <p14:creationId xmlns:p14="http://schemas.microsoft.com/office/powerpoint/2010/main" val="127237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dirty="0">
                <a:solidFill>
                  <a:srgbClr val="000066"/>
                </a:solidFill>
                <a:latin typeface="DFKai-SB" panose="03000509000000000000" pitchFamily="65" charset="-120"/>
                <a:ea typeface="DFKai-SB" panose="03000509000000000000" pitchFamily="65" charset="-120"/>
              </a:rPr>
              <a:t>在主權移交後，香港可以繼續保留自己的政治制度、法律體系、經濟政策、金融事務、管治制度以及對外關係</a:t>
            </a:r>
            <a:endParaRPr lang="en-HK" sz="1200" b="1" dirty="0">
              <a:solidFill>
                <a:srgbClr val="000066"/>
              </a:solidFill>
              <a:latin typeface="DFKai-SB" panose="03000509000000000000" pitchFamily="65" charset="-120"/>
              <a:ea typeface="DFKai-SB" panose="03000509000000000000" pitchFamily="65" charset="-120"/>
            </a:endParaRPr>
          </a:p>
          <a:p>
            <a:endParaRPr lang="en-HK" dirty="0"/>
          </a:p>
        </p:txBody>
      </p:sp>
      <p:sp>
        <p:nvSpPr>
          <p:cNvPr id="4" name="Slide Number Placeholder 3"/>
          <p:cNvSpPr>
            <a:spLocks noGrp="1"/>
          </p:cNvSpPr>
          <p:nvPr>
            <p:ph type="sldNum" sz="quarter" idx="5"/>
          </p:nvPr>
        </p:nvSpPr>
        <p:spPr/>
        <p:txBody>
          <a:bodyPr/>
          <a:lstStyle/>
          <a:p>
            <a:fld id="{A8BD3E2C-EF9B-40A7-AC46-7AD5F263AAB2}" type="slidenum">
              <a:rPr lang="en-HK" smtClean="0"/>
              <a:pPr/>
              <a:t>13</a:t>
            </a:fld>
            <a:endParaRPr lang="en-HK"/>
          </a:p>
        </p:txBody>
      </p:sp>
    </p:spTree>
    <p:extLst>
      <p:ext uri="{BB962C8B-B14F-4D97-AF65-F5344CB8AC3E}">
        <p14:creationId xmlns:p14="http://schemas.microsoft.com/office/powerpoint/2010/main" val="412290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299F3B29-940F-4CFF-A62C-A57E09EF88D0}" type="slidenum">
              <a:rPr lang="en-HK" smtClean="0"/>
              <a:pPr/>
              <a:t>18</a:t>
            </a:fld>
            <a:endParaRPr lang="en-H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err="1">
                <a:solidFill>
                  <a:schemeClr val="tx1"/>
                </a:solidFill>
                <a:effectLst/>
                <a:latin typeface="+mn-lt"/>
                <a:ea typeface="+mn-ea"/>
                <a:cs typeface="+mn-cs"/>
              </a:rPr>
              <a:t>釋法性質</a:t>
            </a:r>
            <a:r>
              <a:rPr lang="en-US" altLang="zh-TW" sz="1200" b="0"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司法解釋</a:t>
            </a:r>
            <a:r>
              <a:rPr lang="en-US" sz="1200" b="0" i="0" u="none" strike="noStrike" kern="1200" baseline="0" dirty="0">
                <a:solidFill>
                  <a:schemeClr val="tx1"/>
                </a:solidFill>
                <a:effectLst/>
                <a:latin typeface="+mn-lt"/>
                <a:ea typeface="+mn-ea"/>
                <a:cs typeface="+mn-cs"/>
              </a:rPr>
              <a:t> </a:t>
            </a:r>
            <a:r>
              <a:rPr lang="en-US" altLang="zh-TW" sz="1200" b="0" i="0" u="none" strike="noStrike" kern="1200" baseline="0" dirty="0">
                <a:solidFill>
                  <a:schemeClr val="tx1"/>
                </a:solidFill>
                <a:effectLst/>
                <a:latin typeface="+mn-lt"/>
                <a:ea typeface="+mn-ea"/>
                <a:cs typeface="+mn-cs"/>
              </a:rPr>
              <a:t>VS </a:t>
            </a:r>
            <a:r>
              <a:rPr lang="en-US" sz="1200" b="1" i="0" u="none" strike="noStrike" kern="1200" dirty="0" err="1">
                <a:solidFill>
                  <a:schemeClr val="tx1"/>
                </a:solidFill>
                <a:effectLst/>
                <a:latin typeface="+mn-lt"/>
                <a:ea typeface="+mn-ea"/>
                <a:cs typeface="+mn-cs"/>
              </a:rPr>
              <a:t>立法解釋</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9F3B29-940F-4CFF-A62C-A57E09EF88D0}" type="slidenum">
              <a:rPr lang="en-HK" smtClean="0"/>
              <a:pPr/>
              <a:t>22</a:t>
            </a:fld>
            <a:endParaRPr lang="en-HK"/>
          </a:p>
        </p:txBody>
      </p:sp>
    </p:spTree>
    <p:extLst>
      <p:ext uri="{BB962C8B-B14F-4D97-AF65-F5344CB8AC3E}">
        <p14:creationId xmlns:p14="http://schemas.microsoft.com/office/powerpoint/2010/main" val="178610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299F3B29-940F-4CFF-A62C-A57E09EF88D0}" type="slidenum">
              <a:rPr lang="en-HK" smtClean="0"/>
              <a:pPr/>
              <a:t>37</a:t>
            </a:fld>
            <a:endParaRPr lang="en-HK"/>
          </a:p>
        </p:txBody>
      </p:sp>
    </p:spTree>
    <p:extLst>
      <p:ext uri="{BB962C8B-B14F-4D97-AF65-F5344CB8AC3E}">
        <p14:creationId xmlns:p14="http://schemas.microsoft.com/office/powerpoint/2010/main" val="3169511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413B-924B-4925-868A-D18C6E35D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HK"/>
          </a:p>
        </p:txBody>
      </p:sp>
      <p:sp>
        <p:nvSpPr>
          <p:cNvPr id="3" name="Subtitle 2">
            <a:extLst>
              <a:ext uri="{FF2B5EF4-FFF2-40B4-BE49-F238E27FC236}">
                <a16:creationId xmlns:a16="http://schemas.microsoft.com/office/drawing/2014/main" id="{FCAADA7E-A10F-4441-8A49-794D569A42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HK"/>
          </a:p>
        </p:txBody>
      </p:sp>
      <p:sp>
        <p:nvSpPr>
          <p:cNvPr id="4" name="Date Placeholder 3">
            <a:extLst>
              <a:ext uri="{FF2B5EF4-FFF2-40B4-BE49-F238E27FC236}">
                <a16:creationId xmlns:a16="http://schemas.microsoft.com/office/drawing/2014/main" id="{F81A9610-0987-4A89-AB87-C6213BB7431A}"/>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5" name="Footer Placeholder 4">
            <a:extLst>
              <a:ext uri="{FF2B5EF4-FFF2-40B4-BE49-F238E27FC236}">
                <a16:creationId xmlns:a16="http://schemas.microsoft.com/office/drawing/2014/main" id="{882D9BD2-6365-479D-89DD-474C72BB566D}"/>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A0AA1FA8-532F-4214-B0CB-7601202D07CB}"/>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418110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AEE8-F6AA-4488-856E-A9D208FF7A5A}"/>
              </a:ext>
            </a:extLst>
          </p:cNvPr>
          <p:cNvSpPr>
            <a:spLocks noGrp="1"/>
          </p:cNvSpPr>
          <p:nvPr>
            <p:ph type="title"/>
          </p:nvPr>
        </p:nvSpPr>
        <p:spPr/>
        <p:txBody>
          <a:bodyPr/>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5F022A4E-AE0E-4BFC-B062-D3B652B6E6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8F72220B-71E4-4711-86FB-D20C5B422A8E}"/>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5" name="Footer Placeholder 4">
            <a:extLst>
              <a:ext uri="{FF2B5EF4-FFF2-40B4-BE49-F238E27FC236}">
                <a16:creationId xmlns:a16="http://schemas.microsoft.com/office/drawing/2014/main" id="{4B15613E-77C5-4B38-94F9-0A90CF09F10F}"/>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51F7279B-1C30-4537-B04B-1806E2B8CC38}"/>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220978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CD13B-C296-4732-B148-E67ADC5FCB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A7CB2188-28F6-4025-AD7F-6CFD7AFFBA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5EBC5A01-FAB0-4F15-A146-8403E0612216}"/>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5" name="Footer Placeholder 4">
            <a:extLst>
              <a:ext uri="{FF2B5EF4-FFF2-40B4-BE49-F238E27FC236}">
                <a16:creationId xmlns:a16="http://schemas.microsoft.com/office/drawing/2014/main" id="{24B7CA74-077C-4DC0-8B0E-B13B5FB2E92E}"/>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936A7FF8-3427-4CBC-9910-14568DEB32AC}"/>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3657619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2"/>
        <p:cNvGrpSpPr/>
        <p:nvPr/>
      </p:nvGrpSpPr>
      <p:grpSpPr>
        <a:xfrm>
          <a:off x="0" y="0"/>
          <a:ext cx="0" cy="0"/>
          <a:chOff x="0" y="0"/>
          <a:chExt cx="0" cy="0"/>
        </a:xfrm>
      </p:grpSpPr>
      <p:sp>
        <p:nvSpPr>
          <p:cNvPr id="163" name="Shape 163"/>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64" name="Shape 164"/>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65" name="Shape 165"/>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dk1"/>
              </a:buClr>
              <a:buSzPct val="25000"/>
            </a:pPr>
            <a:fld id="{00000000-1234-1234-1234-123412341234}" type="slidenum">
              <a:rPr lang="en" sz="1000" smtClean="0">
                <a:solidFill>
                  <a:schemeClr val="dk1"/>
                </a:solidFill>
                <a:latin typeface="Garamond"/>
                <a:ea typeface="Garamond"/>
                <a:cs typeface="Garamond"/>
                <a:sym typeface="Garamond"/>
              </a:rPr>
              <a:pPr algn="r">
                <a:buClr>
                  <a:schemeClr val="dk1"/>
                </a:buClr>
                <a:buSzPct val="25000"/>
              </a:pPr>
              <a:t>‹#›</a:t>
            </a:fld>
            <a:endParaRPr lang="en" sz="100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166820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73"/>
        <p:cNvGrpSpPr/>
        <p:nvPr/>
      </p:nvGrpSpPr>
      <p:grpSpPr>
        <a:xfrm>
          <a:off x="0" y="0"/>
          <a:ext cx="0" cy="0"/>
          <a:chOff x="0" y="0"/>
          <a:chExt cx="0" cy="0"/>
        </a:xfrm>
      </p:grpSpPr>
      <p:grpSp>
        <p:nvGrpSpPr>
          <p:cNvPr id="174" name="Shape 174"/>
          <p:cNvGrpSpPr/>
          <p:nvPr/>
        </p:nvGrpSpPr>
        <p:grpSpPr>
          <a:xfrm>
            <a:off x="-16933" y="1"/>
            <a:ext cx="12231160" cy="6856215"/>
            <a:chOff x="-16934" y="0"/>
            <a:chExt cx="12231160" cy="6856214"/>
          </a:xfrm>
        </p:grpSpPr>
        <p:pic>
          <p:nvPicPr>
            <p:cNvPr id="175" name="Shape 175"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76" name="Shape 176"/>
            <p:cNvSpPr/>
            <p:nvPr/>
          </p:nvSpPr>
          <p:spPr>
            <a:xfrm>
              <a:off x="2328332" y="1540931"/>
              <a:ext cx="7543802" cy="3835401"/>
            </a:xfrm>
            <a:prstGeom prst="rect">
              <a:avLst/>
            </a:prstGeom>
            <a:noFill/>
            <a:ln w="15875" cap="flat" cmpd="sng">
              <a:solidFill>
                <a:schemeClr val="accent1"/>
              </a:solidFill>
              <a:prstDash val="solid"/>
              <a:miter lim="8000"/>
              <a:headEnd type="none" w="med" len="med"/>
              <a:tailEnd type="none" w="med" len="med"/>
            </a:ln>
          </p:spPr>
          <p:txBody>
            <a:bodyPr wrap="square" lIns="91425" tIns="91425" rIns="91425" bIns="91425" anchor="ctr" anchorCtr="0">
              <a:noAutofit/>
            </a:bodyPr>
            <a:lstStyle/>
            <a:p>
              <a:pPr lvl="0">
                <a:spcBef>
                  <a:spcPts val="0"/>
                </a:spcBef>
                <a:buNone/>
              </a:pPr>
              <a:endParaRPr sz="2400"/>
            </a:p>
          </p:txBody>
        </p:sp>
        <p:pic>
          <p:nvPicPr>
            <p:cNvPr id="177" name="Shape 177"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178" name="Shape 178"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179" name="Shape 179"/>
          <p:cNvSpPr txBox="1">
            <a:spLocks noGrp="1"/>
          </p:cNvSpPr>
          <p:nvPr>
            <p:ph type="ctrTitle"/>
          </p:nvPr>
        </p:nvSpPr>
        <p:spPr>
          <a:xfrm>
            <a:off x="2692399" y="1871132"/>
            <a:ext cx="6815669" cy="1515533"/>
          </a:xfrm>
          <a:prstGeom prst="rect">
            <a:avLst/>
          </a:prstGeom>
          <a:noFill/>
          <a:ln>
            <a:noFill/>
          </a:ln>
        </p:spPr>
        <p:txBody>
          <a:bodyPr wrap="square" lIns="91425" tIns="91425" rIns="91425" bIns="91425" anchor="b" anchorCtr="0"/>
          <a:lstStyle>
            <a:lvl1pPr marL="0" marR="0" lvl="0" indent="0" algn="ctr" rtl="0">
              <a:spcBef>
                <a:spcPts val="0"/>
              </a:spcBef>
              <a:buClr>
                <a:srgbClr val="262626"/>
              </a:buClr>
              <a:buSzPct val="34567"/>
              <a:buFont typeface="Garamond"/>
              <a:buNone/>
              <a:defRPr sz="5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180" name="Shape 180"/>
          <p:cNvSpPr txBox="1">
            <a:spLocks noGrp="1"/>
          </p:cNvSpPr>
          <p:nvPr>
            <p:ph type="subTitle" idx="1"/>
          </p:nvPr>
        </p:nvSpPr>
        <p:spPr>
          <a:xfrm>
            <a:off x="2692399" y="3657597"/>
            <a:ext cx="6815669" cy="1320803"/>
          </a:xfrm>
          <a:prstGeom prst="rect">
            <a:avLst/>
          </a:prstGeom>
          <a:noFill/>
          <a:ln>
            <a:noFill/>
          </a:ln>
        </p:spPr>
        <p:txBody>
          <a:bodyPr wrap="square" lIns="91425" tIns="91425" rIns="91425" bIns="91425" anchor="t" anchorCtr="0"/>
          <a:lstStyle>
            <a:lvl1pPr marL="0" marR="0" lvl="0" indent="0" algn="ctr" rtl="0">
              <a:spcBef>
                <a:spcPts val="420"/>
              </a:spcBef>
              <a:spcAft>
                <a:spcPts val="600"/>
              </a:spcAft>
              <a:buClr>
                <a:schemeClr val="accent1"/>
              </a:buClr>
              <a:buSzPct val="131428"/>
              <a:buFont typeface="Arial"/>
              <a:buNone/>
              <a:defRPr sz="2100" b="0" i="0" u="none" strike="noStrike" cap="none">
                <a:solidFill>
                  <a:schemeClr val="dk1"/>
                </a:solidFill>
                <a:latin typeface="Garamond"/>
                <a:ea typeface="Garamond"/>
                <a:cs typeface="Garamond"/>
                <a:sym typeface="Garamond"/>
              </a:defRPr>
            </a:lvl1pPr>
            <a:lvl2pPr marL="457189" marR="0" lvl="1" indent="0" algn="ctr" rtl="0">
              <a:spcBef>
                <a:spcPts val="400"/>
              </a:spcBef>
              <a:spcAft>
                <a:spcPts val="600"/>
              </a:spcAft>
              <a:buClr>
                <a:schemeClr val="accent1"/>
              </a:buClr>
              <a:buSzPct val="115000"/>
              <a:buFont typeface="Arial"/>
              <a:buNone/>
              <a:defRPr sz="2000" b="0" i="0" u="none" strike="noStrike" cap="none">
                <a:solidFill>
                  <a:srgbClr val="888888"/>
                </a:solidFill>
                <a:latin typeface="Garamond"/>
                <a:ea typeface="Garamond"/>
                <a:cs typeface="Garamond"/>
                <a:sym typeface="Garamond"/>
              </a:defRPr>
            </a:lvl2pPr>
            <a:lvl3pPr marL="914377" marR="0" lvl="2" indent="0" algn="ctr" rtl="0">
              <a:spcBef>
                <a:spcPts val="360"/>
              </a:spcBef>
              <a:spcAft>
                <a:spcPts val="600"/>
              </a:spcAft>
              <a:buClr>
                <a:schemeClr val="accent1"/>
              </a:buClr>
              <a:buSzPct val="115000"/>
              <a:buFont typeface="Arial"/>
              <a:buNone/>
              <a:defRPr sz="1800" b="0" i="0" u="none" strike="noStrike" cap="none">
                <a:solidFill>
                  <a:srgbClr val="888888"/>
                </a:solidFill>
                <a:latin typeface="Garamond"/>
                <a:ea typeface="Garamond"/>
                <a:cs typeface="Garamond"/>
                <a:sym typeface="Garamond"/>
              </a:defRPr>
            </a:lvl3pPr>
            <a:lvl4pPr marL="1371566" marR="0" lvl="3" indent="0" algn="ctr" rtl="0">
              <a:spcBef>
                <a:spcPts val="320"/>
              </a:spcBef>
              <a:spcAft>
                <a:spcPts val="600"/>
              </a:spcAft>
              <a:buClr>
                <a:schemeClr val="accent1"/>
              </a:buClr>
              <a:buSzPct val="115000"/>
              <a:buFont typeface="Arial"/>
              <a:buNone/>
              <a:defRPr sz="1600" b="0" i="0" u="none" strike="noStrike" cap="none">
                <a:solidFill>
                  <a:srgbClr val="888888"/>
                </a:solidFill>
                <a:latin typeface="Garamond"/>
                <a:ea typeface="Garamond"/>
                <a:cs typeface="Garamond"/>
                <a:sym typeface="Garamond"/>
              </a:defRPr>
            </a:lvl4pPr>
            <a:lvl5pPr marL="1828754" marR="0" lvl="4" indent="0" algn="ctr"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ctr"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ctr"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ctr"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ctr"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181" name="Shape 181"/>
          <p:cNvSpPr txBox="1">
            <a:spLocks noGrp="1"/>
          </p:cNvSpPr>
          <p:nvPr>
            <p:ph type="dt" idx="10"/>
          </p:nvPr>
        </p:nvSpPr>
        <p:spPr>
          <a:xfrm>
            <a:off x="7983233" y="5037663"/>
            <a:ext cx="897467"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82" name="Shape 182"/>
          <p:cNvSpPr txBox="1">
            <a:spLocks noGrp="1"/>
          </p:cNvSpPr>
          <p:nvPr>
            <p:ph type="ftr" idx="11"/>
          </p:nvPr>
        </p:nvSpPr>
        <p:spPr>
          <a:xfrm>
            <a:off x="2692397" y="5037663"/>
            <a:ext cx="5214635"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83" name="Shape 183"/>
          <p:cNvSpPr txBox="1">
            <a:spLocks noGrp="1"/>
          </p:cNvSpPr>
          <p:nvPr>
            <p:ph type="sldNum" idx="12"/>
          </p:nvPr>
        </p:nvSpPr>
        <p:spPr>
          <a:xfrm>
            <a:off x="8956902" y="5037663"/>
            <a:ext cx="55116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cxnSp>
        <p:nvCxnSpPr>
          <p:cNvPr id="184" name="Shape 184"/>
          <p:cNvCxnSpPr/>
          <p:nvPr/>
        </p:nvCxnSpPr>
        <p:spPr>
          <a:xfrm>
            <a:off x="2692399" y="3522131"/>
            <a:ext cx="6815668"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954369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5"/>
        <p:cNvGrpSpPr/>
        <p:nvPr/>
      </p:nvGrpSpPr>
      <p:grpSpPr>
        <a:xfrm>
          <a:off x="0" y="0"/>
          <a:ext cx="0" cy="0"/>
          <a:chOff x="0" y="0"/>
          <a:chExt cx="0" cy="0"/>
        </a:xfrm>
      </p:grpSpPr>
      <p:cxnSp>
        <p:nvCxnSpPr>
          <p:cNvPr id="186" name="Shape 186"/>
          <p:cNvCxnSpPr/>
          <p:nvPr/>
        </p:nvCxnSpPr>
        <p:spPr>
          <a:xfrm>
            <a:off x="1396169" y="2421467"/>
            <a:ext cx="9407299" cy="0"/>
          </a:xfrm>
          <a:prstGeom prst="straightConnector1">
            <a:avLst/>
          </a:prstGeom>
          <a:noFill/>
          <a:ln w="15875" cap="flat" cmpd="sng">
            <a:solidFill>
              <a:schemeClr val="accent1"/>
            </a:solidFill>
            <a:prstDash val="solid"/>
            <a:round/>
            <a:headEnd type="none" w="med" len="med"/>
            <a:tailEnd type="none" w="med" len="med"/>
          </a:ln>
        </p:spPr>
      </p:cxnSp>
      <p:sp>
        <p:nvSpPr>
          <p:cNvPr id="187" name="Shape 187"/>
          <p:cNvSpPr txBox="1">
            <a:spLocks noGrp="1"/>
          </p:cNvSpPr>
          <p:nvPr>
            <p:ph type="title"/>
          </p:nvPr>
        </p:nvSpPr>
        <p:spPr>
          <a:xfrm>
            <a:off x="1295403" y="982133"/>
            <a:ext cx="9601196" cy="1303867"/>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188" name="Shape 188"/>
          <p:cNvSpPr txBox="1">
            <a:spLocks noGrp="1"/>
          </p:cNvSpPr>
          <p:nvPr>
            <p:ph type="body" idx="1"/>
          </p:nvPr>
        </p:nvSpPr>
        <p:spPr>
          <a:xfrm>
            <a:off x="1295402" y="2556932"/>
            <a:ext cx="9601196" cy="3318936"/>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89" name="Shape 189"/>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0" name="Shape 190"/>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1" name="Shape 191"/>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spTree>
    <p:extLst>
      <p:ext uri="{BB962C8B-B14F-4D97-AF65-F5344CB8AC3E}">
        <p14:creationId xmlns:p14="http://schemas.microsoft.com/office/powerpoint/2010/main" val="1570267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2"/>
        <p:cNvGrpSpPr/>
        <p:nvPr/>
      </p:nvGrpSpPr>
      <p:grpSpPr>
        <a:xfrm>
          <a:off x="0" y="0"/>
          <a:ext cx="0" cy="0"/>
          <a:chOff x="0" y="0"/>
          <a:chExt cx="0" cy="0"/>
        </a:xfrm>
      </p:grpSpPr>
      <p:cxnSp>
        <p:nvCxnSpPr>
          <p:cNvPr id="193" name="Shape 193"/>
          <p:cNvCxnSpPr/>
          <p:nvPr/>
        </p:nvCxnSpPr>
        <p:spPr>
          <a:xfrm>
            <a:off x="1396169" y="2421467"/>
            <a:ext cx="9407299" cy="0"/>
          </a:xfrm>
          <a:prstGeom prst="straightConnector1">
            <a:avLst/>
          </a:prstGeom>
          <a:noFill/>
          <a:ln w="15875" cap="flat" cmpd="sng">
            <a:solidFill>
              <a:schemeClr val="accent1"/>
            </a:solidFill>
            <a:prstDash val="solid"/>
            <a:round/>
            <a:headEnd type="none" w="med" len="med"/>
            <a:tailEnd type="none" w="med" len="med"/>
          </a:ln>
        </p:spPr>
      </p:cxnSp>
      <p:sp>
        <p:nvSpPr>
          <p:cNvPr id="194" name="Shape 194"/>
          <p:cNvSpPr txBox="1">
            <a:spLocks noGrp="1"/>
          </p:cNvSpPr>
          <p:nvPr>
            <p:ph type="title"/>
          </p:nvPr>
        </p:nvSpPr>
        <p:spPr>
          <a:xfrm>
            <a:off x="1295403" y="982133"/>
            <a:ext cx="9601196" cy="1303867"/>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195" name="Shape 195"/>
          <p:cNvSpPr txBox="1">
            <a:spLocks noGrp="1"/>
          </p:cNvSpPr>
          <p:nvPr>
            <p:ph type="body" idx="1"/>
          </p:nvPr>
        </p:nvSpPr>
        <p:spPr>
          <a:xfrm>
            <a:off x="1298448" y="2560320"/>
            <a:ext cx="4718304" cy="3310128"/>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96" name="Shape 196"/>
          <p:cNvSpPr txBox="1">
            <a:spLocks noGrp="1"/>
          </p:cNvSpPr>
          <p:nvPr>
            <p:ph type="body" idx="2"/>
          </p:nvPr>
        </p:nvSpPr>
        <p:spPr>
          <a:xfrm>
            <a:off x="6181344" y="2560320"/>
            <a:ext cx="4718304" cy="3310128"/>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97" name="Shape 197"/>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8" name="Shape 198"/>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9" name="Shape 199"/>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spTree>
    <p:extLst>
      <p:ext uri="{BB962C8B-B14F-4D97-AF65-F5344CB8AC3E}">
        <p14:creationId xmlns:p14="http://schemas.microsoft.com/office/powerpoint/2010/main" val="1432761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295403" y="982133"/>
            <a:ext cx="9601196" cy="1303867"/>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02" name="Shape 202"/>
          <p:cNvSpPr txBox="1">
            <a:spLocks noGrp="1"/>
          </p:cNvSpPr>
          <p:nvPr>
            <p:ph type="body" idx="1"/>
          </p:nvPr>
        </p:nvSpPr>
        <p:spPr>
          <a:xfrm>
            <a:off x="1295400" y="2658534"/>
            <a:ext cx="4718304" cy="576263"/>
          </a:xfrm>
          <a:prstGeom prst="rect">
            <a:avLst/>
          </a:prstGeom>
          <a:noFill/>
          <a:ln>
            <a:noFill/>
          </a:ln>
        </p:spPr>
        <p:txBody>
          <a:bodyPr wrap="square" lIns="91425" tIns="91425" rIns="91425" bIns="91425" anchor="b" anchorCtr="0"/>
          <a:lstStyle>
            <a:lvl1pPr marL="0" marR="0" lvl="0" indent="0" algn="l" rtl="0">
              <a:spcBef>
                <a:spcPts val="672"/>
              </a:spcBef>
              <a:spcAft>
                <a:spcPts val="600"/>
              </a:spcAft>
              <a:buClr>
                <a:schemeClr val="accent1"/>
              </a:buClr>
              <a:buSzPct val="98571"/>
              <a:buFont typeface="Arial"/>
              <a:buNone/>
              <a:defRPr sz="2800" b="0" i="0" u="none" strike="noStrike" cap="none">
                <a:solidFill>
                  <a:schemeClr val="accent1"/>
                </a:solidFill>
                <a:latin typeface="Garamond"/>
                <a:ea typeface="Garamond"/>
                <a:cs typeface="Garamond"/>
                <a:sym typeface="Garamond"/>
              </a:defRPr>
            </a:lvl1pPr>
            <a:lvl2pPr marL="457189" marR="0" lvl="1" indent="0" algn="l" rtl="0">
              <a:spcBef>
                <a:spcPts val="400"/>
              </a:spcBef>
              <a:spcAft>
                <a:spcPts val="600"/>
              </a:spcAft>
              <a:buClr>
                <a:schemeClr val="accent1"/>
              </a:buClr>
              <a:buSzPct val="115000"/>
              <a:buFont typeface="Arial"/>
              <a:buNone/>
              <a:defRPr sz="2000" b="1" i="0" u="none" strike="noStrike" cap="none">
                <a:solidFill>
                  <a:srgbClr val="262626"/>
                </a:solidFill>
                <a:latin typeface="Garamond"/>
                <a:ea typeface="Garamond"/>
                <a:cs typeface="Garamond"/>
                <a:sym typeface="Garamond"/>
              </a:defRPr>
            </a:lvl2pPr>
            <a:lvl3pPr marL="914377" marR="0" lvl="2" indent="0" algn="l" rtl="0">
              <a:spcBef>
                <a:spcPts val="360"/>
              </a:spcBef>
              <a:spcAft>
                <a:spcPts val="600"/>
              </a:spcAft>
              <a:buClr>
                <a:schemeClr val="accent1"/>
              </a:buClr>
              <a:buSzPct val="115000"/>
              <a:buFont typeface="Arial"/>
              <a:buNone/>
              <a:defRPr sz="1800" b="1" i="0" u="none" strike="noStrike" cap="none">
                <a:solidFill>
                  <a:srgbClr val="262626"/>
                </a:solidFill>
                <a:latin typeface="Garamond"/>
                <a:ea typeface="Garamond"/>
                <a:cs typeface="Garamond"/>
                <a:sym typeface="Garamond"/>
              </a:defRPr>
            </a:lvl3pPr>
            <a:lvl4pPr marL="1371566" marR="0" lvl="3" indent="0" algn="l" rtl="0">
              <a:spcBef>
                <a:spcPts val="320"/>
              </a:spcBef>
              <a:spcAft>
                <a:spcPts val="600"/>
              </a:spcAft>
              <a:buClr>
                <a:schemeClr val="accent1"/>
              </a:buClr>
              <a:buSzPct val="115000"/>
              <a:buFont typeface="Arial"/>
              <a:buNone/>
              <a:defRPr sz="1600" b="1" i="0" u="none" strike="noStrike" cap="none">
                <a:solidFill>
                  <a:srgbClr val="262626"/>
                </a:solidFill>
                <a:latin typeface="Garamond"/>
                <a:ea typeface="Garamond"/>
                <a:cs typeface="Garamond"/>
                <a:sym typeface="Garamond"/>
              </a:defRPr>
            </a:lvl4pPr>
            <a:lvl5pPr marL="1828754" marR="0" lvl="4"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5pPr>
            <a:lvl6pPr marL="2285943" marR="0" lvl="5"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6pPr>
            <a:lvl7pPr marL="2743131" marR="0" lvl="6"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7pPr>
            <a:lvl8pPr marL="3200320" marR="0" lvl="7"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8pPr>
            <a:lvl9pPr marL="3657509" marR="0" lvl="8"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9pPr>
          </a:lstStyle>
          <a:p>
            <a:endParaRPr/>
          </a:p>
        </p:txBody>
      </p:sp>
      <p:sp>
        <p:nvSpPr>
          <p:cNvPr id="203" name="Shape 203"/>
          <p:cNvSpPr txBox="1">
            <a:spLocks noGrp="1"/>
          </p:cNvSpPr>
          <p:nvPr>
            <p:ph type="body" idx="2"/>
          </p:nvPr>
        </p:nvSpPr>
        <p:spPr>
          <a:xfrm>
            <a:off x="1295400" y="3243263"/>
            <a:ext cx="4718304" cy="2632605"/>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04" name="Shape 204"/>
          <p:cNvSpPr txBox="1">
            <a:spLocks noGrp="1"/>
          </p:cNvSpPr>
          <p:nvPr>
            <p:ph type="body" idx="3"/>
          </p:nvPr>
        </p:nvSpPr>
        <p:spPr>
          <a:xfrm>
            <a:off x="6180671" y="2658534"/>
            <a:ext cx="4718304" cy="576263"/>
          </a:xfrm>
          <a:prstGeom prst="rect">
            <a:avLst/>
          </a:prstGeom>
          <a:noFill/>
          <a:ln>
            <a:noFill/>
          </a:ln>
        </p:spPr>
        <p:txBody>
          <a:bodyPr wrap="square" lIns="91425" tIns="91425" rIns="91425" bIns="91425" anchor="b" anchorCtr="0"/>
          <a:lstStyle>
            <a:lvl1pPr marL="0" marR="0" lvl="0" indent="0" algn="l" rtl="0">
              <a:spcBef>
                <a:spcPts val="672"/>
              </a:spcBef>
              <a:spcAft>
                <a:spcPts val="600"/>
              </a:spcAft>
              <a:buClr>
                <a:schemeClr val="accent1"/>
              </a:buClr>
              <a:buSzPct val="98571"/>
              <a:buFont typeface="Arial"/>
              <a:buNone/>
              <a:defRPr sz="2800" b="0" i="0" u="none" strike="noStrike" cap="none">
                <a:solidFill>
                  <a:schemeClr val="accent1"/>
                </a:solidFill>
                <a:latin typeface="Garamond"/>
                <a:ea typeface="Garamond"/>
                <a:cs typeface="Garamond"/>
                <a:sym typeface="Garamond"/>
              </a:defRPr>
            </a:lvl1pPr>
            <a:lvl2pPr marL="457189" marR="0" lvl="1" indent="0" algn="l" rtl="0">
              <a:spcBef>
                <a:spcPts val="400"/>
              </a:spcBef>
              <a:spcAft>
                <a:spcPts val="600"/>
              </a:spcAft>
              <a:buClr>
                <a:schemeClr val="accent1"/>
              </a:buClr>
              <a:buSzPct val="115000"/>
              <a:buFont typeface="Arial"/>
              <a:buNone/>
              <a:defRPr sz="2000" b="1" i="0" u="none" strike="noStrike" cap="none">
                <a:solidFill>
                  <a:srgbClr val="262626"/>
                </a:solidFill>
                <a:latin typeface="Garamond"/>
                <a:ea typeface="Garamond"/>
                <a:cs typeface="Garamond"/>
                <a:sym typeface="Garamond"/>
              </a:defRPr>
            </a:lvl2pPr>
            <a:lvl3pPr marL="914377" marR="0" lvl="2" indent="0" algn="l" rtl="0">
              <a:spcBef>
                <a:spcPts val="360"/>
              </a:spcBef>
              <a:spcAft>
                <a:spcPts val="600"/>
              </a:spcAft>
              <a:buClr>
                <a:schemeClr val="accent1"/>
              </a:buClr>
              <a:buSzPct val="115000"/>
              <a:buFont typeface="Arial"/>
              <a:buNone/>
              <a:defRPr sz="1800" b="1" i="0" u="none" strike="noStrike" cap="none">
                <a:solidFill>
                  <a:srgbClr val="262626"/>
                </a:solidFill>
                <a:latin typeface="Garamond"/>
                <a:ea typeface="Garamond"/>
                <a:cs typeface="Garamond"/>
                <a:sym typeface="Garamond"/>
              </a:defRPr>
            </a:lvl3pPr>
            <a:lvl4pPr marL="1371566" marR="0" lvl="3" indent="0" algn="l" rtl="0">
              <a:spcBef>
                <a:spcPts val="320"/>
              </a:spcBef>
              <a:spcAft>
                <a:spcPts val="600"/>
              </a:spcAft>
              <a:buClr>
                <a:schemeClr val="accent1"/>
              </a:buClr>
              <a:buSzPct val="115000"/>
              <a:buFont typeface="Arial"/>
              <a:buNone/>
              <a:defRPr sz="1600" b="1" i="0" u="none" strike="noStrike" cap="none">
                <a:solidFill>
                  <a:srgbClr val="262626"/>
                </a:solidFill>
                <a:latin typeface="Garamond"/>
                <a:ea typeface="Garamond"/>
                <a:cs typeface="Garamond"/>
                <a:sym typeface="Garamond"/>
              </a:defRPr>
            </a:lvl4pPr>
            <a:lvl5pPr marL="1828754" marR="0" lvl="4"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5pPr>
            <a:lvl6pPr marL="2285943" marR="0" lvl="5"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6pPr>
            <a:lvl7pPr marL="2743131" marR="0" lvl="6"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7pPr>
            <a:lvl8pPr marL="3200320" marR="0" lvl="7"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8pPr>
            <a:lvl9pPr marL="3657509" marR="0" lvl="8" indent="0" algn="l" rtl="0">
              <a:spcBef>
                <a:spcPts val="320"/>
              </a:spcBef>
              <a:spcAft>
                <a:spcPts val="600"/>
              </a:spcAft>
              <a:buClr>
                <a:schemeClr val="accent1"/>
              </a:buClr>
              <a:buSzPct val="100625"/>
              <a:buFont typeface="Arial"/>
              <a:buNone/>
              <a:defRPr sz="1600" b="1" i="0" u="none" strike="noStrike" cap="none">
                <a:solidFill>
                  <a:srgbClr val="262626"/>
                </a:solidFill>
                <a:latin typeface="Garamond"/>
                <a:ea typeface="Garamond"/>
                <a:cs typeface="Garamond"/>
                <a:sym typeface="Garamond"/>
              </a:defRPr>
            </a:lvl9pPr>
          </a:lstStyle>
          <a:p>
            <a:endParaRPr/>
          </a:p>
        </p:txBody>
      </p:sp>
      <p:sp>
        <p:nvSpPr>
          <p:cNvPr id="205" name="Shape 205"/>
          <p:cNvSpPr txBox="1">
            <a:spLocks noGrp="1"/>
          </p:cNvSpPr>
          <p:nvPr>
            <p:ph type="body" idx="4"/>
          </p:nvPr>
        </p:nvSpPr>
        <p:spPr>
          <a:xfrm>
            <a:off x="6180671" y="3243263"/>
            <a:ext cx="4718304" cy="2632605"/>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06" name="Shape 206"/>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07" name="Shape 207"/>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08" name="Shape 208"/>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cxnSp>
        <p:nvCxnSpPr>
          <p:cNvPr id="209" name="Shape 209"/>
          <p:cNvCxnSpPr/>
          <p:nvPr/>
        </p:nvCxnSpPr>
        <p:spPr>
          <a:xfrm>
            <a:off x="1396169" y="2421467"/>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685460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295403" y="982133"/>
            <a:ext cx="9601196" cy="1303867"/>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12" name="Shape 212"/>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3" name="Shape 213"/>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4" name="Shape 214"/>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cxnSp>
        <p:nvCxnSpPr>
          <p:cNvPr id="215" name="Shape 215"/>
          <p:cNvCxnSpPr/>
          <p:nvPr/>
        </p:nvCxnSpPr>
        <p:spPr>
          <a:xfrm>
            <a:off x="1396169" y="2421467"/>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284648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1293813" y="1388535"/>
            <a:ext cx="3718455" cy="1371600"/>
          </a:xfrm>
          <a:prstGeom prst="rect">
            <a:avLst/>
          </a:prstGeom>
          <a:noFill/>
          <a:ln>
            <a:noFill/>
          </a:ln>
        </p:spPr>
        <p:txBody>
          <a:bodyPr wrap="square" lIns="91425" tIns="91425" rIns="91425" bIns="91425" anchor="b" anchorCtr="0"/>
          <a:lstStyle>
            <a:lvl1pPr marL="0" marR="0" lvl="0" indent="0" algn="ctr" rtl="0">
              <a:spcBef>
                <a:spcPts val="0"/>
              </a:spcBef>
              <a:buClr>
                <a:srgbClr val="262626"/>
              </a:buClr>
              <a:buSzPct val="77777"/>
              <a:buFont typeface="Garamond"/>
              <a:buNone/>
              <a:defRPr sz="2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18" name="Shape 218"/>
          <p:cNvSpPr txBox="1">
            <a:spLocks noGrp="1"/>
          </p:cNvSpPr>
          <p:nvPr>
            <p:ph type="body" idx="1"/>
          </p:nvPr>
        </p:nvSpPr>
        <p:spPr>
          <a:xfrm>
            <a:off x="5418668" y="982133"/>
            <a:ext cx="5469467" cy="4893735"/>
          </a:xfrm>
          <a:prstGeom prst="rect">
            <a:avLst/>
          </a:prstGeom>
          <a:noFill/>
          <a:ln>
            <a:noFill/>
          </a:ln>
        </p:spPr>
        <p:txBody>
          <a:bodyPr wrap="square" lIns="91425" tIns="91425" rIns="91425" bIns="91425" anchor="ctr"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19" name="Shape 219"/>
          <p:cNvSpPr txBox="1">
            <a:spLocks noGrp="1"/>
          </p:cNvSpPr>
          <p:nvPr>
            <p:ph type="body" idx="2"/>
          </p:nvPr>
        </p:nvSpPr>
        <p:spPr>
          <a:xfrm>
            <a:off x="1293813" y="3031066"/>
            <a:ext cx="3718455" cy="2438404"/>
          </a:xfrm>
          <a:prstGeom prst="rect">
            <a:avLst/>
          </a:prstGeom>
          <a:noFill/>
          <a:ln>
            <a:noFill/>
          </a:ln>
        </p:spPr>
        <p:txBody>
          <a:bodyPr wrap="square" lIns="91425" tIns="91425" rIns="91425" bIns="91425" anchor="t" anchorCtr="0"/>
          <a:lstStyle>
            <a:lvl1pPr marL="0" marR="0" lvl="0" indent="0" algn="ctr" rtl="0">
              <a:spcBef>
                <a:spcPts val="320"/>
              </a:spcBef>
              <a:spcAft>
                <a:spcPts val="600"/>
              </a:spcAft>
              <a:buClr>
                <a:schemeClr val="accent1"/>
              </a:buClr>
              <a:buSzPct val="172500"/>
              <a:buFont typeface="Arial"/>
              <a:buNone/>
              <a:defRPr sz="1600" b="0" i="0" u="none" strike="noStrike" cap="none">
                <a:solidFill>
                  <a:srgbClr val="262626"/>
                </a:solidFill>
                <a:latin typeface="Garamond"/>
                <a:ea typeface="Garamond"/>
                <a:cs typeface="Garamond"/>
                <a:sym typeface="Garamond"/>
              </a:defRPr>
            </a:lvl1pPr>
            <a:lvl2pPr marL="457189" marR="0" lvl="1" indent="0" algn="l" rtl="0">
              <a:spcBef>
                <a:spcPts val="240"/>
              </a:spcBef>
              <a:spcAft>
                <a:spcPts val="600"/>
              </a:spcAft>
              <a:buClr>
                <a:schemeClr val="accent1"/>
              </a:buClr>
              <a:buSzPct val="191666"/>
              <a:buFont typeface="Arial"/>
              <a:buNone/>
              <a:defRPr sz="1200" b="0" i="0" u="none" strike="noStrike" cap="none">
                <a:solidFill>
                  <a:srgbClr val="262626"/>
                </a:solidFill>
                <a:latin typeface="Garamond"/>
                <a:ea typeface="Garamond"/>
                <a:cs typeface="Garamond"/>
                <a:sym typeface="Garamond"/>
              </a:defRPr>
            </a:lvl2pPr>
            <a:lvl3pPr marL="914377" marR="0" lvl="2" indent="0" algn="l" rtl="0">
              <a:spcBef>
                <a:spcPts val="200"/>
              </a:spcBef>
              <a:spcAft>
                <a:spcPts val="600"/>
              </a:spcAft>
              <a:buClr>
                <a:schemeClr val="accent1"/>
              </a:buClr>
              <a:buSzPct val="207000"/>
              <a:buFont typeface="Arial"/>
              <a:buNone/>
              <a:defRPr sz="1000" b="0" i="0" u="none" strike="noStrike" cap="none">
                <a:solidFill>
                  <a:srgbClr val="262626"/>
                </a:solidFill>
                <a:latin typeface="Garamond"/>
                <a:ea typeface="Garamond"/>
                <a:cs typeface="Garamond"/>
                <a:sym typeface="Garamond"/>
              </a:defRPr>
            </a:lvl3pPr>
            <a:lvl4pPr marL="1371566" marR="0" lvl="3" indent="0" algn="l" rtl="0">
              <a:spcBef>
                <a:spcPts val="180"/>
              </a:spcBef>
              <a:spcAft>
                <a:spcPts val="600"/>
              </a:spcAft>
              <a:buClr>
                <a:schemeClr val="accent1"/>
              </a:buClr>
              <a:buSzPct val="204444"/>
              <a:buFont typeface="Arial"/>
              <a:buNone/>
              <a:defRPr sz="900" b="0" i="0" u="none" strike="noStrike" cap="none">
                <a:solidFill>
                  <a:srgbClr val="262626"/>
                </a:solidFill>
                <a:latin typeface="Garamond"/>
                <a:ea typeface="Garamond"/>
                <a:cs typeface="Garamond"/>
                <a:sym typeface="Garamond"/>
              </a:defRPr>
            </a:lvl4pPr>
            <a:lvl5pPr marL="1828754" marR="0" lvl="4"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5pPr>
            <a:lvl6pPr marL="2285943" marR="0" lvl="5"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6pPr>
            <a:lvl7pPr marL="2743131" marR="0" lvl="6"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7pPr>
            <a:lvl8pPr marL="3200320" marR="0" lvl="7"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8pPr>
            <a:lvl9pPr marL="3657509" marR="0" lvl="8"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9pPr>
          </a:lstStyle>
          <a:p>
            <a:endParaRPr/>
          </a:p>
        </p:txBody>
      </p:sp>
      <p:sp>
        <p:nvSpPr>
          <p:cNvPr id="220" name="Shape 220"/>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1" name="Shape 221"/>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2" name="Shape 222"/>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cxnSp>
        <p:nvCxnSpPr>
          <p:cNvPr id="223" name="Shape 223"/>
          <p:cNvCxnSpPr/>
          <p:nvPr/>
        </p:nvCxnSpPr>
        <p:spPr>
          <a:xfrm>
            <a:off x="1396169" y="2912533"/>
            <a:ext cx="35144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154775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295399" y="1883832"/>
            <a:ext cx="6241816" cy="1371600"/>
          </a:xfrm>
          <a:prstGeom prst="rect">
            <a:avLst/>
          </a:prstGeom>
          <a:noFill/>
          <a:ln>
            <a:noFill/>
          </a:ln>
        </p:spPr>
        <p:txBody>
          <a:bodyPr wrap="square" lIns="91425" tIns="91425" rIns="91425" bIns="91425" anchor="b" anchorCtr="0"/>
          <a:lstStyle>
            <a:lvl1pPr marL="0" marR="0" lvl="0" indent="0" algn="ctr" rtl="0">
              <a:spcBef>
                <a:spcPts val="0"/>
              </a:spcBef>
              <a:buClr>
                <a:srgbClr val="262626"/>
              </a:buClr>
              <a:buSzPct val="66666"/>
              <a:buFont typeface="Garamond"/>
              <a:buNone/>
              <a:defRPr sz="28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26" name="Shape 226"/>
          <p:cNvSpPr>
            <a:spLocks noGrp="1"/>
          </p:cNvSpPr>
          <p:nvPr>
            <p:ph type="pic" idx="2"/>
          </p:nvPr>
        </p:nvSpPr>
        <p:spPr>
          <a:xfrm>
            <a:off x="8094832" y="1041400"/>
            <a:ext cx="3063347" cy="4775200"/>
          </a:xfrm>
          <a:prstGeom prst="roundRect">
            <a:avLst>
              <a:gd name="adj" fmla="val 0"/>
            </a:avLst>
          </a:prstGeom>
          <a:noFill/>
          <a:ln w="57150" cap="flat" cmpd="thickThin">
            <a:solidFill>
              <a:srgbClr val="7F7F7F"/>
            </a:solidFill>
            <a:prstDash val="solid"/>
            <a:miter lim="8000"/>
            <a:headEnd type="none" w="med" len="med"/>
            <a:tailEnd type="none" w="med" len="med"/>
          </a:ln>
        </p:spPr>
        <p:txBody>
          <a:bodyPr wrap="square" lIns="91425" tIns="91425" rIns="91425" bIns="91425" anchor="t" anchorCtr="0"/>
          <a:lstStyle>
            <a:lvl1pPr marL="0" marR="0" lvl="0" indent="0" algn="ctr"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1pPr>
            <a:lvl2pPr marL="457189" marR="0" lvl="1"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2pPr>
            <a:lvl3pPr marL="914377" marR="0" lvl="2"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3pPr>
            <a:lvl4pPr marL="1371566" marR="0" lvl="3"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4pPr>
            <a:lvl5pPr marL="1828754" marR="0" lvl="4"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5pPr>
            <a:lvl6pPr marL="2285943" marR="0" lvl="5"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6pPr>
            <a:lvl7pPr marL="2743131" marR="0" lvl="6"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7pPr>
            <a:lvl8pPr marL="3200320" marR="0" lvl="7"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8pPr>
            <a:lvl9pPr marL="3657509" marR="0" lvl="8"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9pPr>
          </a:lstStyle>
          <a:p>
            <a:endParaRPr/>
          </a:p>
        </p:txBody>
      </p:sp>
      <p:sp>
        <p:nvSpPr>
          <p:cNvPr id="227" name="Shape 227"/>
          <p:cNvSpPr txBox="1">
            <a:spLocks noGrp="1"/>
          </p:cNvSpPr>
          <p:nvPr>
            <p:ph type="body" idx="1"/>
          </p:nvPr>
        </p:nvSpPr>
        <p:spPr>
          <a:xfrm>
            <a:off x="1295399" y="3255432"/>
            <a:ext cx="6241816" cy="1828800"/>
          </a:xfrm>
          <a:prstGeom prst="rect">
            <a:avLst/>
          </a:prstGeom>
          <a:noFill/>
          <a:ln>
            <a:noFill/>
          </a:ln>
        </p:spPr>
        <p:txBody>
          <a:bodyPr wrap="square" lIns="91425" tIns="91425" rIns="91425" bIns="91425" anchor="t" anchorCtr="0"/>
          <a:lstStyle>
            <a:lvl1pPr marL="0" marR="0" lvl="0" indent="0" algn="ctr" rtl="0">
              <a:spcBef>
                <a:spcPts val="360"/>
              </a:spcBef>
              <a:spcAft>
                <a:spcPts val="600"/>
              </a:spcAft>
              <a:buClr>
                <a:schemeClr val="accent1"/>
              </a:buClr>
              <a:buSzPct val="153333"/>
              <a:buFont typeface="Arial"/>
              <a:buNone/>
              <a:defRPr sz="1800" b="0" i="0" u="none" strike="noStrike" cap="none">
                <a:solidFill>
                  <a:srgbClr val="262626"/>
                </a:solidFill>
                <a:latin typeface="Garamond"/>
                <a:ea typeface="Garamond"/>
                <a:cs typeface="Garamond"/>
                <a:sym typeface="Garamond"/>
              </a:defRPr>
            </a:lvl1pPr>
            <a:lvl2pPr marL="457189" marR="0" lvl="1" indent="0" algn="l" rtl="0">
              <a:spcBef>
                <a:spcPts val="240"/>
              </a:spcBef>
              <a:spcAft>
                <a:spcPts val="600"/>
              </a:spcAft>
              <a:buClr>
                <a:schemeClr val="accent1"/>
              </a:buClr>
              <a:buSzPct val="191666"/>
              <a:buFont typeface="Arial"/>
              <a:buNone/>
              <a:defRPr sz="1200" b="0" i="0" u="none" strike="noStrike" cap="none">
                <a:solidFill>
                  <a:srgbClr val="262626"/>
                </a:solidFill>
                <a:latin typeface="Garamond"/>
                <a:ea typeface="Garamond"/>
                <a:cs typeface="Garamond"/>
                <a:sym typeface="Garamond"/>
              </a:defRPr>
            </a:lvl2pPr>
            <a:lvl3pPr marL="914377" marR="0" lvl="2" indent="0" algn="l" rtl="0">
              <a:spcBef>
                <a:spcPts val="200"/>
              </a:spcBef>
              <a:spcAft>
                <a:spcPts val="600"/>
              </a:spcAft>
              <a:buClr>
                <a:schemeClr val="accent1"/>
              </a:buClr>
              <a:buSzPct val="207000"/>
              <a:buFont typeface="Arial"/>
              <a:buNone/>
              <a:defRPr sz="1000" b="0" i="0" u="none" strike="noStrike" cap="none">
                <a:solidFill>
                  <a:srgbClr val="262626"/>
                </a:solidFill>
                <a:latin typeface="Garamond"/>
                <a:ea typeface="Garamond"/>
                <a:cs typeface="Garamond"/>
                <a:sym typeface="Garamond"/>
              </a:defRPr>
            </a:lvl3pPr>
            <a:lvl4pPr marL="1371566" marR="0" lvl="3" indent="0" algn="l" rtl="0">
              <a:spcBef>
                <a:spcPts val="180"/>
              </a:spcBef>
              <a:spcAft>
                <a:spcPts val="600"/>
              </a:spcAft>
              <a:buClr>
                <a:schemeClr val="accent1"/>
              </a:buClr>
              <a:buSzPct val="204444"/>
              <a:buFont typeface="Arial"/>
              <a:buNone/>
              <a:defRPr sz="900" b="0" i="0" u="none" strike="noStrike" cap="none">
                <a:solidFill>
                  <a:srgbClr val="262626"/>
                </a:solidFill>
                <a:latin typeface="Garamond"/>
                <a:ea typeface="Garamond"/>
                <a:cs typeface="Garamond"/>
                <a:sym typeface="Garamond"/>
              </a:defRPr>
            </a:lvl4pPr>
            <a:lvl5pPr marL="1828754" marR="0" lvl="4"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5pPr>
            <a:lvl6pPr marL="2285943" marR="0" lvl="5"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6pPr>
            <a:lvl7pPr marL="2743131" marR="0" lvl="6"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7pPr>
            <a:lvl8pPr marL="3200320" marR="0" lvl="7"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8pPr>
            <a:lvl9pPr marL="3657509" marR="0" lvl="8"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9pPr>
          </a:lstStyle>
          <a:p>
            <a:endParaRPr/>
          </a:p>
        </p:txBody>
      </p:sp>
      <p:sp>
        <p:nvSpPr>
          <p:cNvPr id="228" name="Shape 228"/>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9" name="Shape 229"/>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30" name="Shape 230"/>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spTree>
    <p:extLst>
      <p:ext uri="{BB962C8B-B14F-4D97-AF65-F5344CB8AC3E}">
        <p14:creationId xmlns:p14="http://schemas.microsoft.com/office/powerpoint/2010/main" val="91915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926F-000E-4773-8896-C9717810C1F1}"/>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EBBF4ACA-BDC7-4401-8F1A-5A7225E371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9496D7B4-F48B-4634-B2B6-A69B485257A2}"/>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5" name="Footer Placeholder 4">
            <a:extLst>
              <a:ext uri="{FF2B5EF4-FFF2-40B4-BE49-F238E27FC236}">
                <a16:creationId xmlns:a16="http://schemas.microsoft.com/office/drawing/2014/main" id="{2DC998AB-EA7E-4B89-8FB1-4F7A8A3B1A10}"/>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371AFDBD-8447-471F-B7F7-123ED8345F7B}"/>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137561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1295401" y="4815415"/>
            <a:ext cx="9609667" cy="566739"/>
          </a:xfrm>
          <a:prstGeom prst="rect">
            <a:avLst/>
          </a:prstGeom>
          <a:noFill/>
          <a:ln>
            <a:noFill/>
          </a:ln>
        </p:spPr>
        <p:txBody>
          <a:bodyPr wrap="square" lIns="91425" tIns="91425" rIns="91425" bIns="91425" anchor="b" anchorCtr="0"/>
          <a:lstStyle>
            <a:lvl1pPr marL="0" marR="0" lvl="0" indent="0" algn="ctr" rtl="0">
              <a:spcBef>
                <a:spcPts val="0"/>
              </a:spcBef>
              <a:buClr>
                <a:srgbClr val="262626"/>
              </a:buClr>
              <a:buSzPct val="77777"/>
              <a:buFont typeface="Garamond"/>
              <a:buNone/>
              <a:defRPr sz="2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33" name="Shape 233"/>
          <p:cNvSpPr>
            <a:spLocks noGrp="1"/>
          </p:cNvSpPr>
          <p:nvPr>
            <p:ph type="pic" idx="2"/>
          </p:nvPr>
        </p:nvSpPr>
        <p:spPr>
          <a:xfrm>
            <a:off x="1041427" y="1041400"/>
            <a:ext cx="10105972" cy="3335869"/>
          </a:xfrm>
          <a:prstGeom prst="roundRect">
            <a:avLst>
              <a:gd name="adj" fmla="val 0"/>
            </a:avLst>
          </a:prstGeom>
          <a:noFill/>
          <a:ln w="57150" cap="flat" cmpd="thickThin">
            <a:solidFill>
              <a:srgbClr val="7F7F7F"/>
            </a:solidFill>
            <a:prstDash val="solid"/>
            <a:miter lim="8000"/>
            <a:headEnd type="none" w="med" len="med"/>
            <a:tailEnd type="none" w="med" len="med"/>
          </a:ln>
        </p:spPr>
        <p:txBody>
          <a:bodyPr wrap="square" lIns="91425" tIns="91425" rIns="91425" bIns="91425" anchor="t" anchorCtr="0"/>
          <a:lstStyle>
            <a:lvl1pPr marL="0" marR="0" lvl="0" indent="0" algn="ctr"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1pPr>
            <a:lvl2pPr marL="457189" marR="0" lvl="1"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2pPr>
            <a:lvl3pPr marL="914377" marR="0" lvl="2"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3pPr>
            <a:lvl4pPr marL="1371566" marR="0" lvl="3"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4pPr>
            <a:lvl5pPr marL="1828754" marR="0" lvl="4"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5pPr>
            <a:lvl6pPr marL="2285943" marR="0" lvl="5"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6pPr>
            <a:lvl7pPr marL="2743131" marR="0" lvl="6"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7pPr>
            <a:lvl8pPr marL="3200320" marR="0" lvl="7"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8pPr>
            <a:lvl9pPr marL="3657509" marR="0" lvl="8" indent="0" algn="l" rtl="0">
              <a:spcBef>
                <a:spcPts val="320"/>
              </a:spcBef>
              <a:spcAft>
                <a:spcPts val="600"/>
              </a:spcAft>
              <a:buClr>
                <a:schemeClr val="accent1"/>
              </a:buClr>
              <a:buSzPct val="116666"/>
              <a:buFont typeface="Arial"/>
              <a:buNone/>
              <a:defRPr sz="1600" b="0" i="0" u="none" strike="noStrike" cap="none">
                <a:solidFill>
                  <a:srgbClr val="262626"/>
                </a:solidFill>
                <a:latin typeface="Garamond"/>
                <a:ea typeface="Garamond"/>
                <a:cs typeface="Garamond"/>
                <a:sym typeface="Garamond"/>
              </a:defRPr>
            </a:lvl9pPr>
          </a:lstStyle>
          <a:p>
            <a:endParaRPr/>
          </a:p>
        </p:txBody>
      </p:sp>
      <p:sp>
        <p:nvSpPr>
          <p:cNvPr id="234" name="Shape 234"/>
          <p:cNvSpPr txBox="1">
            <a:spLocks noGrp="1"/>
          </p:cNvSpPr>
          <p:nvPr>
            <p:ph type="body" idx="1"/>
          </p:nvPr>
        </p:nvSpPr>
        <p:spPr>
          <a:xfrm>
            <a:off x="1295401" y="5382153"/>
            <a:ext cx="9609667" cy="493712"/>
          </a:xfrm>
          <a:prstGeom prst="rect">
            <a:avLst/>
          </a:prstGeom>
          <a:noFill/>
          <a:ln>
            <a:noFill/>
          </a:ln>
        </p:spPr>
        <p:txBody>
          <a:bodyPr wrap="square" lIns="91425" tIns="91425" rIns="91425" bIns="91425" anchor="t" anchorCtr="0"/>
          <a:lstStyle>
            <a:lvl1pPr marL="0" marR="0" lvl="0" indent="0" algn="ctr" rtl="0">
              <a:spcBef>
                <a:spcPts val="280"/>
              </a:spcBef>
              <a:spcAft>
                <a:spcPts val="600"/>
              </a:spcAft>
              <a:buClr>
                <a:schemeClr val="accent1"/>
              </a:buClr>
              <a:buSzPct val="197142"/>
              <a:buFont typeface="Arial"/>
              <a:buNone/>
              <a:defRPr sz="1400" b="0" i="0" u="none" strike="noStrike" cap="none">
                <a:solidFill>
                  <a:srgbClr val="262626"/>
                </a:solidFill>
                <a:latin typeface="Garamond"/>
                <a:ea typeface="Garamond"/>
                <a:cs typeface="Garamond"/>
                <a:sym typeface="Garamond"/>
              </a:defRPr>
            </a:lvl1pPr>
            <a:lvl2pPr marL="457189" marR="0" lvl="1" indent="0" algn="l" rtl="0">
              <a:spcBef>
                <a:spcPts val="240"/>
              </a:spcBef>
              <a:spcAft>
                <a:spcPts val="600"/>
              </a:spcAft>
              <a:buClr>
                <a:schemeClr val="accent1"/>
              </a:buClr>
              <a:buSzPct val="191666"/>
              <a:buFont typeface="Arial"/>
              <a:buNone/>
              <a:defRPr sz="1200" b="0" i="0" u="none" strike="noStrike" cap="none">
                <a:solidFill>
                  <a:srgbClr val="262626"/>
                </a:solidFill>
                <a:latin typeface="Garamond"/>
                <a:ea typeface="Garamond"/>
                <a:cs typeface="Garamond"/>
                <a:sym typeface="Garamond"/>
              </a:defRPr>
            </a:lvl2pPr>
            <a:lvl3pPr marL="914377" marR="0" lvl="2" indent="0" algn="l" rtl="0">
              <a:spcBef>
                <a:spcPts val="200"/>
              </a:spcBef>
              <a:spcAft>
                <a:spcPts val="600"/>
              </a:spcAft>
              <a:buClr>
                <a:schemeClr val="accent1"/>
              </a:buClr>
              <a:buSzPct val="207000"/>
              <a:buFont typeface="Arial"/>
              <a:buNone/>
              <a:defRPr sz="1000" b="0" i="0" u="none" strike="noStrike" cap="none">
                <a:solidFill>
                  <a:srgbClr val="262626"/>
                </a:solidFill>
                <a:latin typeface="Garamond"/>
                <a:ea typeface="Garamond"/>
                <a:cs typeface="Garamond"/>
                <a:sym typeface="Garamond"/>
              </a:defRPr>
            </a:lvl3pPr>
            <a:lvl4pPr marL="1371566" marR="0" lvl="3" indent="0" algn="l" rtl="0">
              <a:spcBef>
                <a:spcPts val="180"/>
              </a:spcBef>
              <a:spcAft>
                <a:spcPts val="600"/>
              </a:spcAft>
              <a:buClr>
                <a:schemeClr val="accent1"/>
              </a:buClr>
              <a:buSzPct val="204444"/>
              <a:buFont typeface="Arial"/>
              <a:buNone/>
              <a:defRPr sz="900" b="0" i="0" u="none" strike="noStrike" cap="none">
                <a:solidFill>
                  <a:srgbClr val="262626"/>
                </a:solidFill>
                <a:latin typeface="Garamond"/>
                <a:ea typeface="Garamond"/>
                <a:cs typeface="Garamond"/>
                <a:sym typeface="Garamond"/>
              </a:defRPr>
            </a:lvl4pPr>
            <a:lvl5pPr marL="1828754" marR="0" lvl="4"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5pPr>
            <a:lvl6pPr marL="2285943" marR="0" lvl="5"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6pPr>
            <a:lvl7pPr marL="2743131" marR="0" lvl="6"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7pPr>
            <a:lvl8pPr marL="3200320" marR="0" lvl="7"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8pPr>
            <a:lvl9pPr marL="3657509" marR="0" lvl="8" indent="0" algn="l" rtl="0">
              <a:spcBef>
                <a:spcPts val="180"/>
              </a:spcBef>
              <a:spcAft>
                <a:spcPts val="600"/>
              </a:spcAft>
              <a:buClr>
                <a:schemeClr val="accent1"/>
              </a:buClr>
              <a:buSzPct val="178888"/>
              <a:buFont typeface="Arial"/>
              <a:buNone/>
              <a:defRPr sz="900" b="0" i="0" u="none" strike="noStrike" cap="none">
                <a:solidFill>
                  <a:srgbClr val="262626"/>
                </a:solidFill>
                <a:latin typeface="Garamond"/>
                <a:ea typeface="Garamond"/>
                <a:cs typeface="Garamond"/>
                <a:sym typeface="Garamond"/>
              </a:defRPr>
            </a:lvl9pPr>
          </a:lstStyle>
          <a:p>
            <a:endParaRPr/>
          </a:p>
        </p:txBody>
      </p:sp>
      <p:sp>
        <p:nvSpPr>
          <p:cNvPr id="235" name="Shape 235"/>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36" name="Shape 236"/>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37" name="Shape 237"/>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81480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1303869" y="982133"/>
            <a:ext cx="9592732" cy="2954868"/>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58333"/>
              <a:buFont typeface="Garamond"/>
              <a:buNone/>
              <a:defRPr sz="32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40" name="Shape 240"/>
          <p:cNvSpPr txBox="1">
            <a:spLocks noGrp="1"/>
          </p:cNvSpPr>
          <p:nvPr>
            <p:ph type="body" idx="1"/>
          </p:nvPr>
        </p:nvSpPr>
        <p:spPr>
          <a:xfrm>
            <a:off x="1303869" y="4343400"/>
            <a:ext cx="9592732" cy="1532467"/>
          </a:xfrm>
          <a:prstGeom prst="rect">
            <a:avLst/>
          </a:prstGeom>
          <a:noFill/>
          <a:ln>
            <a:noFill/>
          </a:ln>
        </p:spPr>
        <p:txBody>
          <a:bodyPr wrap="square" lIns="91425" tIns="91425" rIns="91425" bIns="91425" anchor="ctr" anchorCtr="0"/>
          <a:lstStyle>
            <a:lvl1pPr marL="0" marR="0" lvl="0" indent="0" algn="ctr" rtl="0">
              <a:spcBef>
                <a:spcPts val="400"/>
              </a:spcBef>
              <a:spcAft>
                <a:spcPts val="600"/>
              </a:spcAft>
              <a:buClr>
                <a:schemeClr val="accent1"/>
              </a:buClr>
              <a:buSzPct val="138000"/>
              <a:buFont typeface="Arial"/>
              <a:buNone/>
              <a:defRPr sz="20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41" name="Shape 241"/>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42" name="Shape 242"/>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43" name="Shape 243"/>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cxnSp>
        <p:nvCxnSpPr>
          <p:cNvPr id="244" name="Shape 244"/>
          <p:cNvCxnSpPr/>
          <p:nvPr/>
        </p:nvCxnSpPr>
        <p:spPr>
          <a:xfrm>
            <a:off x="1396169" y="4140199"/>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64235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1446214" y="982133"/>
            <a:ext cx="9296399" cy="237066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58333"/>
              <a:buFont typeface="Garamond"/>
              <a:buNone/>
              <a:defRPr sz="3200" b="0" i="0" u="none" strike="noStrike" cap="none">
                <a:solidFill>
                  <a:schemeClr val="dk1"/>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47" name="Shape 247"/>
          <p:cNvSpPr txBox="1">
            <a:spLocks noGrp="1"/>
          </p:cNvSpPr>
          <p:nvPr>
            <p:ph type="body" idx="1"/>
          </p:nvPr>
        </p:nvSpPr>
        <p:spPr>
          <a:xfrm>
            <a:off x="1674812" y="3352800"/>
            <a:ext cx="8839203" cy="584200"/>
          </a:xfrm>
          <a:prstGeom prst="rect">
            <a:avLst/>
          </a:prstGeom>
          <a:noFill/>
          <a:ln>
            <a:noFill/>
          </a:ln>
        </p:spPr>
        <p:txBody>
          <a:bodyPr wrap="square" lIns="91425" tIns="91425" rIns="91425" bIns="91425" anchor="ctr" anchorCtr="0"/>
          <a:lstStyle>
            <a:lvl1pPr marL="0" marR="0" lvl="0" indent="0" algn="r" rtl="0">
              <a:spcBef>
                <a:spcPts val="400"/>
              </a:spcBef>
              <a:spcAft>
                <a:spcPts val="600"/>
              </a:spcAft>
              <a:buClr>
                <a:schemeClr val="accent1"/>
              </a:buClr>
              <a:buSzPct val="138000"/>
              <a:buFont typeface="Arial"/>
              <a:buNone/>
              <a:defRPr sz="2000" b="0" i="0" u="none" strike="noStrike" cap="none">
                <a:solidFill>
                  <a:srgbClr val="262626"/>
                </a:solidFill>
                <a:latin typeface="Garamond"/>
                <a:ea typeface="Garamond"/>
                <a:cs typeface="Garamond"/>
                <a:sym typeface="Garamond"/>
              </a:defRPr>
            </a:lvl1pPr>
            <a:lvl2pPr marL="457189" marR="0" lvl="1" indent="0" algn="l" rtl="0">
              <a:spcBef>
                <a:spcPts val="400"/>
              </a:spcBef>
              <a:spcAft>
                <a:spcPts val="600"/>
              </a:spcAft>
              <a:buClr>
                <a:schemeClr val="accent1"/>
              </a:buClr>
              <a:buSzPct val="115000"/>
              <a:buFont typeface="Arial"/>
              <a:buNone/>
              <a:defRPr sz="2000" b="0" i="0" u="none" strike="noStrike" cap="none">
                <a:solidFill>
                  <a:srgbClr val="262626"/>
                </a:solidFill>
                <a:latin typeface="Garamond"/>
                <a:ea typeface="Garamond"/>
                <a:cs typeface="Garamond"/>
                <a:sym typeface="Garamond"/>
              </a:defRPr>
            </a:lvl2pPr>
            <a:lvl3pPr marL="914377" marR="0" lvl="2" indent="0" algn="l" rtl="0">
              <a:spcBef>
                <a:spcPts val="360"/>
              </a:spcBef>
              <a:spcAft>
                <a:spcPts val="600"/>
              </a:spcAft>
              <a:buClr>
                <a:schemeClr val="accent1"/>
              </a:buClr>
              <a:buSzPct val="115000"/>
              <a:buFont typeface="Arial"/>
              <a:buNone/>
              <a:defRPr sz="1800" b="0" i="0" u="none" strike="noStrike" cap="none">
                <a:solidFill>
                  <a:srgbClr val="262626"/>
                </a:solidFill>
                <a:latin typeface="Garamond"/>
                <a:ea typeface="Garamond"/>
                <a:cs typeface="Garamond"/>
                <a:sym typeface="Garamond"/>
              </a:defRPr>
            </a:lvl3pPr>
            <a:lvl4pPr marL="1371566" marR="0" lvl="3" indent="0" algn="l" rtl="0">
              <a:spcBef>
                <a:spcPts val="320"/>
              </a:spcBef>
              <a:spcAft>
                <a:spcPts val="600"/>
              </a:spcAft>
              <a:buClr>
                <a:schemeClr val="accent1"/>
              </a:buClr>
              <a:buSzPct val="115000"/>
              <a:buFont typeface="Arial"/>
              <a:buNone/>
              <a:defRPr sz="1600" b="0" i="0" u="none" strike="noStrike" cap="none">
                <a:solidFill>
                  <a:srgbClr val="262626"/>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48" name="Shape 248"/>
          <p:cNvSpPr txBox="1">
            <a:spLocks noGrp="1"/>
          </p:cNvSpPr>
          <p:nvPr>
            <p:ph type="body" idx="2"/>
          </p:nvPr>
        </p:nvSpPr>
        <p:spPr>
          <a:xfrm>
            <a:off x="1295401" y="4343400"/>
            <a:ext cx="9609667" cy="1532467"/>
          </a:xfrm>
          <a:prstGeom prst="rect">
            <a:avLst/>
          </a:prstGeom>
          <a:noFill/>
          <a:ln>
            <a:noFill/>
          </a:ln>
        </p:spPr>
        <p:txBody>
          <a:bodyPr wrap="square" lIns="91425" tIns="91425" rIns="91425" bIns="91425" anchor="ctr" anchorCtr="0"/>
          <a:lstStyle>
            <a:lvl1pPr marL="0" marR="0" lvl="0" indent="0" algn="ctr" rtl="0">
              <a:spcBef>
                <a:spcPts val="400"/>
              </a:spcBef>
              <a:spcAft>
                <a:spcPts val="600"/>
              </a:spcAft>
              <a:buClr>
                <a:schemeClr val="accent1"/>
              </a:buClr>
              <a:buSzPct val="138000"/>
              <a:buFont typeface="Arial"/>
              <a:buNone/>
              <a:defRPr sz="20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49" name="Shape 249"/>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0" name="Shape 250"/>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1" name="Shape 251"/>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sp>
        <p:nvSpPr>
          <p:cNvPr id="252" name="Shape 252"/>
          <p:cNvSpPr txBox="1"/>
          <p:nvPr/>
        </p:nvSpPr>
        <p:spPr>
          <a:xfrm>
            <a:off x="862013" y="879961"/>
            <a:ext cx="609600" cy="584776"/>
          </a:xfrm>
          <a:prstGeom prst="rect">
            <a:avLst/>
          </a:prstGeom>
          <a:noFill/>
          <a:ln>
            <a:noFill/>
          </a:ln>
        </p:spPr>
        <p:txBody>
          <a:bodyPr wrap="square" lIns="91433" tIns="45700" rIns="91433"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 sz="8000" b="0" i="0" u="none" strike="noStrike" cap="none">
                <a:solidFill>
                  <a:schemeClr val="dk1"/>
                </a:solidFill>
                <a:latin typeface="Arial"/>
                <a:ea typeface="Arial"/>
                <a:cs typeface="Arial"/>
                <a:sym typeface="Arial"/>
              </a:rPr>
              <a:t>“</a:t>
            </a:r>
          </a:p>
        </p:txBody>
      </p:sp>
      <p:sp>
        <p:nvSpPr>
          <p:cNvPr id="253" name="Shape 253"/>
          <p:cNvSpPr txBox="1"/>
          <p:nvPr/>
        </p:nvSpPr>
        <p:spPr>
          <a:xfrm>
            <a:off x="10600267" y="2827871"/>
            <a:ext cx="609600" cy="584776"/>
          </a:xfrm>
          <a:prstGeom prst="rect">
            <a:avLst/>
          </a:prstGeom>
          <a:noFill/>
          <a:ln>
            <a:noFill/>
          </a:ln>
        </p:spPr>
        <p:txBody>
          <a:bodyPr wrap="square" lIns="91433" tIns="45700" rIns="91433" bIns="45700" anchor="ctr" anchorCtr="0">
            <a:noAutofit/>
          </a:bodyPr>
          <a:lstStyle/>
          <a:p>
            <a:pPr marL="0" marR="0" lvl="0" indent="0" algn="r" rtl="0">
              <a:lnSpc>
                <a:spcPct val="100000"/>
              </a:lnSpc>
              <a:spcBef>
                <a:spcPts val="0"/>
              </a:spcBef>
              <a:spcAft>
                <a:spcPts val="0"/>
              </a:spcAft>
              <a:buClr>
                <a:schemeClr val="dk1"/>
              </a:buClr>
              <a:buSzPct val="25000"/>
              <a:buFont typeface="Arial"/>
              <a:buNone/>
            </a:pPr>
            <a:r>
              <a:rPr lang="en" sz="8000" b="0" i="0" u="none" strike="noStrike" cap="none">
                <a:solidFill>
                  <a:schemeClr val="dk1"/>
                </a:solidFill>
                <a:latin typeface="Arial"/>
                <a:ea typeface="Arial"/>
                <a:cs typeface="Arial"/>
                <a:sym typeface="Arial"/>
              </a:rPr>
              <a:t>”</a:t>
            </a:r>
          </a:p>
        </p:txBody>
      </p:sp>
      <p:cxnSp>
        <p:nvCxnSpPr>
          <p:cNvPr id="254" name="Shape 254"/>
          <p:cNvCxnSpPr/>
          <p:nvPr/>
        </p:nvCxnSpPr>
        <p:spPr>
          <a:xfrm>
            <a:off x="1396169" y="4140199"/>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466687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Name Car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295403" y="3308581"/>
            <a:ext cx="9609668" cy="1468800"/>
          </a:xfrm>
          <a:prstGeom prst="rect">
            <a:avLst/>
          </a:prstGeom>
          <a:noFill/>
          <a:ln>
            <a:noFill/>
          </a:ln>
        </p:spPr>
        <p:txBody>
          <a:bodyPr wrap="square" lIns="91425" tIns="91425" rIns="91425" bIns="91425" anchor="b" anchorCtr="0"/>
          <a:lstStyle>
            <a:lvl1pPr marL="0" marR="0" lvl="0" indent="0" algn="l" rtl="0">
              <a:spcBef>
                <a:spcPts val="0"/>
              </a:spcBef>
              <a:buClr>
                <a:srgbClr val="262626"/>
              </a:buClr>
              <a:buSzPct val="58333"/>
              <a:buFont typeface="Garamond"/>
              <a:buNone/>
              <a:defRPr sz="32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57" name="Shape 257"/>
          <p:cNvSpPr txBox="1">
            <a:spLocks noGrp="1"/>
          </p:cNvSpPr>
          <p:nvPr>
            <p:ph type="body" idx="1"/>
          </p:nvPr>
        </p:nvSpPr>
        <p:spPr>
          <a:xfrm>
            <a:off x="1295402" y="4777381"/>
            <a:ext cx="9609668" cy="860400"/>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chemeClr val="accent1"/>
              </a:buClr>
              <a:buSzPct val="138000"/>
              <a:buFont typeface="Arial"/>
              <a:buNone/>
              <a:defRPr sz="20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58" name="Shape 258"/>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9" name="Shape 259"/>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0" name="Shape 260"/>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23019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1446214" y="982133"/>
            <a:ext cx="9296399" cy="224366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58333"/>
              <a:buFont typeface="Garamond"/>
              <a:buNone/>
              <a:defRPr sz="3200" b="0" i="0" u="none" strike="noStrike" cap="none">
                <a:solidFill>
                  <a:schemeClr val="dk1"/>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63" name="Shape 263"/>
          <p:cNvSpPr txBox="1">
            <a:spLocks noGrp="1"/>
          </p:cNvSpPr>
          <p:nvPr>
            <p:ph type="body" idx="1"/>
          </p:nvPr>
        </p:nvSpPr>
        <p:spPr>
          <a:xfrm>
            <a:off x="1295402" y="3639312"/>
            <a:ext cx="9609668" cy="886968"/>
          </a:xfrm>
          <a:prstGeom prst="rect">
            <a:avLst/>
          </a:prstGeom>
          <a:noFill/>
          <a:ln>
            <a:noFill/>
          </a:ln>
        </p:spPr>
        <p:txBody>
          <a:bodyPr wrap="square" lIns="91425" tIns="91425" rIns="91425" bIns="91425" anchor="b" anchorCtr="0"/>
          <a:lstStyle>
            <a:lvl1pPr marL="0" marR="0" lvl="0" indent="0" algn="l" rtl="0">
              <a:spcBef>
                <a:spcPts val="0"/>
              </a:spcBef>
              <a:spcAft>
                <a:spcPts val="600"/>
              </a:spcAft>
              <a:buClr>
                <a:schemeClr val="accent1"/>
              </a:buClr>
              <a:buSzPct val="115000"/>
              <a:buFont typeface="Arial"/>
              <a:buNone/>
              <a:defRPr sz="24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64" name="Shape 264"/>
          <p:cNvSpPr txBox="1">
            <a:spLocks noGrp="1"/>
          </p:cNvSpPr>
          <p:nvPr>
            <p:ph type="body" idx="2"/>
          </p:nvPr>
        </p:nvSpPr>
        <p:spPr>
          <a:xfrm>
            <a:off x="1295402" y="4529667"/>
            <a:ext cx="9609668" cy="1346200"/>
          </a:xfrm>
          <a:prstGeom prst="rect">
            <a:avLst/>
          </a:prstGeom>
          <a:noFill/>
          <a:ln>
            <a:noFill/>
          </a:ln>
        </p:spPr>
        <p:txBody>
          <a:bodyPr wrap="square" lIns="91425" tIns="91425" rIns="91425" bIns="91425" anchor="t" anchorCtr="0"/>
          <a:lstStyle>
            <a:lvl1pPr marL="0" marR="0" lvl="0" indent="0" algn="l" rtl="0">
              <a:spcBef>
                <a:spcPts val="360"/>
              </a:spcBef>
              <a:spcAft>
                <a:spcPts val="600"/>
              </a:spcAft>
              <a:buClr>
                <a:schemeClr val="accent1"/>
              </a:buClr>
              <a:buSzPct val="153333"/>
              <a:buFont typeface="Arial"/>
              <a:buNone/>
              <a:defRPr sz="18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65" name="Shape 265"/>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6" name="Shape 266"/>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7" name="Shape 267"/>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sp>
        <p:nvSpPr>
          <p:cNvPr id="268" name="Shape 268"/>
          <p:cNvSpPr txBox="1"/>
          <p:nvPr/>
        </p:nvSpPr>
        <p:spPr>
          <a:xfrm>
            <a:off x="862013" y="879961"/>
            <a:ext cx="609600" cy="584776"/>
          </a:xfrm>
          <a:prstGeom prst="rect">
            <a:avLst/>
          </a:prstGeom>
          <a:noFill/>
          <a:ln>
            <a:noFill/>
          </a:ln>
        </p:spPr>
        <p:txBody>
          <a:bodyPr wrap="square" lIns="91433" tIns="45700" rIns="91433"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 sz="8000" b="0" i="0" u="none" strike="noStrike" cap="none">
                <a:solidFill>
                  <a:schemeClr val="dk1"/>
                </a:solidFill>
                <a:latin typeface="Arial"/>
                <a:ea typeface="Arial"/>
                <a:cs typeface="Arial"/>
                <a:sym typeface="Arial"/>
              </a:rPr>
              <a:t>“</a:t>
            </a:r>
          </a:p>
        </p:txBody>
      </p:sp>
      <p:sp>
        <p:nvSpPr>
          <p:cNvPr id="269" name="Shape 269"/>
          <p:cNvSpPr txBox="1"/>
          <p:nvPr/>
        </p:nvSpPr>
        <p:spPr>
          <a:xfrm>
            <a:off x="10600267" y="2599261"/>
            <a:ext cx="609600" cy="584776"/>
          </a:xfrm>
          <a:prstGeom prst="rect">
            <a:avLst/>
          </a:prstGeom>
          <a:noFill/>
          <a:ln>
            <a:noFill/>
          </a:ln>
        </p:spPr>
        <p:txBody>
          <a:bodyPr wrap="square" lIns="91433" tIns="45700" rIns="91433" bIns="45700" anchor="ctr" anchorCtr="0">
            <a:noAutofit/>
          </a:bodyPr>
          <a:lstStyle/>
          <a:p>
            <a:pPr marL="0" marR="0" lvl="0" indent="0" algn="r" rtl="0">
              <a:lnSpc>
                <a:spcPct val="100000"/>
              </a:lnSpc>
              <a:spcBef>
                <a:spcPts val="0"/>
              </a:spcBef>
              <a:spcAft>
                <a:spcPts val="0"/>
              </a:spcAft>
              <a:buClr>
                <a:schemeClr val="dk1"/>
              </a:buClr>
              <a:buSzPct val="25000"/>
              <a:buFont typeface="Arial"/>
              <a:buNone/>
            </a:pPr>
            <a:r>
              <a:rPr lang="en" sz="8000" b="0" i="0" u="none" strike="noStrike" cap="none">
                <a:solidFill>
                  <a:schemeClr val="dk1"/>
                </a:solidFill>
                <a:latin typeface="Arial"/>
                <a:ea typeface="Arial"/>
                <a:cs typeface="Arial"/>
                <a:sym typeface="Arial"/>
              </a:rPr>
              <a:t>”</a:t>
            </a:r>
          </a:p>
        </p:txBody>
      </p:sp>
      <p:cxnSp>
        <p:nvCxnSpPr>
          <p:cNvPr id="270" name="Shape 270"/>
          <p:cNvCxnSpPr/>
          <p:nvPr/>
        </p:nvCxnSpPr>
        <p:spPr>
          <a:xfrm>
            <a:off x="1396169" y="3429000"/>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765049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295401" y="982133"/>
            <a:ext cx="9609667" cy="2243668"/>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73" name="Shape 273"/>
          <p:cNvSpPr txBox="1">
            <a:spLocks noGrp="1"/>
          </p:cNvSpPr>
          <p:nvPr>
            <p:ph type="body" idx="1"/>
          </p:nvPr>
        </p:nvSpPr>
        <p:spPr>
          <a:xfrm>
            <a:off x="1295402" y="3630168"/>
            <a:ext cx="9609668" cy="841248"/>
          </a:xfrm>
          <a:prstGeom prst="rect">
            <a:avLst/>
          </a:prstGeom>
          <a:noFill/>
          <a:ln>
            <a:noFill/>
          </a:ln>
        </p:spPr>
        <p:txBody>
          <a:bodyPr wrap="square" lIns="91425" tIns="91425" rIns="91425" bIns="91425" anchor="b" anchorCtr="0"/>
          <a:lstStyle>
            <a:lvl1pPr marL="0" marR="0" lvl="0" indent="0" algn="l" rtl="0">
              <a:spcBef>
                <a:spcPts val="0"/>
              </a:spcBef>
              <a:spcAft>
                <a:spcPts val="600"/>
              </a:spcAft>
              <a:buClr>
                <a:schemeClr val="accent1"/>
              </a:buClr>
              <a:buSzPct val="98571"/>
              <a:buFont typeface="Arial"/>
              <a:buNone/>
              <a:defRPr sz="28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74" name="Shape 274"/>
          <p:cNvSpPr txBox="1">
            <a:spLocks noGrp="1"/>
          </p:cNvSpPr>
          <p:nvPr>
            <p:ph type="body" idx="2"/>
          </p:nvPr>
        </p:nvSpPr>
        <p:spPr>
          <a:xfrm>
            <a:off x="1295401" y="4470400"/>
            <a:ext cx="9609671" cy="1405467"/>
          </a:xfrm>
          <a:prstGeom prst="rect">
            <a:avLst/>
          </a:prstGeom>
          <a:noFill/>
          <a:ln>
            <a:noFill/>
          </a:ln>
        </p:spPr>
        <p:txBody>
          <a:bodyPr wrap="square" lIns="91425" tIns="91425" rIns="91425" bIns="91425" anchor="t" anchorCtr="0"/>
          <a:lstStyle>
            <a:lvl1pPr marL="0" marR="0" lvl="0" indent="0" algn="l" rtl="0">
              <a:spcBef>
                <a:spcPts val="360"/>
              </a:spcBef>
              <a:spcAft>
                <a:spcPts val="600"/>
              </a:spcAft>
              <a:buClr>
                <a:schemeClr val="accent1"/>
              </a:buClr>
              <a:buSzPct val="153333"/>
              <a:buFont typeface="Arial"/>
              <a:buNone/>
              <a:defRPr sz="1800" b="0" i="0" u="none" strike="noStrike" cap="none">
                <a:solidFill>
                  <a:schemeClr val="dk1"/>
                </a:solidFill>
                <a:latin typeface="Garamond"/>
                <a:ea typeface="Garamond"/>
                <a:cs typeface="Garamond"/>
                <a:sym typeface="Garamond"/>
              </a:defRPr>
            </a:lvl1pPr>
            <a:lvl2pPr marL="457189" marR="0" lvl="1" indent="0" algn="l" rtl="0">
              <a:spcBef>
                <a:spcPts val="360"/>
              </a:spcBef>
              <a:spcAft>
                <a:spcPts val="600"/>
              </a:spcAft>
              <a:buClr>
                <a:schemeClr val="accent1"/>
              </a:buClr>
              <a:buSzPct val="127777"/>
              <a:buFont typeface="Arial"/>
              <a:buNone/>
              <a:defRPr sz="1800" b="0" i="0" u="none" strike="noStrike" cap="none">
                <a:solidFill>
                  <a:srgbClr val="888888"/>
                </a:solidFill>
                <a:latin typeface="Garamond"/>
                <a:ea typeface="Garamond"/>
                <a:cs typeface="Garamond"/>
                <a:sym typeface="Garamond"/>
              </a:defRPr>
            </a:lvl2pPr>
            <a:lvl3pPr marL="914377" marR="0" lvl="2" indent="0" algn="l" rtl="0">
              <a:spcBef>
                <a:spcPts val="320"/>
              </a:spcBef>
              <a:spcAft>
                <a:spcPts val="600"/>
              </a:spcAft>
              <a:buClr>
                <a:schemeClr val="accent1"/>
              </a:buClr>
              <a:buSzPct val="129374"/>
              <a:buFont typeface="Arial"/>
              <a:buNone/>
              <a:defRPr sz="1600" b="0" i="0" u="none" strike="noStrike" cap="none">
                <a:solidFill>
                  <a:srgbClr val="888888"/>
                </a:solidFill>
                <a:latin typeface="Garamond"/>
                <a:ea typeface="Garamond"/>
                <a:cs typeface="Garamond"/>
                <a:sym typeface="Garamond"/>
              </a:defRPr>
            </a:lvl3pPr>
            <a:lvl4pPr marL="1371566" marR="0" lvl="3" indent="0" algn="l" rtl="0">
              <a:spcBef>
                <a:spcPts val="280"/>
              </a:spcBef>
              <a:spcAft>
                <a:spcPts val="600"/>
              </a:spcAft>
              <a:buClr>
                <a:schemeClr val="accent1"/>
              </a:buClr>
              <a:buSzPct val="131428"/>
              <a:buFont typeface="Arial"/>
              <a:buNone/>
              <a:defRPr sz="1400" b="0" i="0" u="none" strike="noStrike" cap="none">
                <a:solidFill>
                  <a:srgbClr val="888888"/>
                </a:solidFill>
                <a:latin typeface="Garamond"/>
                <a:ea typeface="Garamond"/>
                <a:cs typeface="Garamond"/>
                <a:sym typeface="Garamond"/>
              </a:defRPr>
            </a:lvl4pPr>
            <a:lvl5pPr marL="1828754" marR="0" lvl="4"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5pPr>
            <a:lvl6pPr marL="2285943" marR="0" lvl="5"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6pPr>
            <a:lvl7pPr marL="2743131" marR="0" lvl="6"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7pPr>
            <a:lvl8pPr marL="3200320" marR="0" lvl="7"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8pPr>
            <a:lvl9pPr marL="3657509" marR="0" lvl="8" indent="0" algn="l" rtl="0">
              <a:spcBef>
                <a:spcPts val="280"/>
              </a:spcBef>
              <a:spcAft>
                <a:spcPts val="600"/>
              </a:spcAft>
              <a:buClr>
                <a:schemeClr val="accent1"/>
              </a:buClr>
              <a:buSzPct val="115000"/>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275" name="Shape 275"/>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76" name="Shape 276"/>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77" name="Shape 277"/>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cxnSp>
        <p:nvCxnSpPr>
          <p:cNvPr id="278" name="Shape 278"/>
          <p:cNvCxnSpPr/>
          <p:nvPr/>
        </p:nvCxnSpPr>
        <p:spPr>
          <a:xfrm>
            <a:off x="1396169" y="3429000"/>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786115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1295403" y="982133"/>
            <a:ext cx="9601196" cy="1303867"/>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81" name="Shape 281"/>
          <p:cNvSpPr txBox="1">
            <a:spLocks noGrp="1"/>
          </p:cNvSpPr>
          <p:nvPr>
            <p:ph type="body" idx="1"/>
          </p:nvPr>
        </p:nvSpPr>
        <p:spPr>
          <a:xfrm rot="5400000">
            <a:off x="4436531" y="-584198"/>
            <a:ext cx="3318936" cy="9601196"/>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82" name="Shape 282"/>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83" name="Shape 283"/>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84" name="Shape 284"/>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cxnSp>
        <p:nvCxnSpPr>
          <p:cNvPr id="285" name="Shape 285"/>
          <p:cNvCxnSpPr/>
          <p:nvPr/>
        </p:nvCxnSpPr>
        <p:spPr>
          <a:xfrm>
            <a:off x="1396169" y="2421467"/>
            <a:ext cx="9407299" cy="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998983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rot="5400000">
            <a:off x="7497938" y="2483553"/>
            <a:ext cx="4893735" cy="1890895"/>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44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2400" b="0" i="0" u="none" strike="noStrike" cap="none">
                <a:solidFill>
                  <a:schemeClr val="dk2"/>
                </a:solidFill>
              </a:defRPr>
            </a:lvl2pPr>
            <a:lvl3pPr marL="0" marR="0" lvl="2" indent="0" algn="l" rtl="0">
              <a:spcBef>
                <a:spcPts val="0"/>
              </a:spcBef>
              <a:buSzPct val="77777"/>
              <a:buNone/>
              <a:defRPr sz="2400" b="0" i="0" u="none" strike="noStrike" cap="none">
                <a:solidFill>
                  <a:schemeClr val="dk2"/>
                </a:solidFill>
              </a:defRPr>
            </a:lvl3pPr>
            <a:lvl4pPr marL="0" marR="0" lvl="3" indent="0" algn="l" rtl="0">
              <a:spcBef>
                <a:spcPts val="0"/>
              </a:spcBef>
              <a:buSzPct val="77777"/>
              <a:buNone/>
              <a:defRPr sz="2400" b="0" i="0" u="none" strike="noStrike" cap="none">
                <a:solidFill>
                  <a:schemeClr val="dk2"/>
                </a:solidFill>
              </a:defRPr>
            </a:lvl4pPr>
            <a:lvl5pPr marL="0" marR="0" lvl="4" indent="0" algn="l" rtl="0">
              <a:spcBef>
                <a:spcPts val="0"/>
              </a:spcBef>
              <a:buSzPct val="77777"/>
              <a:buNone/>
              <a:defRPr sz="2400" b="0" i="0" u="none" strike="noStrike" cap="none">
                <a:solidFill>
                  <a:schemeClr val="dk2"/>
                </a:solidFill>
              </a:defRPr>
            </a:lvl5pPr>
            <a:lvl6pPr marL="0" marR="0" lvl="5" indent="0" algn="l" rtl="0">
              <a:spcBef>
                <a:spcPts val="0"/>
              </a:spcBef>
              <a:buSzPct val="77777"/>
              <a:buNone/>
              <a:defRPr sz="2400" b="0" i="0" u="none" strike="noStrike" cap="none">
                <a:solidFill>
                  <a:schemeClr val="dk2"/>
                </a:solidFill>
              </a:defRPr>
            </a:lvl6pPr>
            <a:lvl7pPr marL="0" marR="0" lvl="6" indent="0" algn="l" rtl="0">
              <a:spcBef>
                <a:spcPts val="0"/>
              </a:spcBef>
              <a:buSzPct val="77777"/>
              <a:buNone/>
              <a:defRPr sz="2400" b="0" i="0" u="none" strike="noStrike" cap="none">
                <a:solidFill>
                  <a:schemeClr val="dk2"/>
                </a:solidFill>
              </a:defRPr>
            </a:lvl7pPr>
            <a:lvl8pPr marL="0" marR="0" lvl="7" indent="0" algn="l" rtl="0">
              <a:spcBef>
                <a:spcPts val="0"/>
              </a:spcBef>
              <a:buSzPct val="77777"/>
              <a:buNone/>
              <a:defRPr sz="2400" b="0" i="0" u="none" strike="noStrike" cap="none">
                <a:solidFill>
                  <a:schemeClr val="dk2"/>
                </a:solidFill>
              </a:defRPr>
            </a:lvl8pPr>
            <a:lvl9pPr marL="0" marR="0" lvl="8" indent="0" algn="l" rtl="0">
              <a:spcBef>
                <a:spcPts val="0"/>
              </a:spcBef>
              <a:buSzPct val="77777"/>
              <a:buNone/>
              <a:defRPr sz="2400" b="0" i="0" u="none" strike="noStrike" cap="none">
                <a:solidFill>
                  <a:schemeClr val="dk2"/>
                </a:solidFill>
              </a:defRPr>
            </a:lvl9pPr>
          </a:lstStyle>
          <a:p>
            <a:endParaRPr/>
          </a:p>
        </p:txBody>
      </p:sp>
      <p:sp>
        <p:nvSpPr>
          <p:cNvPr id="288" name="Shape 288"/>
          <p:cNvSpPr txBox="1">
            <a:spLocks noGrp="1"/>
          </p:cNvSpPr>
          <p:nvPr>
            <p:ph type="body" idx="1"/>
          </p:nvPr>
        </p:nvSpPr>
        <p:spPr>
          <a:xfrm rot="5400000">
            <a:off x="2565045" y="-287513"/>
            <a:ext cx="4893735" cy="7433025"/>
          </a:xfrm>
          <a:prstGeom prst="rect">
            <a:avLst/>
          </a:prstGeom>
          <a:noFill/>
          <a:ln>
            <a:noFill/>
          </a:ln>
        </p:spPr>
        <p:txBody>
          <a:bodyPr wrap="square" lIns="91425" tIns="91425" rIns="91425" bIns="91425" anchor="t" anchorCtr="0"/>
          <a:lstStyle>
            <a:lvl1pPr marL="285744" marR="0" lvl="0" indent="-110488" algn="l" rtl="0">
              <a:spcBef>
                <a:spcPts val="480"/>
              </a:spcBef>
              <a:spcAft>
                <a:spcPts val="600"/>
              </a:spcAft>
              <a:buClr>
                <a:schemeClr val="accent1"/>
              </a:buClr>
              <a:buSzPct val="115000"/>
              <a:buFont typeface="Arial"/>
              <a:buChar char="•"/>
              <a:defRPr sz="2400" b="0" i="0" u="none" strike="noStrike" cap="none">
                <a:solidFill>
                  <a:srgbClr val="262626"/>
                </a:solidFill>
                <a:latin typeface="Garamond"/>
                <a:ea typeface="Garamond"/>
                <a:cs typeface="Garamond"/>
                <a:sym typeface="Garamond"/>
              </a:defRPr>
            </a:lvl1pPr>
            <a:lvl2pPr marL="742932" marR="0" lvl="1" indent="-139697" algn="l" rtl="0">
              <a:spcBef>
                <a:spcPts val="400"/>
              </a:spcBef>
              <a:spcAft>
                <a:spcPts val="600"/>
              </a:spcAft>
              <a:buClr>
                <a:schemeClr val="accent1"/>
              </a:buClr>
              <a:buSzPct val="115000"/>
              <a:buFont typeface="Arial"/>
              <a:buChar char="•"/>
              <a:defRPr sz="2000" b="0" i="0" u="none" strike="noStrike" cap="none">
                <a:solidFill>
                  <a:srgbClr val="262626"/>
                </a:solidFill>
                <a:latin typeface="Garamond"/>
                <a:ea typeface="Garamond"/>
                <a:cs typeface="Garamond"/>
                <a:sym typeface="Garamond"/>
              </a:defRPr>
            </a:lvl2pPr>
            <a:lvl3pPr marL="1200121" marR="0" lvl="2" indent="-154301" algn="l" rtl="0">
              <a:spcBef>
                <a:spcPts val="360"/>
              </a:spcBef>
              <a:spcAft>
                <a:spcPts val="60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3pPr>
            <a:lvl4pPr marL="1543012" marR="0" lvl="3" indent="-54608" algn="l" rtl="0">
              <a:spcBef>
                <a:spcPts val="320"/>
              </a:spcBef>
              <a:spcAft>
                <a:spcPts val="600"/>
              </a:spcAft>
              <a:buClr>
                <a:schemeClr val="accent1"/>
              </a:buClr>
              <a:buSzPct val="115000"/>
              <a:buFont typeface="Arial"/>
              <a:buChar char="•"/>
              <a:defRPr sz="1600" b="0" i="0" u="none" strike="noStrike" cap="none">
                <a:solidFill>
                  <a:srgbClr val="262626"/>
                </a:solidFill>
                <a:latin typeface="Garamond"/>
                <a:ea typeface="Garamond"/>
                <a:cs typeface="Garamond"/>
                <a:sym typeface="Garamond"/>
              </a:defRPr>
            </a:lvl4pPr>
            <a:lvl5pPr marL="2000201" marR="0" lvl="4" indent="-69213"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5pPr>
            <a:lvl6pPr marL="2514537" marR="0" lvl="5"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6pPr>
            <a:lvl7pPr marL="2971726" marR="0" lvl="6"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7pPr>
            <a:lvl8pPr marL="3428914" marR="0" lvl="7"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8pPr>
            <a:lvl9pPr marL="3886103" marR="0" lvl="8" indent="-126361" algn="l" rtl="0">
              <a:spcBef>
                <a:spcPts val="280"/>
              </a:spcBef>
              <a:spcAft>
                <a:spcPts val="600"/>
              </a:spcAft>
              <a:buClr>
                <a:schemeClr val="accent1"/>
              </a:buClr>
              <a:buSzPct val="11500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89" name="Shape 289"/>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90" name="Shape 290"/>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291" name="Shape 291"/>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2"/>
              </a:buClr>
              <a:buSzPct val="25000"/>
            </a:pPr>
            <a:fld id="{00000000-1234-1234-1234-123412341234}" type="slidenum">
              <a:rPr lang="en" sz="1333" smtClean="0">
                <a:solidFill>
                  <a:schemeClr val="lt2"/>
                </a:solidFill>
                <a:latin typeface="Garamond"/>
                <a:ea typeface="Garamond"/>
                <a:cs typeface="Garamond"/>
                <a:sym typeface="Garamond"/>
              </a:rPr>
              <a:pPr algn="r">
                <a:buClr>
                  <a:schemeClr val="lt2"/>
                </a:buClr>
                <a:buSzPct val="25000"/>
              </a:pPr>
              <a:t>‹#›</a:t>
            </a:fld>
            <a:endParaRPr lang="en" sz="1333">
              <a:solidFill>
                <a:schemeClr val="lt2"/>
              </a:solidFill>
              <a:latin typeface="Garamond"/>
              <a:ea typeface="Garamond"/>
              <a:cs typeface="Garamond"/>
              <a:sym typeface="Garamond"/>
            </a:endParaRPr>
          </a:p>
        </p:txBody>
      </p:sp>
      <p:cxnSp>
        <p:nvCxnSpPr>
          <p:cNvPr id="292" name="Shape 292"/>
          <p:cNvCxnSpPr/>
          <p:nvPr/>
        </p:nvCxnSpPr>
        <p:spPr>
          <a:xfrm>
            <a:off x="8863891" y="990600"/>
            <a:ext cx="0" cy="487680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070429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6090568" y="0"/>
            <a:ext cx="6101433" cy="6858032"/>
          </a:xfrm>
          <a:prstGeom prst="rect">
            <a:avLst/>
          </a:prstGeom>
          <a:noFill/>
          <a:ln>
            <a:noFill/>
          </a:ln>
        </p:spPr>
      </p:pic>
      <p:sp>
        <p:nvSpPr>
          <p:cNvPr id="14" name="Google Shape;14;p3"/>
          <p:cNvSpPr/>
          <p:nvPr/>
        </p:nvSpPr>
        <p:spPr>
          <a:xfrm>
            <a:off x="0" y="-200"/>
            <a:ext cx="70676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3"/>
          <p:cNvSpPr txBox="1">
            <a:spLocks noGrp="1"/>
          </p:cNvSpPr>
          <p:nvPr>
            <p:ph type="ctrTitle"/>
          </p:nvPr>
        </p:nvSpPr>
        <p:spPr>
          <a:xfrm>
            <a:off x="914400" y="3838333"/>
            <a:ext cx="5219600" cy="1546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9pPr>
          </a:lstStyle>
          <a:p>
            <a:endParaRPr/>
          </a:p>
        </p:txBody>
      </p:sp>
      <p:sp>
        <p:nvSpPr>
          <p:cNvPr id="16" name="Google Shape;16;p3"/>
          <p:cNvSpPr txBox="1">
            <a:spLocks noGrp="1"/>
          </p:cNvSpPr>
          <p:nvPr>
            <p:ph type="subTitle" idx="1"/>
          </p:nvPr>
        </p:nvSpPr>
        <p:spPr>
          <a:xfrm>
            <a:off x="914400" y="5513939"/>
            <a:ext cx="5219600" cy="104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1pPr>
            <a:lvl2pPr marR="0" lvl="1"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2pPr>
            <a:lvl3pPr marR="0" lvl="2"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3pPr>
            <a:lvl4pPr marR="0" lvl="3"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4pPr>
            <a:lvl5pPr marR="0" lvl="4"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5pPr>
            <a:lvl6pPr marR="0" lvl="5"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6pPr>
            <a:lvl7pPr marR="0" lvl="6"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7pPr>
            <a:lvl8pPr marR="0" lvl="7"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8pPr>
            <a:lvl9pPr marR="0" lvl="8" algn="l" rtl="0">
              <a:lnSpc>
                <a:spcPct val="100000"/>
              </a:lnSpc>
              <a:spcBef>
                <a:spcPts val="0"/>
              </a:spcBef>
              <a:spcAft>
                <a:spcPts val="0"/>
              </a:spcAft>
              <a:buClr>
                <a:schemeClr val="dk2"/>
              </a:buClr>
              <a:buSzPts val="1400"/>
              <a:buFont typeface="Lato Light"/>
              <a:buNone/>
              <a:defRPr sz="1867" b="0" i="0" u="none" strike="noStrike" cap="none">
                <a:solidFill>
                  <a:schemeClr val="dk2"/>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2222637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11307445" y="6231535"/>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fld id="{00000000-1234-1234-1234-123412341234}" type="slidenum">
              <a:rPr lang="en" smtClean="0"/>
              <a:pPr/>
              <a:t>‹#›</a:t>
            </a:fld>
            <a:endParaRPr lang="en"/>
          </a:p>
        </p:txBody>
      </p:sp>
      <p:pic>
        <p:nvPicPr>
          <p:cNvPr id="19" name="Google Shape;19;p4" descr="paint_transparent1.png"/>
          <p:cNvPicPr preferRelativeResize="0"/>
          <p:nvPr/>
        </p:nvPicPr>
        <p:blipFill rotWithShape="1">
          <a:blip r:embed="rId3">
            <a:alphaModFix/>
          </a:blip>
          <a:srcRect l="27161"/>
          <a:stretch/>
        </p:blipFill>
        <p:spPr>
          <a:xfrm>
            <a:off x="0" y="0"/>
            <a:ext cx="8880736" cy="6858000"/>
          </a:xfrm>
          <a:prstGeom prst="rect">
            <a:avLst/>
          </a:prstGeom>
          <a:noFill/>
          <a:ln>
            <a:noFill/>
          </a:ln>
        </p:spPr>
      </p:pic>
    </p:spTree>
    <p:extLst>
      <p:ext uri="{BB962C8B-B14F-4D97-AF65-F5344CB8AC3E}">
        <p14:creationId xmlns:p14="http://schemas.microsoft.com/office/powerpoint/2010/main" val="286268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8B23-DBBB-4DF8-91C3-FD559F557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HK"/>
          </a:p>
        </p:txBody>
      </p:sp>
      <p:sp>
        <p:nvSpPr>
          <p:cNvPr id="3" name="Text Placeholder 2">
            <a:extLst>
              <a:ext uri="{FF2B5EF4-FFF2-40B4-BE49-F238E27FC236}">
                <a16:creationId xmlns:a16="http://schemas.microsoft.com/office/drawing/2014/main" id="{81B47BB8-4F06-4E56-89A1-44A27A9B5E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AEFCEA-0DD5-4919-9928-1B83329A98F1}"/>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5" name="Footer Placeholder 4">
            <a:extLst>
              <a:ext uri="{FF2B5EF4-FFF2-40B4-BE49-F238E27FC236}">
                <a16:creationId xmlns:a16="http://schemas.microsoft.com/office/drawing/2014/main" id="{5796F3AC-8C68-4980-BFBA-0734BCCD709C}"/>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A71DCCFB-F082-49E7-A248-55BA374A877C}"/>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2608176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7"/>
        <p:cNvGrpSpPr/>
        <p:nvPr/>
      </p:nvGrpSpPr>
      <p:grpSpPr>
        <a:xfrm>
          <a:off x="0" y="0"/>
          <a:ext cx="0" cy="0"/>
          <a:chOff x="0" y="0"/>
          <a:chExt cx="0" cy="0"/>
        </a:xfrm>
      </p:grpSpPr>
      <p:pic>
        <p:nvPicPr>
          <p:cNvPr id="28" name="Google Shape;28;p7" descr="paint_transparent1.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 name="Google Shape;29;p7"/>
          <p:cNvSpPr txBox="1">
            <a:spLocks noGrp="1"/>
          </p:cNvSpPr>
          <p:nvPr>
            <p:ph type="title"/>
          </p:nvPr>
        </p:nvSpPr>
        <p:spPr>
          <a:xfrm>
            <a:off x="609600" y="1798633"/>
            <a:ext cx="7348400" cy="1143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6400" b="0" i="0" u="none" strike="noStrike" cap="none">
                <a:solidFill>
                  <a:srgbClr val="434343"/>
                </a:solidFill>
                <a:latin typeface="Lato Hairline"/>
                <a:ea typeface="Lato Hairline"/>
                <a:cs typeface="Lato Hairline"/>
                <a:sym typeface="Lato Hairline"/>
              </a:defRPr>
            </a:lvl9pPr>
          </a:lstStyle>
          <a:p>
            <a:endParaRPr/>
          </a:p>
        </p:txBody>
      </p:sp>
      <p:sp>
        <p:nvSpPr>
          <p:cNvPr id="30" name="Google Shape;30;p7"/>
          <p:cNvSpPr txBox="1">
            <a:spLocks noGrp="1"/>
          </p:cNvSpPr>
          <p:nvPr>
            <p:ph type="body" idx="1"/>
          </p:nvPr>
        </p:nvSpPr>
        <p:spPr>
          <a:xfrm>
            <a:off x="609600" y="2992533"/>
            <a:ext cx="7348400" cy="3473600"/>
          </a:xfrm>
          <a:prstGeom prst="rect">
            <a:avLst/>
          </a:prstGeom>
          <a:noFill/>
          <a:ln>
            <a:noFill/>
          </a:ln>
        </p:spPr>
        <p:txBody>
          <a:bodyPr spcFirstLastPara="1" wrap="square" lIns="91425" tIns="91425" rIns="91425" bIns="91425" anchor="t" anchorCtr="0"/>
          <a:lstStyle>
            <a:lvl1pPr marL="609585" marR="0" lvl="0" indent="-457189" algn="l" rtl="0">
              <a:lnSpc>
                <a:spcPct val="100000"/>
              </a:lnSpc>
              <a:spcBef>
                <a:spcPts val="80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1pPr>
            <a:lvl2pPr marL="1219170" marR="0" lvl="1"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2pPr>
            <a:lvl3pPr marL="1828754" marR="0" lvl="2"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3pPr>
            <a:lvl4pPr marL="2438339" marR="0" lvl="3"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4pPr>
            <a:lvl5pPr marL="3047924" marR="0" lvl="4"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5pPr>
            <a:lvl6pPr marL="3657509" marR="0" lvl="5"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6pPr>
            <a:lvl7pPr marL="4267093" marR="0" lvl="6"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7pPr>
            <a:lvl8pPr marL="4876678" marR="0" lvl="7"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8pPr>
            <a:lvl9pPr marL="5486263" marR="0" lvl="8" indent="-457189" algn="l" rtl="0">
              <a:lnSpc>
                <a:spcPct val="100000"/>
              </a:lnSpc>
              <a:spcBef>
                <a:spcPts val="0"/>
              </a:spcBef>
              <a:spcAft>
                <a:spcPts val="0"/>
              </a:spcAft>
              <a:buClr>
                <a:srgbClr val="B7B7B7"/>
              </a:buClr>
              <a:buSzPts val="1800"/>
              <a:buFont typeface="Lato Light"/>
              <a:buChar char="■"/>
              <a:defRPr sz="2400" b="0" i="0" u="none" strike="noStrike" cap="none">
                <a:solidFill>
                  <a:srgbClr val="666666"/>
                </a:solidFill>
                <a:latin typeface="Lato Light"/>
                <a:ea typeface="Lato Light"/>
                <a:cs typeface="Lato Light"/>
                <a:sym typeface="Lato Light"/>
              </a:defRPr>
            </a:lvl9pPr>
          </a:lstStyle>
          <a:p>
            <a:endParaRPr/>
          </a:p>
        </p:txBody>
      </p:sp>
      <p:sp>
        <p:nvSpPr>
          <p:cNvPr id="31" name="Google Shape;31;p7"/>
          <p:cNvSpPr txBox="1">
            <a:spLocks noGrp="1"/>
          </p:cNvSpPr>
          <p:nvPr>
            <p:ph type="sldNum" idx="12"/>
          </p:nvPr>
        </p:nvSpPr>
        <p:spPr>
          <a:xfrm>
            <a:off x="11307445" y="6231535"/>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36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8" descr="paint_transparent4.png"/>
          <p:cNvPicPr preferRelativeResize="0"/>
          <p:nvPr/>
        </p:nvPicPr>
        <p:blipFill rotWithShape="1">
          <a:blip r:embed="rId3">
            <a:alphaModFix/>
          </a:blip>
          <a:srcRect/>
          <a:stretch/>
        </p:blipFill>
        <p:spPr>
          <a:xfrm>
            <a:off x="0" y="-15"/>
            <a:ext cx="12192000" cy="6858017"/>
          </a:xfrm>
          <a:prstGeom prst="rect">
            <a:avLst/>
          </a:prstGeom>
          <a:noFill/>
          <a:ln>
            <a:noFill/>
          </a:ln>
        </p:spPr>
      </p:pic>
      <p:sp>
        <p:nvSpPr>
          <p:cNvPr id="34" name="Google Shape;34;p8"/>
          <p:cNvSpPr txBox="1">
            <a:spLocks noGrp="1"/>
          </p:cNvSpPr>
          <p:nvPr>
            <p:ph type="body" idx="1"/>
          </p:nvPr>
        </p:nvSpPr>
        <p:spPr>
          <a:xfrm>
            <a:off x="3311133" y="1114833"/>
            <a:ext cx="5569600" cy="4628400"/>
          </a:xfrm>
          <a:prstGeom prst="rect">
            <a:avLst/>
          </a:prstGeom>
          <a:noFill/>
          <a:ln>
            <a:noFill/>
          </a:ln>
        </p:spPr>
        <p:txBody>
          <a:bodyPr spcFirstLastPara="1" wrap="square" lIns="91425" tIns="91425" rIns="91425" bIns="91425" anchor="ctr" anchorCtr="0"/>
          <a:lstStyle>
            <a:lvl1pPr marL="609585" marR="0" lvl="0" indent="-507987" algn="ctr" rtl="0">
              <a:lnSpc>
                <a:spcPct val="100000"/>
              </a:lnSpc>
              <a:spcBef>
                <a:spcPts val="80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1pPr>
            <a:lvl2pPr marL="1219170" marR="0" lvl="1"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2pPr>
            <a:lvl3pPr marL="1828754" marR="0" lvl="2"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3pPr>
            <a:lvl4pPr marL="2438339" marR="0" lvl="3"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4pPr>
            <a:lvl5pPr marL="3047924" marR="0" lvl="4"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5pPr>
            <a:lvl6pPr marL="3657509" marR="0" lvl="5"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6pPr>
            <a:lvl7pPr marL="4267093" marR="0" lvl="6"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7pPr>
            <a:lvl8pPr marL="4876678" marR="0" lvl="7"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8pPr>
            <a:lvl9pPr marL="5486263" marR="0" lvl="8" indent="-507987" algn="ctr" rtl="0">
              <a:lnSpc>
                <a:spcPct val="100000"/>
              </a:lnSpc>
              <a:spcBef>
                <a:spcPts val="0"/>
              </a:spcBef>
              <a:spcAft>
                <a:spcPts val="0"/>
              </a:spcAft>
              <a:buClr>
                <a:srgbClr val="FFFFFF"/>
              </a:buClr>
              <a:buSzPts val="2400"/>
              <a:buFont typeface="Lato Light"/>
              <a:buChar char="■"/>
              <a:defRPr sz="3200" b="0" i="1" u="none" strike="noStrike" cap="none">
                <a:solidFill>
                  <a:srgbClr val="FFFFFF"/>
                </a:solidFill>
                <a:latin typeface="Lato Light"/>
                <a:ea typeface="Lato Light"/>
                <a:cs typeface="Lato Light"/>
                <a:sym typeface="Lato Light"/>
              </a:defRPr>
            </a:lvl9pPr>
          </a:lstStyle>
          <a:p>
            <a:endParaRPr/>
          </a:p>
        </p:txBody>
      </p:sp>
      <p:sp>
        <p:nvSpPr>
          <p:cNvPr id="35" name="Google Shape;35;p8"/>
          <p:cNvSpPr txBox="1">
            <a:spLocks noGrp="1"/>
          </p:cNvSpPr>
          <p:nvPr>
            <p:ph type="sldNum" idx="12"/>
          </p:nvPr>
        </p:nvSpPr>
        <p:spPr>
          <a:xfrm>
            <a:off x="5730200" y="6231535"/>
            <a:ext cx="731600" cy="524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1346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10" descr="paint_transparent1.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1" name="Google Shape;41;p10"/>
          <p:cNvSpPr txBox="1">
            <a:spLocks noGrp="1"/>
          </p:cNvSpPr>
          <p:nvPr>
            <p:ph type="body" idx="1"/>
          </p:nvPr>
        </p:nvSpPr>
        <p:spPr>
          <a:xfrm>
            <a:off x="609600" y="5875079"/>
            <a:ext cx="10972800" cy="6928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480"/>
              </a:spcBef>
              <a:spcAft>
                <a:spcPts val="0"/>
              </a:spcAft>
              <a:buClr>
                <a:srgbClr val="B7B7B7"/>
              </a:buClr>
              <a:buSzPts val="1400"/>
              <a:buFont typeface="Lato Light"/>
              <a:buNone/>
              <a:defRPr sz="1867" b="0" i="0" u="none" strike="noStrike" cap="none">
                <a:solidFill>
                  <a:srgbClr val="666666"/>
                </a:solidFill>
                <a:latin typeface="Lato Light"/>
                <a:ea typeface="Lato Light"/>
                <a:cs typeface="Lato Light"/>
                <a:sym typeface="Lato Light"/>
              </a:defRPr>
            </a:lvl1pPr>
          </a:lstStyle>
          <a:p>
            <a:endParaRPr/>
          </a:p>
        </p:txBody>
      </p:sp>
      <p:sp>
        <p:nvSpPr>
          <p:cNvPr id="42" name="Google Shape;42;p10"/>
          <p:cNvSpPr txBox="1">
            <a:spLocks noGrp="1"/>
          </p:cNvSpPr>
          <p:nvPr>
            <p:ph type="sldNum" idx="12"/>
          </p:nvPr>
        </p:nvSpPr>
        <p:spPr>
          <a:xfrm>
            <a:off x="11307445" y="6231535"/>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Lato Light"/>
                <a:ea typeface="Lato Light"/>
                <a:cs typeface="Lato Light"/>
                <a:sym typeface="La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3114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D6F9-9D79-4E15-8D27-0CCE8184F625}"/>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F5B58EB3-6521-4381-8814-377C7D50CD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Content Placeholder 3">
            <a:extLst>
              <a:ext uri="{FF2B5EF4-FFF2-40B4-BE49-F238E27FC236}">
                <a16:creationId xmlns:a16="http://schemas.microsoft.com/office/drawing/2014/main" id="{06A8D842-FAF0-427F-8D37-FB26FE103F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Date Placeholder 4">
            <a:extLst>
              <a:ext uri="{FF2B5EF4-FFF2-40B4-BE49-F238E27FC236}">
                <a16:creationId xmlns:a16="http://schemas.microsoft.com/office/drawing/2014/main" id="{CE9B8AE4-A211-4EFF-ACB7-77E469C23B48}"/>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6" name="Footer Placeholder 5">
            <a:extLst>
              <a:ext uri="{FF2B5EF4-FFF2-40B4-BE49-F238E27FC236}">
                <a16:creationId xmlns:a16="http://schemas.microsoft.com/office/drawing/2014/main" id="{6F6D5A95-8C80-4893-96AF-BF7E00739363}"/>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4C62CCBD-9CC9-428A-86F9-DAE52D10AECD}"/>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86226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49FA-C317-451A-9498-A81D241E69D1}"/>
              </a:ext>
            </a:extLst>
          </p:cNvPr>
          <p:cNvSpPr>
            <a:spLocks noGrp="1"/>
          </p:cNvSpPr>
          <p:nvPr>
            <p:ph type="title"/>
          </p:nvPr>
        </p:nvSpPr>
        <p:spPr>
          <a:xfrm>
            <a:off x="839788" y="365125"/>
            <a:ext cx="10515600" cy="1325563"/>
          </a:xfrm>
        </p:spPr>
        <p:txBody>
          <a:bodyPr/>
          <a:lstStyle/>
          <a:p>
            <a:r>
              <a:rPr lang="en-US"/>
              <a:t>Click to edit Master title style</a:t>
            </a:r>
            <a:endParaRPr lang="en-HK"/>
          </a:p>
        </p:txBody>
      </p:sp>
      <p:sp>
        <p:nvSpPr>
          <p:cNvPr id="3" name="Text Placeholder 2">
            <a:extLst>
              <a:ext uri="{FF2B5EF4-FFF2-40B4-BE49-F238E27FC236}">
                <a16:creationId xmlns:a16="http://schemas.microsoft.com/office/drawing/2014/main" id="{61589149-F8F9-4B6F-B0DA-26641CED74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2BB4A8-8222-4E1E-BE71-1AFC56737E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Text Placeholder 4">
            <a:extLst>
              <a:ext uri="{FF2B5EF4-FFF2-40B4-BE49-F238E27FC236}">
                <a16:creationId xmlns:a16="http://schemas.microsoft.com/office/drawing/2014/main" id="{08788B56-745E-4BC1-87BF-4E3E02D9A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504ADE-1942-4DDD-B7C3-A1E228A044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7" name="Date Placeholder 6">
            <a:extLst>
              <a:ext uri="{FF2B5EF4-FFF2-40B4-BE49-F238E27FC236}">
                <a16:creationId xmlns:a16="http://schemas.microsoft.com/office/drawing/2014/main" id="{095FD7A6-3B25-4534-B535-DB0F88A9022C}"/>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8" name="Footer Placeholder 7">
            <a:extLst>
              <a:ext uri="{FF2B5EF4-FFF2-40B4-BE49-F238E27FC236}">
                <a16:creationId xmlns:a16="http://schemas.microsoft.com/office/drawing/2014/main" id="{BEE527EB-0031-4722-ABC0-0DCEB3643904}"/>
              </a:ext>
            </a:extLst>
          </p:cNvPr>
          <p:cNvSpPr>
            <a:spLocks noGrp="1"/>
          </p:cNvSpPr>
          <p:nvPr>
            <p:ph type="ftr" sz="quarter" idx="11"/>
          </p:nvPr>
        </p:nvSpPr>
        <p:spPr/>
        <p:txBody>
          <a:bodyPr/>
          <a:lstStyle/>
          <a:p>
            <a:endParaRPr lang="en-HK"/>
          </a:p>
        </p:txBody>
      </p:sp>
      <p:sp>
        <p:nvSpPr>
          <p:cNvPr id="9" name="Slide Number Placeholder 8">
            <a:extLst>
              <a:ext uri="{FF2B5EF4-FFF2-40B4-BE49-F238E27FC236}">
                <a16:creationId xmlns:a16="http://schemas.microsoft.com/office/drawing/2014/main" id="{B5823198-0B9A-4CBC-B97B-2DE86CE9BEF8}"/>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273301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0DB6-269F-4FA4-A59D-ECC6FE5A88B6}"/>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78265B06-3954-494D-BAD7-5B81D3793ABC}"/>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4" name="Footer Placeholder 3">
            <a:extLst>
              <a:ext uri="{FF2B5EF4-FFF2-40B4-BE49-F238E27FC236}">
                <a16:creationId xmlns:a16="http://schemas.microsoft.com/office/drawing/2014/main" id="{6319A29A-9184-458B-B5C2-95C367BDFD99}"/>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6384EF9E-8E5B-4AC8-8D96-8ADF8F97A847}"/>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46910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1BA53-1C56-4DA9-B7D0-39A38F29831E}"/>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3" name="Footer Placeholder 2">
            <a:extLst>
              <a:ext uri="{FF2B5EF4-FFF2-40B4-BE49-F238E27FC236}">
                <a16:creationId xmlns:a16="http://schemas.microsoft.com/office/drawing/2014/main" id="{ABF6E9F5-9568-4114-A1BF-0291DB407EA3}"/>
              </a:ext>
            </a:extLst>
          </p:cNvPr>
          <p:cNvSpPr>
            <a:spLocks noGrp="1"/>
          </p:cNvSpPr>
          <p:nvPr>
            <p:ph type="ftr" sz="quarter" idx="11"/>
          </p:nvPr>
        </p:nvSpPr>
        <p:spPr/>
        <p:txBody>
          <a:bodyPr/>
          <a:lstStyle/>
          <a:p>
            <a:endParaRPr lang="en-HK"/>
          </a:p>
        </p:txBody>
      </p:sp>
      <p:sp>
        <p:nvSpPr>
          <p:cNvPr id="4" name="Slide Number Placeholder 3">
            <a:extLst>
              <a:ext uri="{FF2B5EF4-FFF2-40B4-BE49-F238E27FC236}">
                <a16:creationId xmlns:a16="http://schemas.microsoft.com/office/drawing/2014/main" id="{594A2F65-4CDF-475C-B31C-515193E69187}"/>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387796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452A-DB6D-4B63-A757-5961211A1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Content Placeholder 2">
            <a:extLst>
              <a:ext uri="{FF2B5EF4-FFF2-40B4-BE49-F238E27FC236}">
                <a16:creationId xmlns:a16="http://schemas.microsoft.com/office/drawing/2014/main" id="{CF717E89-4BE7-4A05-A07A-8E2BA8CC4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Text Placeholder 3">
            <a:extLst>
              <a:ext uri="{FF2B5EF4-FFF2-40B4-BE49-F238E27FC236}">
                <a16:creationId xmlns:a16="http://schemas.microsoft.com/office/drawing/2014/main" id="{5806F29A-A019-4F77-B57A-5D5775278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648E43-C375-42DA-8678-BBBA20EE3213}"/>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6" name="Footer Placeholder 5">
            <a:extLst>
              <a:ext uri="{FF2B5EF4-FFF2-40B4-BE49-F238E27FC236}">
                <a16:creationId xmlns:a16="http://schemas.microsoft.com/office/drawing/2014/main" id="{B084BCEB-EA75-4579-BF43-B966C39ED07A}"/>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AA005695-632A-4A8A-BE28-5CB84D576799}"/>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371884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AAB3-AFA8-4AFD-8687-598997CED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Picture Placeholder 2">
            <a:extLst>
              <a:ext uri="{FF2B5EF4-FFF2-40B4-BE49-F238E27FC236}">
                <a16:creationId xmlns:a16="http://schemas.microsoft.com/office/drawing/2014/main" id="{559E97A8-BE4D-45C1-A9A5-537064D78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K"/>
          </a:p>
        </p:txBody>
      </p:sp>
      <p:sp>
        <p:nvSpPr>
          <p:cNvPr id="4" name="Text Placeholder 3">
            <a:extLst>
              <a:ext uri="{FF2B5EF4-FFF2-40B4-BE49-F238E27FC236}">
                <a16:creationId xmlns:a16="http://schemas.microsoft.com/office/drawing/2014/main" id="{1BDF46D6-E3BD-4666-BA73-55C721387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E224DB-F8E8-4176-ADD4-CFF8C073C4A2}"/>
              </a:ext>
            </a:extLst>
          </p:cNvPr>
          <p:cNvSpPr>
            <a:spLocks noGrp="1"/>
          </p:cNvSpPr>
          <p:nvPr>
            <p:ph type="dt" sz="half" idx="10"/>
          </p:nvPr>
        </p:nvSpPr>
        <p:spPr/>
        <p:txBody>
          <a:bodyPr/>
          <a:lstStyle/>
          <a:p>
            <a:fld id="{ACB860FE-9966-443C-81BF-0EB3E3D519C0}" type="datetimeFigureOut">
              <a:rPr lang="en-HK" smtClean="0"/>
              <a:pPr/>
              <a:t>20/2/2019</a:t>
            </a:fld>
            <a:endParaRPr lang="en-HK"/>
          </a:p>
        </p:txBody>
      </p:sp>
      <p:sp>
        <p:nvSpPr>
          <p:cNvPr id="6" name="Footer Placeholder 5">
            <a:extLst>
              <a:ext uri="{FF2B5EF4-FFF2-40B4-BE49-F238E27FC236}">
                <a16:creationId xmlns:a16="http://schemas.microsoft.com/office/drawing/2014/main" id="{32BEA5BE-747D-445B-9377-F387BCF83F0D}"/>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094D421E-2FFE-400C-8C54-A79FF9FAC7AA}"/>
              </a:ext>
            </a:extLst>
          </p:cNvPr>
          <p:cNvSpPr>
            <a:spLocks noGrp="1"/>
          </p:cNvSpPr>
          <p:nvPr>
            <p:ph type="sldNum" sz="quarter" idx="12"/>
          </p:nvPr>
        </p:nvSpPr>
        <p:spPr/>
        <p:txBody>
          <a:bodyPr/>
          <a:lstStyle/>
          <a:p>
            <a:fld id="{DB61C48E-A478-4948-9E68-57DF7E519AFF}" type="slidenum">
              <a:rPr lang="en-HK" smtClean="0"/>
              <a:pPr/>
              <a:t>‹#›</a:t>
            </a:fld>
            <a:endParaRPr lang="en-HK"/>
          </a:p>
        </p:txBody>
      </p:sp>
    </p:spTree>
    <p:extLst>
      <p:ext uri="{BB962C8B-B14F-4D97-AF65-F5344CB8AC3E}">
        <p14:creationId xmlns:p14="http://schemas.microsoft.com/office/powerpoint/2010/main" val="209028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EDA9A-0853-4B00-892B-46A86E29F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K"/>
          </a:p>
        </p:txBody>
      </p:sp>
      <p:sp>
        <p:nvSpPr>
          <p:cNvPr id="3" name="Text Placeholder 2">
            <a:extLst>
              <a:ext uri="{FF2B5EF4-FFF2-40B4-BE49-F238E27FC236}">
                <a16:creationId xmlns:a16="http://schemas.microsoft.com/office/drawing/2014/main" id="{AB30F624-6B12-4CC8-9F3A-F1685C3EC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A8A4A039-87A2-4661-BB57-1272998C53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860FE-9966-443C-81BF-0EB3E3D519C0}" type="datetimeFigureOut">
              <a:rPr lang="en-HK" smtClean="0"/>
              <a:pPr/>
              <a:t>20/2/2019</a:t>
            </a:fld>
            <a:endParaRPr lang="en-HK"/>
          </a:p>
        </p:txBody>
      </p:sp>
      <p:sp>
        <p:nvSpPr>
          <p:cNvPr id="5" name="Footer Placeholder 4">
            <a:extLst>
              <a:ext uri="{FF2B5EF4-FFF2-40B4-BE49-F238E27FC236}">
                <a16:creationId xmlns:a16="http://schemas.microsoft.com/office/drawing/2014/main" id="{D032B5C4-7934-4E87-A551-4F1764946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HK"/>
          </a:p>
        </p:txBody>
      </p:sp>
      <p:sp>
        <p:nvSpPr>
          <p:cNvPr id="6" name="Slide Number Placeholder 5">
            <a:extLst>
              <a:ext uri="{FF2B5EF4-FFF2-40B4-BE49-F238E27FC236}">
                <a16:creationId xmlns:a16="http://schemas.microsoft.com/office/drawing/2014/main" id="{F49ABF61-72B2-491D-B38F-5B1521213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1C48E-A478-4948-9E68-57DF7E519AFF}" type="slidenum">
              <a:rPr lang="en-HK" smtClean="0"/>
              <a:pPr/>
              <a:t>‹#›</a:t>
            </a:fld>
            <a:endParaRPr lang="en-HK"/>
          </a:p>
        </p:txBody>
      </p:sp>
    </p:spTree>
    <p:extLst>
      <p:ext uri="{BB962C8B-B14F-4D97-AF65-F5344CB8AC3E}">
        <p14:creationId xmlns:p14="http://schemas.microsoft.com/office/powerpoint/2010/main" val="369365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23">
            <a:alphaModFix/>
          </a:blip>
          <a:stretch>
            <a:fillRect/>
          </a:stretch>
        </a:blipFill>
        <a:effectLst/>
      </p:bgPr>
    </p:bg>
    <p:spTree>
      <p:nvGrpSpPr>
        <p:cNvPr id="1" name="Shape 151"/>
        <p:cNvGrpSpPr/>
        <p:nvPr/>
      </p:nvGrpSpPr>
      <p:grpSpPr>
        <a:xfrm>
          <a:off x="0" y="0"/>
          <a:ext cx="0" cy="0"/>
          <a:chOff x="0" y="0"/>
          <a:chExt cx="0" cy="0"/>
        </a:xfrm>
      </p:grpSpPr>
      <p:grpSp>
        <p:nvGrpSpPr>
          <p:cNvPr id="152" name="Shape 152"/>
          <p:cNvGrpSpPr/>
          <p:nvPr/>
        </p:nvGrpSpPr>
        <p:grpSpPr>
          <a:xfrm>
            <a:off x="-15736" y="1"/>
            <a:ext cx="12229963" cy="6856215"/>
            <a:chOff x="-15736" y="0"/>
            <a:chExt cx="12229962" cy="6856214"/>
          </a:xfrm>
        </p:grpSpPr>
        <p:pic>
          <p:nvPicPr>
            <p:cNvPr id="153" name="Shape 153" descr="HD-PanelContent.png"/>
            <p:cNvPicPr preferRelativeResize="0"/>
            <p:nvPr/>
          </p:nvPicPr>
          <p:blipFill rotWithShape="1">
            <a:blip r:embed="rId24">
              <a:alphaModFix/>
            </a:blip>
            <a:srcRect/>
            <a:stretch/>
          </p:blipFill>
          <p:spPr>
            <a:xfrm>
              <a:off x="0" y="0"/>
              <a:ext cx="12188825" cy="6856214"/>
            </a:xfrm>
            <a:prstGeom prst="rect">
              <a:avLst/>
            </a:prstGeom>
            <a:noFill/>
            <a:ln>
              <a:noFill/>
            </a:ln>
          </p:spPr>
        </p:pic>
        <p:sp>
          <p:nvSpPr>
            <p:cNvPr id="154" name="Shape 154"/>
            <p:cNvSpPr/>
            <p:nvPr/>
          </p:nvSpPr>
          <p:spPr>
            <a:xfrm>
              <a:off x="608012" y="609600"/>
              <a:ext cx="10972800" cy="5638800"/>
            </a:xfrm>
            <a:prstGeom prst="rect">
              <a:avLst/>
            </a:prstGeom>
            <a:noFill/>
            <a:ln w="15875" cap="flat" cmpd="sng">
              <a:solidFill>
                <a:schemeClr val="accent1"/>
              </a:solidFill>
              <a:prstDash val="solid"/>
              <a:miter lim="8000"/>
              <a:headEnd type="none" w="med" len="med"/>
              <a:tailEnd type="none" w="med" len="med"/>
            </a:ln>
          </p:spPr>
          <p:txBody>
            <a:bodyPr wrap="square" lIns="91425" tIns="91425" rIns="91425" bIns="91425" anchor="ctr" anchorCtr="0">
              <a:noAutofit/>
            </a:bodyPr>
            <a:lstStyle/>
            <a:p>
              <a:pPr lvl="0">
                <a:spcBef>
                  <a:spcPts val="0"/>
                </a:spcBef>
                <a:buNone/>
              </a:pPr>
              <a:endParaRPr sz="2400"/>
            </a:p>
          </p:txBody>
        </p:sp>
        <p:pic>
          <p:nvPicPr>
            <p:cNvPr id="155" name="Shape 155" descr="HDRibbonContent-UniformTrim.png"/>
            <p:cNvPicPr preferRelativeResize="0"/>
            <p:nvPr/>
          </p:nvPicPr>
          <p:blipFill rotWithShape="1">
            <a:blip r:embed="rId25">
              <a:alphaModFix/>
            </a:blip>
            <a:srcRect/>
            <a:stretch/>
          </p:blipFill>
          <p:spPr>
            <a:xfrm>
              <a:off x="-15736" y="3153832"/>
              <a:ext cx="777240" cy="606425"/>
            </a:xfrm>
            <a:prstGeom prst="rect">
              <a:avLst/>
            </a:prstGeom>
            <a:noFill/>
            <a:ln>
              <a:noFill/>
            </a:ln>
          </p:spPr>
        </p:pic>
        <p:pic>
          <p:nvPicPr>
            <p:cNvPr id="156" name="Shape 156" descr="HDRibbonContent-UniformTrim.png"/>
            <p:cNvPicPr preferRelativeResize="0"/>
            <p:nvPr/>
          </p:nvPicPr>
          <p:blipFill rotWithShape="1">
            <a:blip r:embed="rId25">
              <a:alphaModFix/>
            </a:blip>
            <a:srcRect/>
            <a:stretch/>
          </p:blipFill>
          <p:spPr>
            <a:xfrm>
              <a:off x="11436986" y="3153832"/>
              <a:ext cx="777240" cy="606425"/>
            </a:xfrm>
            <a:prstGeom prst="rect">
              <a:avLst/>
            </a:prstGeom>
            <a:noFill/>
            <a:ln>
              <a:noFill/>
            </a:ln>
          </p:spPr>
        </p:pic>
      </p:grpSp>
      <p:sp>
        <p:nvSpPr>
          <p:cNvPr id="157" name="Shape 157"/>
          <p:cNvSpPr txBox="1">
            <a:spLocks noGrp="1"/>
          </p:cNvSpPr>
          <p:nvPr>
            <p:ph type="title"/>
          </p:nvPr>
        </p:nvSpPr>
        <p:spPr>
          <a:xfrm>
            <a:off x="1295403" y="982133"/>
            <a:ext cx="9601196" cy="1303867"/>
          </a:xfrm>
          <a:prstGeom prst="rect">
            <a:avLst/>
          </a:prstGeom>
          <a:noFill/>
          <a:ln>
            <a:noFill/>
          </a:ln>
        </p:spPr>
        <p:txBody>
          <a:bodyPr wrap="square" lIns="91425" tIns="91425" rIns="91425" bIns="91425" anchor="ctr" anchorCtr="0"/>
          <a:lstStyle>
            <a:lvl1pPr marL="0" marR="0" lvl="0" indent="0" algn="ctr" rtl="0">
              <a:spcBef>
                <a:spcPts val="0"/>
              </a:spcBef>
              <a:buClr>
                <a:srgbClr val="262626"/>
              </a:buClr>
              <a:buSzPct val="42424"/>
              <a:buFont typeface="Garamond"/>
              <a:buNone/>
              <a:defRPr sz="3300" b="0" i="0" u="none" strike="noStrike" cap="none">
                <a:solidFill>
                  <a:srgbClr val="262626"/>
                </a:solidFill>
                <a:latin typeface="Garamond"/>
                <a:ea typeface="Garamond"/>
                <a:cs typeface="Garamond"/>
                <a:sym typeface="Garamond"/>
              </a:defRPr>
            </a:lvl1pPr>
            <a:lvl2pPr marL="0" marR="0" lvl="1" indent="0" algn="l" rtl="0">
              <a:spcBef>
                <a:spcPts val="0"/>
              </a:spcBef>
              <a:buSzPct val="77777"/>
              <a:buNone/>
              <a:defRPr sz="1800" b="0" i="0" u="none" strike="noStrike" cap="none">
                <a:solidFill>
                  <a:schemeClr val="dk2"/>
                </a:solidFill>
              </a:defRPr>
            </a:lvl2pPr>
            <a:lvl3pPr marL="0" marR="0" lvl="2" indent="0" algn="l" rtl="0">
              <a:spcBef>
                <a:spcPts val="0"/>
              </a:spcBef>
              <a:buSzPct val="77777"/>
              <a:buNone/>
              <a:defRPr sz="1800" b="0" i="0" u="none" strike="noStrike" cap="none">
                <a:solidFill>
                  <a:schemeClr val="dk2"/>
                </a:solidFill>
              </a:defRPr>
            </a:lvl3pPr>
            <a:lvl4pPr marL="0" marR="0" lvl="3" indent="0" algn="l" rtl="0">
              <a:spcBef>
                <a:spcPts val="0"/>
              </a:spcBef>
              <a:buSzPct val="77777"/>
              <a:buNone/>
              <a:defRPr sz="1800" b="0" i="0" u="none" strike="noStrike" cap="none">
                <a:solidFill>
                  <a:schemeClr val="dk2"/>
                </a:solidFill>
              </a:defRPr>
            </a:lvl4pPr>
            <a:lvl5pPr marL="0" marR="0" lvl="4" indent="0" algn="l" rtl="0">
              <a:spcBef>
                <a:spcPts val="0"/>
              </a:spcBef>
              <a:buSzPct val="77777"/>
              <a:buNone/>
              <a:defRPr sz="1800" b="0" i="0" u="none" strike="noStrike" cap="none">
                <a:solidFill>
                  <a:schemeClr val="dk2"/>
                </a:solidFill>
              </a:defRPr>
            </a:lvl5pPr>
            <a:lvl6pPr marL="0" marR="0" lvl="5" indent="0" algn="l" rtl="0">
              <a:spcBef>
                <a:spcPts val="0"/>
              </a:spcBef>
              <a:buSzPct val="77777"/>
              <a:buNone/>
              <a:defRPr sz="1800" b="0" i="0" u="none" strike="noStrike" cap="none">
                <a:solidFill>
                  <a:schemeClr val="dk2"/>
                </a:solidFill>
              </a:defRPr>
            </a:lvl6pPr>
            <a:lvl7pPr marL="0" marR="0" lvl="6" indent="0" algn="l" rtl="0">
              <a:spcBef>
                <a:spcPts val="0"/>
              </a:spcBef>
              <a:buSzPct val="77777"/>
              <a:buNone/>
              <a:defRPr sz="1800" b="0" i="0" u="none" strike="noStrike" cap="none">
                <a:solidFill>
                  <a:schemeClr val="dk2"/>
                </a:solidFill>
              </a:defRPr>
            </a:lvl7pPr>
            <a:lvl8pPr marL="0" marR="0" lvl="7" indent="0" algn="l" rtl="0">
              <a:spcBef>
                <a:spcPts val="0"/>
              </a:spcBef>
              <a:buSzPct val="77777"/>
              <a:buNone/>
              <a:defRPr sz="1800" b="0" i="0" u="none" strike="noStrike" cap="none">
                <a:solidFill>
                  <a:schemeClr val="dk2"/>
                </a:solidFill>
              </a:defRPr>
            </a:lvl8pPr>
            <a:lvl9pPr marL="0" marR="0" lvl="8" indent="0" algn="l" rtl="0">
              <a:spcBef>
                <a:spcPts val="0"/>
              </a:spcBef>
              <a:buSzPct val="77777"/>
              <a:buNone/>
              <a:defRPr sz="1800" b="0" i="0" u="none" strike="noStrike" cap="none">
                <a:solidFill>
                  <a:schemeClr val="dk2"/>
                </a:solidFill>
              </a:defRPr>
            </a:lvl9pPr>
          </a:lstStyle>
          <a:p>
            <a:endParaRPr/>
          </a:p>
        </p:txBody>
      </p:sp>
      <p:sp>
        <p:nvSpPr>
          <p:cNvPr id="158" name="Shape 158"/>
          <p:cNvSpPr txBox="1">
            <a:spLocks noGrp="1"/>
          </p:cNvSpPr>
          <p:nvPr>
            <p:ph type="body" idx="1"/>
          </p:nvPr>
        </p:nvSpPr>
        <p:spPr>
          <a:xfrm>
            <a:off x="1295402" y="2556932"/>
            <a:ext cx="9601196" cy="3318936"/>
          </a:xfrm>
          <a:prstGeom prst="rect">
            <a:avLst/>
          </a:prstGeom>
          <a:noFill/>
          <a:ln>
            <a:noFill/>
          </a:ln>
        </p:spPr>
        <p:txBody>
          <a:bodyPr wrap="square" lIns="91425" tIns="91425" rIns="91425" bIns="91425" anchor="t" anchorCtr="0"/>
          <a:lstStyle>
            <a:lvl1pPr marL="214313" marR="0" lvl="0" indent="-82868" algn="l" rtl="0">
              <a:spcBef>
                <a:spcPts val="360"/>
              </a:spcBef>
              <a:spcAft>
                <a:spcPts val="450"/>
              </a:spcAft>
              <a:buClr>
                <a:schemeClr val="accent1"/>
              </a:buClr>
              <a:buSzPct val="115000"/>
              <a:buFont typeface="Arial"/>
              <a:buChar char="•"/>
              <a:defRPr sz="1800" b="0" i="0" u="none" strike="noStrike" cap="none">
                <a:solidFill>
                  <a:srgbClr val="262626"/>
                </a:solidFill>
                <a:latin typeface="Garamond"/>
                <a:ea typeface="Garamond"/>
                <a:cs typeface="Garamond"/>
                <a:sym typeface="Garamond"/>
              </a:defRPr>
            </a:lvl1pPr>
            <a:lvl2pPr marL="557213" marR="0" lvl="1" indent="-104775" algn="l" rtl="0">
              <a:spcBef>
                <a:spcPts val="300"/>
              </a:spcBef>
              <a:spcAft>
                <a:spcPts val="450"/>
              </a:spcAft>
              <a:buClr>
                <a:schemeClr val="accent1"/>
              </a:buClr>
              <a:buSzPct val="115000"/>
              <a:buFont typeface="Arial"/>
              <a:buChar char="•"/>
              <a:defRPr sz="1500" b="0" i="0" u="none" strike="noStrike" cap="none">
                <a:solidFill>
                  <a:srgbClr val="262626"/>
                </a:solidFill>
                <a:latin typeface="Garamond"/>
                <a:ea typeface="Garamond"/>
                <a:cs typeface="Garamond"/>
                <a:sym typeface="Garamond"/>
              </a:defRPr>
            </a:lvl2pPr>
            <a:lvl3pPr marL="900113" marR="0" lvl="2" indent="-115729" algn="l" rtl="0">
              <a:spcBef>
                <a:spcPts val="270"/>
              </a:spcBef>
              <a:spcAft>
                <a:spcPts val="450"/>
              </a:spcAft>
              <a:buClr>
                <a:schemeClr val="accent1"/>
              </a:buClr>
              <a:buSzPct val="115000"/>
              <a:buFont typeface="Arial"/>
              <a:buChar char="•"/>
              <a:defRPr sz="1350" b="0" i="0" u="none" strike="noStrike" cap="none">
                <a:solidFill>
                  <a:srgbClr val="262626"/>
                </a:solidFill>
                <a:latin typeface="Garamond"/>
                <a:ea typeface="Garamond"/>
                <a:cs typeface="Garamond"/>
                <a:sym typeface="Garamond"/>
              </a:defRPr>
            </a:lvl3pPr>
            <a:lvl4pPr marL="1157288" marR="0" lvl="3" indent="-40957" algn="l" rtl="0">
              <a:spcBef>
                <a:spcPts val="240"/>
              </a:spcBef>
              <a:spcAft>
                <a:spcPts val="450"/>
              </a:spcAft>
              <a:buClr>
                <a:schemeClr val="accent1"/>
              </a:buClr>
              <a:buSzPct val="115000"/>
              <a:buFont typeface="Arial"/>
              <a:buChar char="•"/>
              <a:defRPr sz="1200" b="0" i="0" u="none" strike="noStrike" cap="none">
                <a:solidFill>
                  <a:srgbClr val="262626"/>
                </a:solidFill>
                <a:latin typeface="Garamond"/>
                <a:ea typeface="Garamond"/>
                <a:cs typeface="Garamond"/>
                <a:sym typeface="Garamond"/>
              </a:defRPr>
            </a:lvl4pPr>
            <a:lvl5pPr marL="1500188" marR="0" lvl="4" indent="-51911" algn="l" rtl="0">
              <a:spcBef>
                <a:spcPts val="210"/>
              </a:spcBef>
              <a:spcAft>
                <a:spcPts val="450"/>
              </a:spcAft>
              <a:buClr>
                <a:schemeClr val="accent1"/>
              </a:buClr>
              <a:buSzPct val="115000"/>
              <a:buFont typeface="Arial"/>
              <a:buChar char="•"/>
              <a:defRPr sz="1050" b="0" i="0" u="none" strike="noStrike" cap="none">
                <a:solidFill>
                  <a:srgbClr val="262626"/>
                </a:solidFill>
                <a:latin typeface="Garamond"/>
                <a:ea typeface="Garamond"/>
                <a:cs typeface="Garamond"/>
                <a:sym typeface="Garamond"/>
              </a:defRPr>
            </a:lvl5pPr>
            <a:lvl6pPr marL="1885950" marR="0" lvl="5" indent="-94773" algn="l" rtl="0">
              <a:spcBef>
                <a:spcPts val="210"/>
              </a:spcBef>
              <a:spcAft>
                <a:spcPts val="450"/>
              </a:spcAft>
              <a:buClr>
                <a:schemeClr val="accent1"/>
              </a:buClr>
              <a:buSzPct val="115000"/>
              <a:buFont typeface="Arial"/>
              <a:buChar char="•"/>
              <a:defRPr sz="1050" b="0" i="0" u="none" strike="noStrike" cap="none">
                <a:solidFill>
                  <a:srgbClr val="262626"/>
                </a:solidFill>
                <a:latin typeface="Garamond"/>
                <a:ea typeface="Garamond"/>
                <a:cs typeface="Garamond"/>
                <a:sym typeface="Garamond"/>
              </a:defRPr>
            </a:lvl6pPr>
            <a:lvl7pPr marL="2228850" marR="0" lvl="6" indent="-94773" algn="l" rtl="0">
              <a:spcBef>
                <a:spcPts val="210"/>
              </a:spcBef>
              <a:spcAft>
                <a:spcPts val="450"/>
              </a:spcAft>
              <a:buClr>
                <a:schemeClr val="accent1"/>
              </a:buClr>
              <a:buSzPct val="115000"/>
              <a:buFont typeface="Arial"/>
              <a:buChar char="•"/>
              <a:defRPr sz="1050" b="0" i="0" u="none" strike="noStrike" cap="none">
                <a:solidFill>
                  <a:srgbClr val="262626"/>
                </a:solidFill>
                <a:latin typeface="Garamond"/>
                <a:ea typeface="Garamond"/>
                <a:cs typeface="Garamond"/>
                <a:sym typeface="Garamond"/>
              </a:defRPr>
            </a:lvl7pPr>
            <a:lvl8pPr marL="2571750" marR="0" lvl="7" indent="-94773" algn="l" rtl="0">
              <a:spcBef>
                <a:spcPts val="210"/>
              </a:spcBef>
              <a:spcAft>
                <a:spcPts val="450"/>
              </a:spcAft>
              <a:buClr>
                <a:schemeClr val="accent1"/>
              </a:buClr>
              <a:buSzPct val="115000"/>
              <a:buFont typeface="Arial"/>
              <a:buChar char="•"/>
              <a:defRPr sz="1050" b="0" i="0" u="none" strike="noStrike" cap="none">
                <a:solidFill>
                  <a:srgbClr val="262626"/>
                </a:solidFill>
                <a:latin typeface="Garamond"/>
                <a:ea typeface="Garamond"/>
                <a:cs typeface="Garamond"/>
                <a:sym typeface="Garamond"/>
              </a:defRPr>
            </a:lvl8pPr>
            <a:lvl9pPr marL="2914650" marR="0" lvl="8" indent="-94773" algn="l" rtl="0">
              <a:spcBef>
                <a:spcPts val="210"/>
              </a:spcBef>
              <a:spcAft>
                <a:spcPts val="450"/>
              </a:spcAft>
              <a:buClr>
                <a:schemeClr val="accent1"/>
              </a:buClr>
              <a:buSzPct val="115000"/>
              <a:buFont typeface="Arial"/>
              <a:buChar char="•"/>
              <a:defRPr sz="1050" b="0" i="0" u="none" strike="noStrike" cap="none">
                <a:solidFill>
                  <a:srgbClr val="262626"/>
                </a:solidFill>
                <a:latin typeface="Garamond"/>
                <a:ea typeface="Garamond"/>
                <a:cs typeface="Garamond"/>
                <a:sym typeface="Garamond"/>
              </a:defRPr>
            </a:lvl9pPr>
          </a:lstStyle>
          <a:p>
            <a:endParaRPr/>
          </a:p>
        </p:txBody>
      </p:sp>
      <p:sp>
        <p:nvSpPr>
          <p:cNvPr id="159" name="Shape 159"/>
          <p:cNvSpPr txBox="1">
            <a:spLocks noGrp="1"/>
          </p:cNvSpPr>
          <p:nvPr>
            <p:ph type="dt" idx="10"/>
          </p:nvPr>
        </p:nvSpPr>
        <p:spPr>
          <a:xfrm>
            <a:off x="8677501" y="5969000"/>
            <a:ext cx="1600200" cy="2794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60" name="Shape 160"/>
          <p:cNvSpPr txBox="1">
            <a:spLocks noGrp="1"/>
          </p:cNvSpPr>
          <p:nvPr>
            <p:ph type="ftr" idx="11"/>
          </p:nvPr>
        </p:nvSpPr>
        <p:spPr>
          <a:xfrm>
            <a:off x="1295402" y="5969000"/>
            <a:ext cx="7305900" cy="2794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ct val="186666"/>
              <a:buFont typeface="Garamond"/>
              <a:buNone/>
              <a:defRPr sz="1000" b="0" i="0" u="none" strike="noStrike" cap="none">
                <a:solidFill>
                  <a:schemeClr val="dk1"/>
                </a:solidFill>
                <a:latin typeface="Garamond"/>
                <a:ea typeface="Garamond"/>
                <a:cs typeface="Garamond"/>
                <a:sym typeface="Garamond"/>
              </a:defRPr>
            </a:lvl1pPr>
            <a:lvl2pPr marL="609585" marR="0" lvl="1"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ct val="100000"/>
              <a:buFont typeface="Arial"/>
              <a:buNone/>
              <a:defRPr sz="1867" b="0" i="0" u="none" strike="noStrike" cap="none">
                <a:solidFill>
                  <a:srgbClr val="000000"/>
                </a:solidFill>
                <a:latin typeface="Arial"/>
                <a:ea typeface="Arial"/>
                <a:cs typeface="Arial"/>
                <a:sym typeface="Arial"/>
              </a:defRPr>
            </a:lvl9pPr>
          </a:lstStyle>
          <a:p>
            <a:endParaRPr/>
          </a:p>
        </p:txBody>
      </p:sp>
      <p:sp>
        <p:nvSpPr>
          <p:cNvPr id="161" name="Shape 161"/>
          <p:cNvSpPr txBox="1">
            <a:spLocks noGrp="1"/>
          </p:cNvSpPr>
          <p:nvPr>
            <p:ph type="sldNum" idx="12"/>
          </p:nvPr>
        </p:nvSpPr>
        <p:spPr>
          <a:xfrm>
            <a:off x="10353902" y="5969000"/>
            <a:ext cx="542697" cy="279400"/>
          </a:xfrm>
          <a:prstGeom prst="rect">
            <a:avLst/>
          </a:prstGeom>
          <a:noFill/>
          <a:ln>
            <a:noFill/>
          </a:ln>
        </p:spPr>
        <p:txBody>
          <a:bodyPr wrap="square" lIns="91425" tIns="45700" rIns="91425" bIns="45700" anchor="ctr" anchorCtr="0">
            <a:noAutofit/>
          </a:bodyPr>
          <a:lstStyle/>
          <a:p>
            <a:pPr algn="r">
              <a:buClr>
                <a:schemeClr val="lt1"/>
              </a:buClr>
              <a:buSzPct val="25000"/>
            </a:pPr>
            <a:fld id="{00000000-1234-1234-1234-123412341234}" type="slidenum">
              <a:rPr lang="en" sz="1200" smtClean="0">
                <a:solidFill>
                  <a:schemeClr val="lt1"/>
                </a:solidFill>
                <a:latin typeface="Calibri"/>
                <a:ea typeface="Calibri"/>
                <a:cs typeface="Calibri"/>
                <a:sym typeface="Calibri"/>
              </a:rPr>
              <a:pPr algn="r">
                <a:buClr>
                  <a:schemeClr val="lt1"/>
                </a:buClr>
                <a:buSzPct val="25000"/>
              </a:pPr>
              <a:t>‹#›</a:t>
            </a:fld>
            <a:endParaRPr lang="en"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212616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customXml" Target="../ink/ink3.xm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customXml" Target="../ink/ink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8.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705E2-2858-4E90-A7E3-E0E9E3D8C18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9290" r="-2" b="-2"/>
          <a:stretch/>
        </p:blipFill>
        <p:spPr>
          <a:xfrm>
            <a:off x="-186572" y="3184611"/>
            <a:ext cx="6447707" cy="3845519"/>
          </a:xfrm>
          <a:prstGeom prst="rect">
            <a:avLst/>
          </a:prstGeom>
          <a:effectLst>
            <a:softEdge rad="533400"/>
          </a:effectLst>
        </p:spPr>
      </p:pic>
      <p:pic>
        <p:nvPicPr>
          <p:cNvPr id="18" name="Picture 11">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8E8B58-4AE9-414E-9144-B1235420F294}"/>
              </a:ext>
            </a:extLst>
          </p:cNvPr>
          <p:cNvSpPr>
            <a:spLocks noGrp="1"/>
          </p:cNvSpPr>
          <p:nvPr>
            <p:ph type="ctrTitle"/>
          </p:nvPr>
        </p:nvSpPr>
        <p:spPr>
          <a:xfrm>
            <a:off x="6096000" y="5140451"/>
            <a:ext cx="5792978" cy="2666452"/>
          </a:xfrm>
        </p:spPr>
        <p:txBody>
          <a:bodyPr anchor="t">
            <a:normAutofit/>
          </a:bodyPr>
          <a:lstStyle/>
          <a:p>
            <a:r>
              <a:rPr lang="en-US" altLang="zh-TW" sz="5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Interpretation of the Basic Law</a:t>
            </a:r>
            <a:endParaRPr lang="en-HK" sz="5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extLst>
              <a:ext uri="{FF2B5EF4-FFF2-40B4-BE49-F238E27FC236}">
                <a16:creationId xmlns:a16="http://schemas.microsoft.com/office/drawing/2014/main" id="{7E87D0E9-5123-417B-BDE5-BE078E012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759" y="654459"/>
            <a:ext cx="2271641" cy="2271641"/>
          </a:xfrm>
          <a:prstGeom prst="rect">
            <a:avLst/>
          </a:prstGeom>
        </p:spPr>
      </p:pic>
      <p:pic>
        <p:nvPicPr>
          <p:cNvPr id="9" name="Picture 8">
            <a:extLst>
              <a:ext uri="{FF2B5EF4-FFF2-40B4-BE49-F238E27FC236}">
                <a16:creationId xmlns:a16="http://schemas.microsoft.com/office/drawing/2014/main" id="{CE03FDA9-0604-4F8B-9CFA-AEFF0A321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419" y="3284442"/>
            <a:ext cx="4076481" cy="1475403"/>
          </a:xfrm>
          <a:prstGeom prst="rect">
            <a:avLst/>
          </a:prstGeom>
        </p:spPr>
      </p:pic>
      <p:pic>
        <p:nvPicPr>
          <p:cNvPr id="8" name="Picture 7">
            <a:extLst>
              <a:ext uri="{FF2B5EF4-FFF2-40B4-BE49-F238E27FC236}">
                <a16:creationId xmlns:a16="http://schemas.microsoft.com/office/drawing/2014/main" id="{5EE6ED23-C440-A84E-8F39-821CBDCF3CC7}"/>
              </a:ext>
            </a:extLst>
          </p:cNvPr>
          <p:cNvPicPr>
            <a:picLocks noChangeAspect="1"/>
          </p:cNvPicPr>
          <p:nvPr/>
        </p:nvPicPr>
        <p:blipFill rotWithShape="1">
          <a:blip r:embed="rId7">
            <a:extLst>
              <a:ext uri="{28A0092B-C50C-407E-A947-70E740481C1C}">
                <a14:useLocalDpi xmlns:a14="http://schemas.microsoft.com/office/drawing/2010/main" val="0"/>
              </a:ext>
            </a:extLst>
          </a:blip>
          <a:srcRect l="17953" r="18129" b="10203"/>
          <a:stretch/>
        </p:blipFill>
        <p:spPr>
          <a:xfrm>
            <a:off x="88324" y="77026"/>
            <a:ext cx="5830562" cy="3809990"/>
          </a:xfrm>
          <a:prstGeom prst="rect">
            <a:avLst/>
          </a:prstGeom>
          <a:effectLst>
            <a:softEdge rad="317500"/>
          </a:effectLst>
        </p:spPr>
      </p:pic>
    </p:spTree>
    <p:extLst>
      <p:ext uri="{BB962C8B-B14F-4D97-AF65-F5344CB8AC3E}">
        <p14:creationId xmlns:p14="http://schemas.microsoft.com/office/powerpoint/2010/main" val="3099620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F43ED6-6FC2-4732-9152-D652FEFD674F}"/>
              </a:ext>
            </a:extLst>
          </p:cNvPr>
          <p:cNvSpPr/>
          <p:nvPr/>
        </p:nvSpPr>
        <p:spPr>
          <a:xfrm>
            <a:off x="4887402" y="207655"/>
            <a:ext cx="6455613" cy="923330"/>
          </a:xfrm>
          <a:prstGeom prst="rect">
            <a:avLst/>
          </a:prstGeom>
        </p:spPr>
        <p:txBody>
          <a:bodyPr wrap="none">
            <a:spAutoFit/>
          </a:bodyPr>
          <a:lstStyle/>
          <a:p>
            <a:r>
              <a:rPr lang="en-HK" altLang="zh-TW" sz="54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Separation of powers</a:t>
            </a:r>
            <a:endParaRPr lang="en-HK" sz="5400" u="sng"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C6DA777-39F9-421D-92FE-E6CAE9DCD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5" y="1228327"/>
            <a:ext cx="4355553" cy="5264890"/>
          </a:xfrm>
          <a:prstGeom prst="rect">
            <a:avLst/>
          </a:prstGeom>
          <a:effectLst>
            <a:softEdge rad="127000"/>
          </a:effectLst>
        </p:spPr>
      </p:pic>
      <p:sp>
        <p:nvSpPr>
          <p:cNvPr id="9" name="TextBox 8">
            <a:extLst>
              <a:ext uri="{FF2B5EF4-FFF2-40B4-BE49-F238E27FC236}">
                <a16:creationId xmlns:a16="http://schemas.microsoft.com/office/drawing/2014/main" id="{D7DBE663-C24D-4796-92CD-B4BAFA58D213}"/>
              </a:ext>
            </a:extLst>
          </p:cNvPr>
          <p:cNvSpPr txBox="1"/>
          <p:nvPr/>
        </p:nvSpPr>
        <p:spPr>
          <a:xfrm>
            <a:off x="4790583" y="1228327"/>
            <a:ext cx="7268739" cy="4801314"/>
          </a:xfrm>
          <a:prstGeom prst="rect">
            <a:avLst/>
          </a:prstGeom>
          <a:noFill/>
        </p:spPr>
        <p:txBody>
          <a:bodyPr wrap="square" rtlCol="0">
            <a:spAutoFit/>
          </a:bodyPr>
          <a:lstStyle/>
          <a:p>
            <a:r>
              <a:rPr lang="en-HK" altLang="zh-TW" sz="40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Montesquieu- The Spirit of the Laws</a:t>
            </a:r>
            <a:endParaRPr lang="en-US" altLang="zh-TW" sz="4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10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p>
            <a:r>
              <a:rPr lang="en-HK" altLang="zh-TW" sz="36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When administrative power, legislative power, and judicial power cannot be separated, but are controlled by the same person, </a:t>
            </a:r>
            <a:r>
              <a:rPr lang="en-HK" altLang="zh-TW" sz="3600" b="1" dirty="0">
                <a:solidFill>
                  <a:srgbClr val="FF5050"/>
                </a:solidFill>
                <a:latin typeface="Times New Roman" panose="02020603050405020304" pitchFamily="18" charset="0"/>
                <a:ea typeface="標楷體" panose="03000509000000000000" pitchFamily="65" charset="-120"/>
                <a:cs typeface="Times New Roman" panose="02020603050405020304" pitchFamily="18" charset="0"/>
              </a:rPr>
              <a:t>fear will breed and freedom will disappear</a:t>
            </a:r>
            <a:r>
              <a:rPr lang="en-HK" altLang="zh-TW" sz="36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a:t>
            </a:r>
            <a:endParaRPr lang="en-HK" sz="36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4021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83E2BA-0404-4193-A1BC-7AB974317970}"/>
              </a:ext>
            </a:extLst>
          </p:cNvPr>
          <p:cNvPicPr>
            <a:picLocks noChangeAspect="1"/>
          </p:cNvPicPr>
          <p:nvPr/>
        </p:nvPicPr>
        <p:blipFill rotWithShape="1">
          <a:blip r:embed="rId2">
            <a:extLst>
              <a:ext uri="{28A0092B-C50C-407E-A947-70E740481C1C}">
                <a14:useLocalDpi xmlns:a14="http://schemas.microsoft.com/office/drawing/2010/main" val="0"/>
              </a:ext>
            </a:extLst>
          </a:blip>
          <a:srcRect l="16855" r="11379" b="10203"/>
          <a:stretch/>
        </p:blipFill>
        <p:spPr>
          <a:xfrm>
            <a:off x="20" y="11"/>
            <a:ext cx="3480799" cy="3266514"/>
          </a:xfrm>
          <a:prstGeom prst="rect">
            <a:avLst/>
          </a:prstGeom>
          <a:effectLst>
            <a:softEdge rad="317500"/>
          </a:effectLst>
        </p:spPr>
      </p:pic>
      <p:pic>
        <p:nvPicPr>
          <p:cNvPr id="3" name="Picture 2">
            <a:extLst>
              <a:ext uri="{FF2B5EF4-FFF2-40B4-BE49-F238E27FC236}">
                <a16:creationId xmlns:a16="http://schemas.microsoft.com/office/drawing/2014/main" id="{E40E4EA7-68B3-48B5-9A6E-08F86A72BEAD}"/>
              </a:ext>
            </a:extLst>
          </p:cNvPr>
          <p:cNvPicPr>
            <a:picLocks noChangeAspect="1"/>
          </p:cNvPicPr>
          <p:nvPr/>
        </p:nvPicPr>
        <p:blipFill rotWithShape="1">
          <a:blip r:embed="rId3">
            <a:extLst>
              <a:ext uri="{28A0092B-C50C-407E-A947-70E740481C1C}">
                <a14:useLocalDpi xmlns:a14="http://schemas.microsoft.com/office/drawing/2010/main" val="0"/>
              </a:ext>
            </a:extLst>
          </a:blip>
          <a:srcRect l="17953" r="18129" b="10203"/>
          <a:stretch/>
        </p:blipFill>
        <p:spPr>
          <a:xfrm>
            <a:off x="4069146" y="207655"/>
            <a:ext cx="3483373" cy="3266523"/>
          </a:xfrm>
          <a:prstGeom prst="rect">
            <a:avLst/>
          </a:prstGeom>
          <a:effectLst>
            <a:softEdge rad="317500"/>
          </a:effectLst>
        </p:spPr>
      </p:pic>
      <p:pic>
        <p:nvPicPr>
          <p:cNvPr id="4" name="Picture 3">
            <a:extLst>
              <a:ext uri="{FF2B5EF4-FFF2-40B4-BE49-F238E27FC236}">
                <a16:creationId xmlns:a16="http://schemas.microsoft.com/office/drawing/2014/main" id="{D63D54FD-1113-4D52-B7CB-B494A508EE4A}"/>
              </a:ext>
            </a:extLst>
          </p:cNvPr>
          <p:cNvPicPr>
            <a:picLocks noChangeAspect="1"/>
          </p:cNvPicPr>
          <p:nvPr/>
        </p:nvPicPr>
        <p:blipFill rotWithShape="1">
          <a:blip r:embed="rId4">
            <a:extLst>
              <a:ext uri="{28A0092B-C50C-407E-A947-70E740481C1C}">
                <a14:useLocalDpi xmlns:a14="http://schemas.microsoft.com/office/drawing/2010/main" val="0"/>
              </a:ext>
            </a:extLst>
          </a:blip>
          <a:srcRect l="20794" r="7440" b="10203"/>
          <a:stretch/>
        </p:blipFill>
        <p:spPr>
          <a:xfrm>
            <a:off x="8132064" y="10"/>
            <a:ext cx="3480816" cy="3266523"/>
          </a:xfrm>
          <a:prstGeom prst="rect">
            <a:avLst/>
          </a:prstGeom>
          <a:effectLst>
            <a:softEdge rad="317500"/>
          </a:effectLst>
        </p:spPr>
      </p:pic>
      <p:sp>
        <p:nvSpPr>
          <p:cNvPr id="5" name="Rectangle 4">
            <a:extLst>
              <a:ext uri="{FF2B5EF4-FFF2-40B4-BE49-F238E27FC236}">
                <a16:creationId xmlns:a16="http://schemas.microsoft.com/office/drawing/2014/main" id="{C6F43ED6-6FC2-4732-9152-D652FEFD674F}"/>
              </a:ext>
            </a:extLst>
          </p:cNvPr>
          <p:cNvSpPr/>
          <p:nvPr/>
        </p:nvSpPr>
        <p:spPr>
          <a:xfrm>
            <a:off x="2983033" y="3289044"/>
            <a:ext cx="6455613" cy="923330"/>
          </a:xfrm>
          <a:prstGeom prst="rect">
            <a:avLst/>
          </a:prstGeom>
        </p:spPr>
        <p:txBody>
          <a:bodyPr wrap="none">
            <a:spAutoFit/>
          </a:bodyPr>
          <a:lstStyle/>
          <a:p>
            <a:r>
              <a:rPr lang="en-HK" altLang="zh-TW" sz="54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Separation of powers</a:t>
            </a:r>
            <a:endParaRPr lang="en-HK" sz="5400"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C7932EC-2813-4ACD-B748-71141822D21F}"/>
              </a:ext>
            </a:extLst>
          </p:cNvPr>
          <p:cNvSpPr txBox="1"/>
          <p:nvPr/>
        </p:nvSpPr>
        <p:spPr>
          <a:xfrm>
            <a:off x="641889" y="4234885"/>
            <a:ext cx="11137900" cy="2554545"/>
          </a:xfrm>
          <a:prstGeom prst="rect">
            <a:avLst/>
          </a:prstGeom>
          <a:noFill/>
        </p:spPr>
        <p:txBody>
          <a:bodyPr wrap="square" rtlCol="0">
            <a:spAutoFit/>
          </a:bodyPr>
          <a:lstStyle/>
          <a:p>
            <a:pPr marL="342900" indent="-342900">
              <a:buFont typeface="Wingdings" panose="05000000000000000000" pitchFamily="2" charset="2"/>
              <a:buChar char="Ø"/>
            </a:pPr>
            <a:r>
              <a:rPr lang="en-HK"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Public power is separated into administrative power (Hong Kong government), legislative power (Legislative Council) and judicial power (courts at all levels)</a:t>
            </a:r>
          </a:p>
          <a:p>
            <a:pPr marL="342900" indent="-342900">
              <a:buFont typeface="Wingdings" panose="05000000000000000000" pitchFamily="2" charset="2"/>
              <a:buChar char="Ø"/>
            </a:pPr>
            <a:r>
              <a:rPr lang="en-HK" sz="3200" b="1" dirty="0">
                <a:solidFill>
                  <a:srgbClr val="000066"/>
                </a:solidFill>
                <a:latin typeface="Times New Roman" panose="02020603050405020304" pitchFamily="18" charset="0"/>
                <a:cs typeface="Times New Roman" panose="02020603050405020304" pitchFamily="18" charset="0"/>
              </a:rPr>
              <a:t> Three powers all enjoy equal status, which can effectively check and balance each other. </a:t>
            </a:r>
            <a:endParaRPr lang="en-HK"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66745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5A794-DFB5-47D4-A0E5-35C9184D0E94}"/>
              </a:ext>
            </a:extLst>
          </p:cNvPr>
          <p:cNvSpPr/>
          <p:nvPr/>
        </p:nvSpPr>
        <p:spPr>
          <a:xfrm>
            <a:off x="3439569" y="269975"/>
            <a:ext cx="5102679" cy="707886"/>
          </a:xfrm>
          <a:prstGeom prst="rect">
            <a:avLst/>
          </a:prstGeom>
        </p:spPr>
        <p:txBody>
          <a:bodyPr wrap="none">
            <a:spAutoFit/>
          </a:bodyPr>
          <a:lstStyle/>
          <a:p>
            <a:r>
              <a:rPr lang="en-HK" sz="4000" b="1" u="sng" dirty="0">
                <a:solidFill>
                  <a:srgbClr val="000066"/>
                </a:solidFill>
                <a:latin typeface="Times New Roman" panose="02020603050405020304" pitchFamily="18" charset="0"/>
                <a:cs typeface="Times New Roman" panose="02020603050405020304" pitchFamily="18" charset="0"/>
              </a:rPr>
              <a:t>Judicial Independence</a:t>
            </a:r>
          </a:p>
        </p:txBody>
      </p:sp>
      <p:sp>
        <p:nvSpPr>
          <p:cNvPr id="6" name="Rectangle 5">
            <a:extLst>
              <a:ext uri="{FF2B5EF4-FFF2-40B4-BE49-F238E27FC236}">
                <a16:creationId xmlns:a16="http://schemas.microsoft.com/office/drawing/2014/main" id="{6C28D61C-3DBD-4EDD-B82B-45B46FC3202A}"/>
              </a:ext>
            </a:extLst>
          </p:cNvPr>
          <p:cNvSpPr/>
          <p:nvPr/>
        </p:nvSpPr>
        <p:spPr>
          <a:xfrm>
            <a:off x="4524643" y="1470603"/>
            <a:ext cx="7279991" cy="4801314"/>
          </a:xfrm>
          <a:prstGeom prst="rect">
            <a:avLst/>
          </a:prstGeom>
        </p:spPr>
        <p:txBody>
          <a:bodyPr wrap="square">
            <a:spAutoFit/>
          </a:bodyPr>
          <a:lstStyle/>
          <a:p>
            <a:pPr marL="571500" indent="-571500">
              <a:buFont typeface="Wingdings" panose="05000000000000000000" pitchFamily="2" charset="2"/>
              <a:buChar char="Ø"/>
            </a:pPr>
            <a:r>
              <a:rPr lang="en-HK"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This is the cornerstone of the Rule of Law. </a:t>
            </a:r>
          </a:p>
          <a:p>
            <a:pPr marL="571500" indent="-571500">
              <a:buFont typeface="Wingdings" panose="05000000000000000000" pitchFamily="2" charset="2"/>
              <a:buChar char="Ø"/>
            </a:pPr>
            <a:endParaRPr lang="en-HK"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marL="571500" indent="-571500">
              <a:buFont typeface="Wingdings" panose="05000000000000000000" pitchFamily="2" charset="2"/>
              <a:buChar char="Ø"/>
            </a:pPr>
            <a:r>
              <a:rPr lang="en-HK"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judiciary must be able to adjudicate independently and impartially in accordance with the law, regardless of the background of the litigants and is free from political pressure. </a:t>
            </a:r>
          </a:p>
          <a:p>
            <a:endParaRPr lang="en-HK" sz="1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40E4EA7-68B3-48B5-9A6E-08F86A72BEAD}"/>
              </a:ext>
            </a:extLst>
          </p:cNvPr>
          <p:cNvPicPr>
            <a:picLocks noChangeAspect="1"/>
          </p:cNvPicPr>
          <p:nvPr/>
        </p:nvPicPr>
        <p:blipFill rotWithShape="1">
          <a:blip r:embed="rId2">
            <a:extLst>
              <a:ext uri="{28A0092B-C50C-407E-A947-70E740481C1C}">
                <a14:useLocalDpi xmlns:a14="http://schemas.microsoft.com/office/drawing/2010/main" val="0"/>
              </a:ext>
            </a:extLst>
          </a:blip>
          <a:srcRect l="17953" r="22795" b="10203"/>
          <a:stretch/>
        </p:blipFill>
        <p:spPr>
          <a:xfrm>
            <a:off x="129768" y="1470603"/>
            <a:ext cx="4394875" cy="4663440"/>
          </a:xfrm>
          <a:prstGeom prst="rect">
            <a:avLst/>
          </a:prstGeom>
          <a:effectLst>
            <a:softEdge rad="317500"/>
          </a:effectLst>
        </p:spPr>
      </p:pic>
    </p:spTree>
    <p:extLst>
      <p:ext uri="{BB962C8B-B14F-4D97-AF65-F5344CB8AC3E}">
        <p14:creationId xmlns:p14="http://schemas.microsoft.com/office/powerpoint/2010/main" val="2637441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C189D6-B7C1-418E-9791-9689BF6D5373}"/>
              </a:ext>
            </a:extLst>
          </p:cNvPr>
          <p:cNvPicPr>
            <a:picLocks noChangeAspect="1"/>
          </p:cNvPicPr>
          <p:nvPr/>
        </p:nvPicPr>
        <p:blipFill rotWithShape="1">
          <a:blip r:embed="rId3">
            <a:extLst>
              <a:ext uri="{28A0092B-C50C-407E-A947-70E740481C1C}">
                <a14:useLocalDpi xmlns:a14="http://schemas.microsoft.com/office/drawing/2010/main" val="0"/>
              </a:ext>
            </a:extLst>
          </a:blip>
          <a:srcRect l="-1" r="24748"/>
          <a:stretch/>
        </p:blipFill>
        <p:spPr>
          <a:xfrm>
            <a:off x="8458201" y="964632"/>
            <a:ext cx="3733799" cy="4895359"/>
          </a:xfrm>
          <a:prstGeom prst="rect">
            <a:avLst/>
          </a:prstGeom>
          <a:effectLst>
            <a:softEdge rad="317500"/>
          </a:effectLst>
        </p:spPr>
      </p:pic>
      <p:sp>
        <p:nvSpPr>
          <p:cNvPr id="8" name="Rectangle 7">
            <a:extLst>
              <a:ext uri="{FF2B5EF4-FFF2-40B4-BE49-F238E27FC236}">
                <a16:creationId xmlns:a16="http://schemas.microsoft.com/office/drawing/2014/main" id="{C2358C94-E8AD-421A-899E-E7806BB4140C}"/>
              </a:ext>
            </a:extLst>
          </p:cNvPr>
          <p:cNvSpPr/>
          <p:nvPr/>
        </p:nvSpPr>
        <p:spPr>
          <a:xfrm>
            <a:off x="576614" y="286172"/>
            <a:ext cx="6715428" cy="769441"/>
          </a:xfrm>
          <a:prstGeom prst="rect">
            <a:avLst/>
          </a:prstGeom>
        </p:spPr>
        <p:txBody>
          <a:bodyPr wrap="none">
            <a:spAutoFit/>
          </a:bodyPr>
          <a:lstStyle/>
          <a:p>
            <a:r>
              <a:rPr lang="en-HK" sz="4400" b="1" u="sng" dirty="0">
                <a:solidFill>
                  <a:srgbClr val="38355F"/>
                </a:solidFill>
                <a:latin typeface="Times New Roman" panose="02020603050405020304" pitchFamily="18" charset="0"/>
                <a:cs typeface="Times New Roman" panose="02020603050405020304" pitchFamily="18" charset="0"/>
              </a:rPr>
              <a:t>One Country, Two Systems</a:t>
            </a:r>
          </a:p>
        </p:txBody>
      </p:sp>
      <p:graphicFrame>
        <p:nvGraphicFramePr>
          <p:cNvPr id="3" name="Table 2"/>
          <p:cNvGraphicFramePr>
            <a:graphicFrameLocks noGrp="1"/>
          </p:cNvGraphicFramePr>
          <p:nvPr>
            <p:extLst>
              <p:ext uri="{D42A27DB-BD31-4B8C-83A1-F6EECF244321}">
                <p14:modId xmlns:p14="http://schemas.microsoft.com/office/powerpoint/2010/main" val="1356472527"/>
              </p:ext>
            </p:extLst>
          </p:nvPr>
        </p:nvGraphicFramePr>
        <p:xfrm>
          <a:off x="356935" y="1269634"/>
          <a:ext cx="8101266" cy="4898275"/>
        </p:xfrm>
        <a:graphic>
          <a:graphicData uri="http://schemas.openxmlformats.org/drawingml/2006/table">
            <a:tbl>
              <a:tblPr firstRow="1" bandRow="1">
                <a:tableStyleId>{5940675A-B579-460E-94D1-54222C63F5DA}</a:tableStyleId>
              </a:tblPr>
              <a:tblGrid>
                <a:gridCol w="2314707">
                  <a:extLst>
                    <a:ext uri="{9D8B030D-6E8A-4147-A177-3AD203B41FA5}">
                      <a16:colId xmlns:a16="http://schemas.microsoft.com/office/drawing/2014/main" val="20000"/>
                    </a:ext>
                  </a:extLst>
                </a:gridCol>
                <a:gridCol w="2752426">
                  <a:extLst>
                    <a:ext uri="{9D8B030D-6E8A-4147-A177-3AD203B41FA5}">
                      <a16:colId xmlns:a16="http://schemas.microsoft.com/office/drawing/2014/main" val="20001"/>
                    </a:ext>
                  </a:extLst>
                </a:gridCol>
                <a:gridCol w="3034133">
                  <a:extLst>
                    <a:ext uri="{9D8B030D-6E8A-4147-A177-3AD203B41FA5}">
                      <a16:colId xmlns:a16="http://schemas.microsoft.com/office/drawing/2014/main" val="20002"/>
                    </a:ext>
                  </a:extLst>
                </a:gridCol>
              </a:tblGrid>
              <a:tr h="603421">
                <a:tc>
                  <a:txBody>
                    <a:bodyPr/>
                    <a:lstStyle/>
                    <a:p>
                      <a:pPr algn="ctr"/>
                      <a:endPar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Mainland</a:t>
                      </a:r>
                    </a:p>
                    <a:p>
                      <a:pPr algn="ct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China</a:t>
                      </a:r>
                    </a:p>
                  </a:txBody>
                  <a:tcPr anchor="ctr"/>
                </a:tc>
                <a:tc>
                  <a:txBody>
                    <a:bodyPr/>
                    <a:lstStyle/>
                    <a:p>
                      <a:pPr algn="ctr"/>
                      <a:r>
                        <a:rPr lang="en-US"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HKSAR</a:t>
                      </a:r>
                      <a:endPar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0000"/>
                  </a:ext>
                </a:extLst>
              </a:tr>
              <a:tr h="1637857">
                <a:tc>
                  <a:txBody>
                    <a:bodyPr/>
                    <a:lstStyle/>
                    <a:p>
                      <a:pPr algn="ct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Political System</a:t>
                      </a:r>
                    </a:p>
                  </a:txBody>
                  <a:tcPr anchor="ctr"/>
                </a:tc>
                <a:tc>
                  <a:txBody>
                    <a:bodyPr/>
                    <a:lstStyle/>
                    <a:p>
                      <a:pPr marL="457200" indent="-457200" algn="l">
                        <a:buFont typeface="Arial" panose="020B0604020202020204" pitchFamily="34" charset="0"/>
                        <a:buChar char="•"/>
                      </a:pP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One-party</a:t>
                      </a:r>
                      <a:r>
                        <a:rPr lang="en-US" sz="2800" b="1" baseline="0"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 r</a:t>
                      </a: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uling</a:t>
                      </a:r>
                    </a:p>
                    <a:p>
                      <a:pPr marL="457200" indent="-457200" algn="l">
                        <a:buFont typeface="Arial" panose="020B0604020202020204" pitchFamily="34" charset="0"/>
                        <a:buChar char="•"/>
                      </a:pP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Legislature sovereignty</a:t>
                      </a:r>
                    </a:p>
                  </a:txBody>
                  <a:tcPr anchor="ctr"/>
                </a:tc>
                <a:tc>
                  <a:txBody>
                    <a:bodyPr/>
                    <a:lstStyle/>
                    <a:p>
                      <a:pPr marL="457200" indent="-457200" algn="l">
                        <a:buFont typeface="Arial" panose="020B0604020202020204" pitchFamily="34" charset="0"/>
                        <a:buChar char="•"/>
                      </a:pP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Multi-party system</a:t>
                      </a:r>
                    </a:p>
                    <a:p>
                      <a:pPr marL="457200" indent="-457200" algn="l">
                        <a:buFont typeface="Arial" panose="020B0604020202020204" pitchFamily="34" charset="0"/>
                        <a:buChar char="•"/>
                      </a:pPr>
                      <a:r>
                        <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separation of powers</a:t>
                      </a:r>
                    </a:p>
                  </a:txBody>
                  <a:tcPr anchor="ctr"/>
                </a:tc>
                <a:extLst>
                  <a:ext uri="{0D108BD9-81ED-4DB2-BD59-A6C34878D82A}">
                    <a16:rowId xmlns:a16="http://schemas.microsoft.com/office/drawing/2014/main" val="10001"/>
                  </a:ext>
                </a:extLst>
              </a:tr>
              <a:tr h="2155075">
                <a:tc>
                  <a:txBody>
                    <a:bodyPr/>
                    <a:lstStyle/>
                    <a:p>
                      <a:pPr algn="ctr"/>
                      <a:r>
                        <a:rPr lang="en-US"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Legal </a:t>
                      </a:r>
                    </a:p>
                    <a:p>
                      <a:pPr algn="ctr"/>
                      <a:r>
                        <a:rPr lang="en-US"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System</a:t>
                      </a:r>
                      <a:endPar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342900" indent="-342900" algn="l">
                        <a:buFont typeface="Arial" panose="020B0604020202020204" pitchFamily="34" charset="0"/>
                        <a:buChar char="•"/>
                      </a:pPr>
                      <a:r>
                        <a:rPr lang="en-HK"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Socialist legal system</a:t>
                      </a:r>
                    </a:p>
                    <a:p>
                      <a:pPr marL="342900" indent="-342900" algn="l">
                        <a:buFont typeface="Arial" panose="020B0604020202020204" pitchFamily="34" charset="0"/>
                        <a:buChar char="•"/>
                      </a:pPr>
                      <a:r>
                        <a:rPr lang="en-HK"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Statutory law</a:t>
                      </a:r>
                      <a:endPar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342900" indent="-342900" algn="l">
                        <a:buFont typeface="Arial" panose="020B0604020202020204" pitchFamily="34" charset="0"/>
                        <a:buChar char="•"/>
                      </a:pPr>
                      <a:r>
                        <a:rPr lang="en-HK"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Common law system</a:t>
                      </a:r>
                    </a:p>
                    <a:p>
                      <a:pPr marL="342900" indent="-342900" algn="l">
                        <a:buFont typeface="Arial" panose="020B0604020202020204" pitchFamily="34" charset="0"/>
                        <a:buChar char="•"/>
                      </a:pPr>
                      <a:r>
                        <a:rPr lang="en-HK" altLang="zh-TW"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Case law and statutes coexist</a:t>
                      </a:r>
                      <a:endParaRPr lang="en-US" sz="28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07075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C962B-453F-427D-99FA-98CC16046161}"/>
              </a:ext>
            </a:extLst>
          </p:cNvPr>
          <p:cNvPicPr>
            <a:picLocks noChangeAspect="1"/>
          </p:cNvPicPr>
          <p:nvPr/>
        </p:nvPicPr>
        <p:blipFill rotWithShape="1">
          <a:blip r:embed="rId2">
            <a:extLst>
              <a:ext uri="{28A0092B-C50C-407E-A947-70E740481C1C}">
                <a14:useLocalDpi xmlns:a14="http://schemas.microsoft.com/office/drawing/2010/main" val="0"/>
              </a:ext>
            </a:extLst>
          </a:blip>
          <a:srcRect t="2188" b="7813"/>
          <a:stretch/>
        </p:blipFill>
        <p:spPr>
          <a:xfrm>
            <a:off x="20" y="0"/>
            <a:ext cx="12191980" cy="6857990"/>
          </a:xfrm>
          <a:prstGeom prst="rect">
            <a:avLst/>
          </a:prstGeom>
        </p:spPr>
      </p:pic>
      <p:sp>
        <p:nvSpPr>
          <p:cNvPr id="5" name="TextBox 4">
            <a:extLst>
              <a:ext uri="{FF2B5EF4-FFF2-40B4-BE49-F238E27FC236}">
                <a16:creationId xmlns:a16="http://schemas.microsoft.com/office/drawing/2014/main" id="{CAC1AA7B-5901-49F0-9B4B-00370CB3BE26}"/>
              </a:ext>
            </a:extLst>
          </p:cNvPr>
          <p:cNvSpPr txBox="1"/>
          <p:nvPr/>
        </p:nvSpPr>
        <p:spPr>
          <a:xfrm>
            <a:off x="1802359" y="2347364"/>
            <a:ext cx="1638590" cy="1015663"/>
          </a:xfrm>
          <a:prstGeom prst="rect">
            <a:avLst/>
          </a:prstGeom>
          <a:noFill/>
        </p:spPr>
        <p:txBody>
          <a:bodyPr wrap="none" rtlCol="0">
            <a:spAutoFit/>
          </a:bodyPr>
          <a:lstStyle/>
          <a:p>
            <a:r>
              <a:rPr lang="en-US" altLang="zh-TW" sz="6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Law</a:t>
            </a:r>
            <a:endParaRPr lang="en-HK" sz="6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a:extLst>
              <a:ext uri="{FF2B5EF4-FFF2-40B4-BE49-F238E27FC236}">
                <a16:creationId xmlns:a16="http://schemas.microsoft.com/office/drawing/2014/main" id="{29C738C1-3E77-1D45-BBED-4ECCE0ED9158}"/>
              </a:ext>
            </a:extLst>
          </p:cNvPr>
          <p:cNvSpPr/>
          <p:nvPr/>
        </p:nvSpPr>
        <p:spPr>
          <a:xfrm>
            <a:off x="7091110" y="4183366"/>
            <a:ext cx="4872359" cy="1015663"/>
          </a:xfrm>
          <a:prstGeom prst="rect">
            <a:avLst/>
          </a:prstGeom>
        </p:spPr>
        <p:txBody>
          <a:bodyPr wrap="none">
            <a:spAutoFit/>
          </a:bodyPr>
          <a:lstStyle/>
          <a:p>
            <a:r>
              <a:rPr lang="en-US" altLang="zh-TW" sz="6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Interpretation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374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D2612-6374-4C21-8A64-9214BBA20BAF}"/>
              </a:ext>
            </a:extLst>
          </p:cNvPr>
          <p:cNvPicPr>
            <a:picLocks noChangeAspect="1"/>
          </p:cNvPicPr>
          <p:nvPr/>
        </p:nvPicPr>
        <p:blipFill rotWithShape="1">
          <a:blip r:embed="rId2">
            <a:extLst>
              <a:ext uri="{28A0092B-C50C-407E-A947-70E740481C1C}">
                <a14:useLocalDpi xmlns:a14="http://schemas.microsoft.com/office/drawing/2010/main" val="0"/>
              </a:ext>
            </a:extLst>
          </a:blip>
          <a:srcRect b="14021"/>
          <a:stretch/>
        </p:blipFill>
        <p:spPr>
          <a:xfrm>
            <a:off x="0" y="0"/>
            <a:ext cx="12192000" cy="6132262"/>
          </a:xfrm>
          <a:prstGeom prst="rect">
            <a:avLst/>
          </a:prstGeom>
        </p:spPr>
      </p:pic>
      <p:pic>
        <p:nvPicPr>
          <p:cNvPr id="8" name="Picture 7">
            <a:extLst>
              <a:ext uri="{FF2B5EF4-FFF2-40B4-BE49-F238E27FC236}">
                <a16:creationId xmlns:a16="http://schemas.microsoft.com/office/drawing/2014/main" id="{7309214B-9B60-4A94-88B5-44CB8D2632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26004"/>
          <a:stretch>
            <a:fillRect/>
          </a:stretch>
        </p:blipFill>
        <p:spPr>
          <a:xfrm>
            <a:off x="0" y="1783365"/>
            <a:ext cx="12192000" cy="5074635"/>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sp>
        <p:nvSpPr>
          <p:cNvPr id="4" name="Rectangle 3">
            <a:extLst>
              <a:ext uri="{FF2B5EF4-FFF2-40B4-BE49-F238E27FC236}">
                <a16:creationId xmlns:a16="http://schemas.microsoft.com/office/drawing/2014/main" id="{E81A3132-9C04-4D26-8918-67BE113DEAFF}"/>
              </a:ext>
            </a:extLst>
          </p:cNvPr>
          <p:cNvSpPr/>
          <p:nvPr/>
        </p:nvSpPr>
        <p:spPr>
          <a:xfrm>
            <a:off x="2040147" y="5750004"/>
            <a:ext cx="8111706" cy="1015663"/>
          </a:xfrm>
          <a:prstGeom prst="rect">
            <a:avLst/>
          </a:prstGeom>
        </p:spPr>
        <p:txBody>
          <a:bodyPr wrap="square">
            <a:spAutoFit/>
          </a:bodyPr>
          <a:lstStyle/>
          <a:p>
            <a:pPr algn="dist"/>
            <a:r>
              <a:rPr lang="en-US" altLang="zh-TW" sz="6000" b="1" dirty="0">
                <a:latin typeface="Times New Roman" panose="02020603050405020304" pitchFamily="18" charset="0"/>
                <a:ea typeface="DFKai-SB" panose="03000509000000000000" pitchFamily="65" charset="-120"/>
                <a:cs typeface="Times New Roman" panose="02020603050405020304" pitchFamily="18" charset="0"/>
              </a:rPr>
              <a:t>Hairstyles in School</a:t>
            </a:r>
            <a:endParaRPr lang="en-HK" sz="60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3971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5409F-3E16-40A4-B5EA-53039F94FFB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3846"/>
          <a:stretch/>
        </p:blipFill>
        <p:spPr>
          <a:xfrm>
            <a:off x="20" y="0"/>
            <a:ext cx="12191980" cy="6857990"/>
          </a:xfrm>
          <a:prstGeom prst="rect">
            <a:avLst/>
          </a:prstGeom>
        </p:spPr>
      </p:pic>
      <p:cxnSp>
        <p:nvCxnSpPr>
          <p:cNvPr id="17" name="Straight Arrow Connector 16">
            <a:extLst>
              <a:ext uri="{FF2B5EF4-FFF2-40B4-BE49-F238E27FC236}">
                <a16:creationId xmlns:a16="http://schemas.microsoft.com/office/drawing/2014/main" id="{71ACE241-2AAD-4F45-8CD9-6A333E18FFBE}"/>
              </a:ext>
            </a:extLst>
          </p:cNvPr>
          <p:cNvCxnSpPr>
            <a:cxnSpLocks/>
          </p:cNvCxnSpPr>
          <p:nvPr/>
        </p:nvCxnSpPr>
        <p:spPr>
          <a:xfrm flipH="1">
            <a:off x="1729946" y="3163330"/>
            <a:ext cx="358346" cy="190294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67D4EE1-F3D4-4915-BC36-2249D8D0E04F}"/>
              </a:ext>
            </a:extLst>
          </p:cNvPr>
          <p:cNvSpPr txBox="1"/>
          <p:nvPr/>
        </p:nvSpPr>
        <p:spPr>
          <a:xfrm>
            <a:off x="996351" y="2236495"/>
            <a:ext cx="8111516" cy="1015663"/>
          </a:xfrm>
          <a:prstGeom prst="rect">
            <a:avLst/>
          </a:prstGeom>
          <a:noFill/>
        </p:spPr>
        <p:txBody>
          <a:bodyPr wrap="none" rtlCol="0">
            <a:spAutoFit/>
          </a:bodyPr>
          <a:lstStyle/>
          <a:p>
            <a:r>
              <a:rPr lang="en-US" altLang="zh-TW" sz="6000" b="1" dirty="0">
                <a:latin typeface="Times New Roman" panose="02020603050405020304" pitchFamily="18" charset="0"/>
                <a:ea typeface="DFKai-SB" panose="03000509000000000000" pitchFamily="65" charset="-120"/>
                <a:cs typeface="Times New Roman" panose="02020603050405020304" pitchFamily="18" charset="0"/>
              </a:rPr>
              <a:t>Hairstyle in school rules</a:t>
            </a:r>
            <a:endParaRPr lang="en-HK" sz="6000" b="1" dirty="0">
              <a:latin typeface="Times New Roman" panose="02020603050405020304" pitchFamily="18" charset="0"/>
              <a:ea typeface="DFKai-SB" panose="03000509000000000000" pitchFamily="65" charset="-120"/>
              <a:cs typeface="Times New Roman" panose="02020603050405020304"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8" name="Ink 27">
                <a:extLst>
                  <a:ext uri="{FF2B5EF4-FFF2-40B4-BE49-F238E27FC236}">
                    <a16:creationId xmlns:a16="http://schemas.microsoft.com/office/drawing/2014/main" id="{CA50F2C9-7CDF-43BE-8E9B-4F6699D41F26}"/>
                  </a:ext>
                </a:extLst>
              </p14:cNvPr>
              <p14:cNvContentPartPr/>
              <p14:nvPr/>
            </p14:nvContentPartPr>
            <p14:xfrm>
              <a:off x="1370112" y="5196265"/>
              <a:ext cx="1397802" cy="584775"/>
            </p14:xfrm>
          </p:contentPart>
        </mc:Choice>
        <mc:Fallback xmlns="">
          <p:pic>
            <p:nvPicPr>
              <p:cNvPr id="28" name="Ink 27">
                <a:extLst>
                  <a:ext uri="{FF2B5EF4-FFF2-40B4-BE49-F238E27FC236}">
                    <a16:creationId xmlns:a16="http://schemas.microsoft.com/office/drawing/2014/main" id="{CA50F2C9-7CDF-43BE-8E9B-4F6699D41F26}"/>
                  </a:ext>
                </a:extLst>
              </p:cNvPr>
              <p:cNvPicPr/>
              <p:nvPr/>
            </p:nvPicPr>
            <p:blipFill>
              <a:blip r:embed="rId4"/>
              <a:stretch>
                <a:fillRect/>
              </a:stretch>
            </p:blipFill>
            <p:spPr>
              <a:xfrm>
                <a:off x="1307116" y="4818410"/>
                <a:ext cx="1523435" cy="1340124"/>
              </a:xfrm>
              <a:prstGeom prst="rect">
                <a:avLst/>
              </a:prstGeom>
            </p:spPr>
          </p:pic>
        </mc:Fallback>
      </mc:AlternateContent>
      <p:sp>
        <p:nvSpPr>
          <p:cNvPr id="2" name="TextBox 1">
            <a:extLst>
              <a:ext uri="{FF2B5EF4-FFF2-40B4-BE49-F238E27FC236}">
                <a16:creationId xmlns:a16="http://schemas.microsoft.com/office/drawing/2014/main" id="{35535F52-C0C7-CE4E-B1FF-8434B0A57659}"/>
              </a:ext>
            </a:extLst>
          </p:cNvPr>
          <p:cNvSpPr txBox="1"/>
          <p:nvPr/>
        </p:nvSpPr>
        <p:spPr>
          <a:xfrm>
            <a:off x="767564" y="5196265"/>
            <a:ext cx="10656892" cy="584775"/>
          </a:xfrm>
          <a:prstGeom prst="rect">
            <a:avLst/>
          </a:prstGeom>
          <a:noFill/>
        </p:spPr>
        <p:txBody>
          <a:bodyPr wrap="none" rtlCol="0">
            <a:spAutoFit/>
          </a:bodyPr>
          <a:lstStyle/>
          <a:p>
            <a:r>
              <a:rPr lang="en-HK" sz="3200" dirty="0">
                <a:latin typeface="Times New Roman" panose="02020603050405020304" pitchFamily="18" charset="0"/>
                <a:cs typeface="Times New Roman" panose="02020603050405020304" pitchFamily="18" charset="0"/>
              </a:rPr>
              <a:t>No fanciful haircut is allowed. Hair must not be tinted or dyed.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243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5409F-3E16-40A4-B5EA-53039F94FFB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3846"/>
          <a:stretch/>
        </p:blipFill>
        <p:spPr>
          <a:xfrm>
            <a:off x="20" y="0"/>
            <a:ext cx="12191980" cy="6857990"/>
          </a:xfrm>
          <a:prstGeom prst="rect">
            <a:avLst/>
          </a:prstGeom>
        </p:spPr>
      </p:pic>
      <p:pic>
        <p:nvPicPr>
          <p:cNvPr id="3" name="Picture 2">
            <a:extLst>
              <a:ext uri="{FF2B5EF4-FFF2-40B4-BE49-F238E27FC236}">
                <a16:creationId xmlns:a16="http://schemas.microsoft.com/office/drawing/2014/main" id="{D1A6025A-8102-42D6-B6AD-EEE7670BBF5E}"/>
              </a:ext>
            </a:extLst>
          </p:cNvPr>
          <p:cNvPicPr>
            <a:picLocks noChangeAspect="1"/>
          </p:cNvPicPr>
          <p:nvPr/>
        </p:nvPicPr>
        <p:blipFill rotWithShape="1">
          <a:blip r:embed="rId3">
            <a:extLst>
              <a:ext uri="{28A0092B-C50C-407E-A947-70E740481C1C}">
                <a14:useLocalDpi xmlns:a14="http://schemas.microsoft.com/office/drawing/2010/main" val="0"/>
              </a:ext>
            </a:extLst>
          </a:blip>
          <a:srcRect t="1814" r="51086" b="2511"/>
          <a:stretch/>
        </p:blipFill>
        <p:spPr>
          <a:xfrm>
            <a:off x="4478053" y="2143659"/>
            <a:ext cx="2977102" cy="3554083"/>
          </a:xfrm>
          <a:prstGeom prst="rect">
            <a:avLst/>
          </a:prstGeom>
          <a:solidFill>
            <a:schemeClr val="accent4">
              <a:lumMod val="40000"/>
              <a:lumOff val="60000"/>
            </a:schemeClr>
          </a:solidFill>
          <a:ln w="76200">
            <a:solidFill>
              <a:schemeClr val="accent4">
                <a:lumMod val="40000"/>
                <a:lumOff val="60000"/>
              </a:schemeClr>
            </a:solidFill>
          </a:ln>
        </p:spPr>
      </p:pic>
      <p:sp>
        <p:nvSpPr>
          <p:cNvPr id="11" name="TextBox 10">
            <a:extLst>
              <a:ext uri="{FF2B5EF4-FFF2-40B4-BE49-F238E27FC236}">
                <a16:creationId xmlns:a16="http://schemas.microsoft.com/office/drawing/2014/main" id="{801A07EE-A68E-43CA-B4A9-3B3337C6B62C}"/>
              </a:ext>
            </a:extLst>
          </p:cNvPr>
          <p:cNvSpPr txBox="1"/>
          <p:nvPr/>
        </p:nvSpPr>
        <p:spPr>
          <a:xfrm>
            <a:off x="4399472" y="1127996"/>
            <a:ext cx="3122761" cy="769441"/>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pPr algn="ctr"/>
            <a:r>
              <a:rPr lang="en-US" altLang="zh-TW" sz="4400" b="1" dirty="0">
                <a:latin typeface="Times New Roman" panose="02020603050405020304" pitchFamily="18" charset="0"/>
                <a:ea typeface="DFKai-SB" panose="03000509000000000000" pitchFamily="65" charset="-120"/>
                <a:cs typeface="Times New Roman" panose="02020603050405020304" pitchFamily="18" charset="0"/>
              </a:rPr>
              <a:t>Student A</a:t>
            </a:r>
            <a:endParaRPr lang="en-HK" sz="44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723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5409F-3E16-40A4-B5EA-53039F94FFB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3846"/>
          <a:stretch/>
        </p:blipFill>
        <p:spPr>
          <a:xfrm>
            <a:off x="20" y="0"/>
            <a:ext cx="12191980" cy="6857990"/>
          </a:xfrm>
          <a:prstGeom prst="rect">
            <a:avLst/>
          </a:prstGeom>
        </p:spPr>
      </p:pic>
      <p:sp>
        <p:nvSpPr>
          <p:cNvPr id="11" name="TextBox 10">
            <a:extLst>
              <a:ext uri="{FF2B5EF4-FFF2-40B4-BE49-F238E27FC236}">
                <a16:creationId xmlns:a16="http://schemas.microsoft.com/office/drawing/2014/main" id="{801A07EE-A68E-43CA-B4A9-3B3337C6B62C}"/>
              </a:ext>
            </a:extLst>
          </p:cNvPr>
          <p:cNvSpPr txBox="1"/>
          <p:nvPr/>
        </p:nvSpPr>
        <p:spPr>
          <a:xfrm>
            <a:off x="4399472" y="1127996"/>
            <a:ext cx="3122761" cy="769441"/>
          </a:xfrm>
          <a:prstGeom prst="rect">
            <a:avLst/>
          </a:prstGeom>
          <a:solidFill>
            <a:schemeClr val="accent4">
              <a:lumMod val="40000"/>
              <a:lumOff val="60000"/>
            </a:schemeClr>
          </a:solidFill>
        </p:spPr>
        <p:txBody>
          <a:bodyPr wrap="square" rtlCol="0">
            <a:spAutoFit/>
          </a:bodyPr>
          <a:lstStyle/>
          <a:p>
            <a:pPr algn="ctr"/>
            <a:r>
              <a:rPr lang="en-US" altLang="zh-TW" sz="4400" b="1" dirty="0">
                <a:latin typeface="Times New Roman" panose="02020603050405020304" pitchFamily="18" charset="0"/>
                <a:ea typeface="DFKai-SB" panose="03000509000000000000" pitchFamily="65" charset="-120"/>
                <a:cs typeface="Times New Roman" panose="02020603050405020304" pitchFamily="18" charset="0"/>
              </a:rPr>
              <a:t>Student B</a:t>
            </a:r>
            <a:endParaRPr lang="en-HK" sz="44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a:extLst>
              <a:ext uri="{FF2B5EF4-FFF2-40B4-BE49-F238E27FC236}">
                <a16:creationId xmlns:a16="http://schemas.microsoft.com/office/drawing/2014/main" id="{B9F3B67C-BCE1-4A0F-935B-E98F38543323}"/>
              </a:ext>
            </a:extLst>
          </p:cNvPr>
          <p:cNvPicPr>
            <a:picLocks noChangeAspect="1"/>
          </p:cNvPicPr>
          <p:nvPr/>
        </p:nvPicPr>
        <p:blipFill rotWithShape="1">
          <a:blip r:embed="rId4">
            <a:extLst>
              <a:ext uri="{28A0092B-C50C-407E-A947-70E740481C1C}">
                <a14:useLocalDpi xmlns:a14="http://schemas.microsoft.com/office/drawing/2010/main" val="0"/>
              </a:ext>
            </a:extLst>
          </a:blip>
          <a:srcRect l="50245" t="2931" r="1386" b="3456"/>
          <a:stretch/>
        </p:blipFill>
        <p:spPr>
          <a:xfrm>
            <a:off x="4488891" y="2143659"/>
            <a:ext cx="2943922" cy="3477458"/>
          </a:xfrm>
          <a:prstGeom prst="rect">
            <a:avLst/>
          </a:prstGeom>
          <a:ln w="76200">
            <a:solidFill>
              <a:schemeClr val="accent4">
                <a:lumMod val="40000"/>
                <a:lumOff val="60000"/>
              </a:schemeClr>
            </a:solidFill>
          </a:ln>
        </p:spPr>
      </p:pic>
    </p:spTree>
    <p:extLst>
      <p:ext uri="{BB962C8B-B14F-4D97-AF65-F5344CB8AC3E}">
        <p14:creationId xmlns:p14="http://schemas.microsoft.com/office/powerpoint/2010/main" val="682410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5409F-3E16-40A4-B5EA-53039F94FFB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3846"/>
          <a:stretch/>
        </p:blipFill>
        <p:spPr>
          <a:xfrm>
            <a:off x="20" y="0"/>
            <a:ext cx="12191980" cy="6857990"/>
          </a:xfrm>
          <a:prstGeom prst="rect">
            <a:avLst/>
          </a:prstGeom>
        </p:spPr>
      </p:pic>
      <p:sp>
        <p:nvSpPr>
          <p:cNvPr id="11" name="TextBox 10">
            <a:extLst>
              <a:ext uri="{FF2B5EF4-FFF2-40B4-BE49-F238E27FC236}">
                <a16:creationId xmlns:a16="http://schemas.microsoft.com/office/drawing/2014/main" id="{801A07EE-A68E-43CA-B4A9-3B3337C6B62C}"/>
              </a:ext>
            </a:extLst>
          </p:cNvPr>
          <p:cNvSpPr txBox="1"/>
          <p:nvPr/>
        </p:nvSpPr>
        <p:spPr>
          <a:xfrm>
            <a:off x="4399472" y="1127996"/>
            <a:ext cx="3381554" cy="830997"/>
          </a:xfrm>
          <a:prstGeom prst="rect">
            <a:avLst/>
          </a:prstGeom>
          <a:solidFill>
            <a:schemeClr val="accent4">
              <a:lumMod val="40000"/>
              <a:lumOff val="60000"/>
            </a:schemeClr>
          </a:solidFill>
        </p:spPr>
        <p:txBody>
          <a:bodyPr wrap="square" rtlCol="0">
            <a:spAutoFit/>
          </a:bodyPr>
          <a:lstStyle/>
          <a:p>
            <a:pPr algn="ctr"/>
            <a:r>
              <a:rPr lang="en-US" altLang="zh-TW" sz="4800" b="1" dirty="0">
                <a:latin typeface="Times New Roman" panose="02020603050405020304" pitchFamily="18" charset="0"/>
                <a:ea typeface="DFKai-SB" panose="03000509000000000000" pitchFamily="65" charset="-120"/>
                <a:cs typeface="Times New Roman" panose="02020603050405020304" pitchFamily="18" charset="0"/>
              </a:rPr>
              <a:t>Student C</a:t>
            </a:r>
            <a:endParaRPr lang="en-HK" sz="48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a:extLst>
              <a:ext uri="{FF2B5EF4-FFF2-40B4-BE49-F238E27FC236}">
                <a16:creationId xmlns:a16="http://schemas.microsoft.com/office/drawing/2014/main" id="{B9F3B67C-BCE1-4A0F-935B-E98F38543323}"/>
              </a:ext>
            </a:extLst>
          </p:cNvPr>
          <p:cNvPicPr>
            <a:picLocks noChangeAspect="1"/>
          </p:cNvPicPr>
          <p:nvPr/>
        </p:nvPicPr>
        <p:blipFill rotWithShape="1">
          <a:blip r:embed="rId3">
            <a:extLst>
              <a:ext uri="{28A0092B-C50C-407E-A947-70E740481C1C}">
                <a14:useLocalDpi xmlns:a14="http://schemas.microsoft.com/office/drawing/2010/main" val="0"/>
              </a:ext>
            </a:extLst>
          </a:blip>
          <a:srcRect l="50245" t="2931" r="1386" b="3456"/>
          <a:stretch/>
        </p:blipFill>
        <p:spPr>
          <a:xfrm>
            <a:off x="4488891" y="2143659"/>
            <a:ext cx="2943922" cy="3477458"/>
          </a:xfrm>
          <a:prstGeom prst="rect">
            <a:avLst/>
          </a:prstGeom>
          <a:ln w="76200">
            <a:solidFill>
              <a:schemeClr val="accent4">
                <a:lumMod val="40000"/>
                <a:lumOff val="60000"/>
              </a:schemeClr>
            </a:solidFill>
          </a:ln>
        </p:spPr>
      </p:pic>
      <p:pic>
        <p:nvPicPr>
          <p:cNvPr id="3" name="Picture 2">
            <a:extLst>
              <a:ext uri="{FF2B5EF4-FFF2-40B4-BE49-F238E27FC236}">
                <a16:creationId xmlns:a16="http://schemas.microsoft.com/office/drawing/2014/main" id="{F8B3133D-7AD6-472F-97F5-5D27C9A51527}"/>
              </a:ext>
            </a:extLst>
          </p:cNvPr>
          <p:cNvPicPr>
            <a:picLocks noChangeAspect="1"/>
          </p:cNvPicPr>
          <p:nvPr/>
        </p:nvPicPr>
        <p:blipFill rotWithShape="1">
          <a:blip r:embed="rId4">
            <a:extLst>
              <a:ext uri="{28A0092B-C50C-407E-A947-70E740481C1C}">
                <a14:useLocalDpi xmlns:a14="http://schemas.microsoft.com/office/drawing/2010/main" val="0"/>
              </a:ext>
            </a:extLst>
          </a:blip>
          <a:srcRect l="16426" r="31567"/>
          <a:stretch/>
        </p:blipFill>
        <p:spPr>
          <a:xfrm>
            <a:off x="4488891" y="2143660"/>
            <a:ext cx="3217307" cy="3477458"/>
          </a:xfrm>
          <a:prstGeom prst="rect">
            <a:avLst/>
          </a:prstGeom>
          <a:ln w="76200">
            <a:solidFill>
              <a:schemeClr val="accent4">
                <a:lumMod val="40000"/>
                <a:lumOff val="60000"/>
              </a:schemeClr>
            </a:solidFill>
          </a:ln>
        </p:spPr>
      </p:pic>
    </p:spTree>
    <p:extLst>
      <p:ext uri="{BB962C8B-B14F-4D97-AF65-F5344CB8AC3E}">
        <p14:creationId xmlns:p14="http://schemas.microsoft.com/office/powerpoint/2010/main" val="1249181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16"/>
          <p:cNvPicPr preferRelativeResize="0"/>
          <p:nvPr/>
        </p:nvPicPr>
        <p:blipFill rotWithShape="1">
          <a:blip r:embed="rId3">
            <a:alphaModFix/>
          </a:blip>
          <a:srcRect l="11968" r="21533" b="2"/>
          <a:stretch/>
        </p:blipFill>
        <p:spPr>
          <a:xfrm>
            <a:off x="4966012" y="198387"/>
            <a:ext cx="3765946" cy="376594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pic>
        <p:nvPicPr>
          <p:cNvPr id="111" name="Google Shape;111;p16"/>
          <p:cNvPicPr preferRelativeResize="0"/>
          <p:nvPr/>
        </p:nvPicPr>
        <p:blipFill rotWithShape="1">
          <a:blip r:embed="rId4">
            <a:alphaModFix/>
          </a:blip>
          <a:srcRect t="9591" r="2" b="2"/>
          <a:stretch/>
        </p:blipFill>
        <p:spPr>
          <a:xfrm>
            <a:off x="1199077" y="4"/>
            <a:ext cx="4125131" cy="2489417"/>
          </a:xfrm>
          <a:custGeom>
            <a:avLst/>
            <a:gdLst>
              <a:gd name="connsiteX0" fmla="*/ 44777 w 4125131"/>
              <a:gd name="connsiteY0" fmla="*/ 0 h 2489417"/>
              <a:gd name="connsiteX1" fmla="*/ 4080354 w 4125131"/>
              <a:gd name="connsiteY1" fmla="*/ 0 h 2489417"/>
              <a:gd name="connsiteX2" fmla="*/ 4083227 w 4125131"/>
              <a:gd name="connsiteY2" fmla="*/ 11173 h 2489417"/>
              <a:gd name="connsiteX3" fmla="*/ 4125131 w 4125131"/>
              <a:gd name="connsiteY3" fmla="*/ 426852 h 2489417"/>
              <a:gd name="connsiteX4" fmla="*/ 2062565 w 4125131"/>
              <a:gd name="connsiteY4" fmla="*/ 2489417 h 2489417"/>
              <a:gd name="connsiteX5" fmla="*/ 0 w 4125131"/>
              <a:gd name="connsiteY5" fmla="*/ 426852 h 2489417"/>
              <a:gd name="connsiteX6" fmla="*/ 41904 w 4125131"/>
              <a:gd name="connsiteY6" fmla="*/ 11173 h 248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noFill/>
          <a:effectLst>
            <a:softEdge rad="0"/>
          </a:effectLst>
        </p:spPr>
      </p:pic>
      <p:pic>
        <p:nvPicPr>
          <p:cNvPr id="115" name="Google Shape;115;p16"/>
          <p:cNvPicPr preferRelativeResize="0"/>
          <p:nvPr/>
        </p:nvPicPr>
        <p:blipFill rotWithShape="1">
          <a:blip r:embed="rId5">
            <a:alphaModFix/>
          </a:blip>
          <a:srcRect l="12222" r="22473" b="2"/>
          <a:stretch/>
        </p:blipFill>
        <p:spPr>
          <a:xfrm>
            <a:off x="-2" y="1998084"/>
            <a:ext cx="4231752" cy="4859916"/>
          </a:xfrm>
          <a:custGeom>
            <a:avLst/>
            <a:gdLst>
              <a:gd name="connsiteX0" fmla="*/ 1051869 w 4231752"/>
              <a:gd name="connsiteY0" fmla="*/ 0 h 4859916"/>
              <a:gd name="connsiteX1" fmla="*/ 4231752 w 4231752"/>
              <a:gd name="connsiteY1" fmla="*/ 3179883 h 4859916"/>
              <a:gd name="connsiteX2" fmla="*/ 3847958 w 4231752"/>
              <a:gd name="connsiteY2" fmla="*/ 4695604 h 4859916"/>
              <a:gd name="connsiteX3" fmla="*/ 3748135 w 4231752"/>
              <a:gd name="connsiteY3" fmla="*/ 4859916 h 4859916"/>
              <a:gd name="connsiteX4" fmla="*/ 0 w 4231752"/>
              <a:gd name="connsiteY4" fmla="*/ 4859916 h 4859916"/>
              <a:gd name="connsiteX5" fmla="*/ 0 w 4231752"/>
              <a:gd name="connsiteY5" fmla="*/ 181856 h 4859916"/>
              <a:gd name="connsiteX6" fmla="*/ 106268 w 4231752"/>
              <a:gd name="connsiteY6" fmla="*/ 142962 h 4859916"/>
              <a:gd name="connsiteX7" fmla="*/ 1051869 w 4231752"/>
              <a:gd name="connsiteY7" fmla="*/ 0 h 48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noFill/>
          <a:effectLst>
            <a:softEdge rad="0"/>
          </a:effectLst>
        </p:spPr>
      </p:pic>
      <p:pic>
        <p:nvPicPr>
          <p:cNvPr id="112" name="Google Shape;112;p16"/>
          <p:cNvPicPr preferRelativeResize="0"/>
          <p:nvPr/>
        </p:nvPicPr>
        <p:blipFill rotWithShape="1">
          <a:blip r:embed="rId6">
            <a:alphaModFix/>
          </a:blip>
          <a:srcRect r="27900" b="4"/>
          <a:stretch/>
        </p:blipFill>
        <p:spPr>
          <a:xfrm>
            <a:off x="8845406" y="4"/>
            <a:ext cx="3346597" cy="3631921"/>
          </a:xfrm>
          <a:custGeom>
            <a:avLst/>
            <a:gdLst>
              <a:gd name="connsiteX0" fmla="*/ 416855 w 3346597"/>
              <a:gd name="connsiteY0" fmla="*/ 0 h 3631921"/>
              <a:gd name="connsiteX1" fmla="*/ 3346597 w 3346597"/>
              <a:gd name="connsiteY1" fmla="*/ 0 h 3631921"/>
              <a:gd name="connsiteX2" fmla="*/ 3346597 w 3346597"/>
              <a:gd name="connsiteY2" fmla="*/ 3384403 h 3631921"/>
              <a:gd name="connsiteX3" fmla="*/ 3209678 w 3346597"/>
              <a:gd name="connsiteY3" fmla="*/ 3450360 h 3631921"/>
              <a:gd name="connsiteX4" fmla="*/ 2310376 w 3346597"/>
              <a:gd name="connsiteY4" fmla="*/ 3631921 h 3631921"/>
              <a:gd name="connsiteX5" fmla="*/ 0 w 3346597"/>
              <a:gd name="connsiteY5" fmla="*/ 1321546 h 3631921"/>
              <a:gd name="connsiteX6" fmla="*/ 394576 w 3346597"/>
              <a:gd name="connsiteY6" fmla="*/ 29794 h 36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noFill/>
          <a:effectLst>
            <a:softEdge rad="0"/>
          </a:effectLst>
        </p:spPr>
      </p:pic>
      <p:sp>
        <p:nvSpPr>
          <p:cNvPr id="114" name="Google Shape;114;p16"/>
          <p:cNvSpPr txBox="1"/>
          <p:nvPr/>
        </p:nvSpPr>
        <p:spPr>
          <a:xfrm>
            <a:off x="4851733" y="4602508"/>
            <a:ext cx="6425867" cy="2255492"/>
          </a:xfrm>
          <a:prstGeom prst="rect">
            <a:avLst/>
          </a:prstGeom>
        </p:spPr>
        <p:txBody>
          <a:bodyPr spcFirstLastPara="1" vert="horz" lIns="91440" tIns="45720" rIns="91440" bIns="45720" rtlCol="0" anchor="t" anchorCtr="0">
            <a:normAutofit lnSpcReduction="10000"/>
          </a:bodyPr>
          <a:lstStyle/>
          <a:p>
            <a:pPr marL="0" lvl="0" indent="0" algn="r">
              <a:lnSpc>
                <a:spcPct val="90000"/>
              </a:lnSpc>
              <a:spcBef>
                <a:spcPct val="0"/>
              </a:spcBef>
              <a:spcAft>
                <a:spcPts val="600"/>
              </a:spcAft>
            </a:pPr>
            <a:r>
              <a:rPr lang="zh-TW" altLang="en-US" sz="15400" b="1" kern="1200"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sym typeface="DFKai-SB"/>
              </a:rPr>
              <a:t>「</a:t>
            </a:r>
            <a:r>
              <a:rPr lang="en-US" altLang="zh-TW" sz="15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sym typeface="DFKai-SB"/>
              </a:rPr>
              <a:t>Law</a:t>
            </a:r>
            <a:r>
              <a:rPr lang="zh-TW" altLang="en-US" sz="15400" b="1" kern="1200"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sym typeface="DFKai-SB"/>
              </a:rPr>
              <a:t>」</a:t>
            </a:r>
            <a:endParaRPr lang="en-US" sz="15400" b="1" kern="1200"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sym typeface="DFKai-SB"/>
            </a:endParaRPr>
          </a:p>
        </p:txBody>
      </p:sp>
    </p:spTree>
    <p:extLst>
      <p:ext uri="{BB962C8B-B14F-4D97-AF65-F5344CB8AC3E}">
        <p14:creationId xmlns:p14="http://schemas.microsoft.com/office/powerpoint/2010/main" val="695832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8CE9A-410D-4E71-A9A2-502FAEFBAAB4}"/>
              </a:ext>
            </a:extLst>
          </p:cNvPr>
          <p:cNvPicPr>
            <a:picLocks noChangeAspect="1"/>
          </p:cNvPicPr>
          <p:nvPr/>
        </p:nvPicPr>
        <p:blipFill rotWithShape="1">
          <a:blip r:embed="rId2"/>
          <a:srcRect t="10440" r="1909" b="5971"/>
          <a:stretch/>
        </p:blipFill>
        <p:spPr>
          <a:xfrm>
            <a:off x="462563" y="228600"/>
            <a:ext cx="11266874" cy="64008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0F422F1-D2EC-4734-9E74-78D03A32EE59}"/>
                  </a:ext>
                </a:extLst>
              </p14:cNvPr>
              <p14:cNvContentPartPr/>
              <p14:nvPr/>
            </p14:nvContentPartPr>
            <p14:xfrm>
              <a:off x="1431462" y="508857"/>
              <a:ext cx="5598720" cy="61200"/>
            </p14:xfrm>
          </p:contentPart>
        </mc:Choice>
        <mc:Fallback xmlns="">
          <p:pic>
            <p:nvPicPr>
              <p:cNvPr id="6" name="Ink 5">
                <a:extLst>
                  <a:ext uri="{FF2B5EF4-FFF2-40B4-BE49-F238E27FC236}">
                    <a16:creationId xmlns:a16="http://schemas.microsoft.com/office/drawing/2014/main" xmlns="" xmlns:p14="http://schemas.microsoft.com/office/powerpoint/2010/main" id="{90F422F1-D2EC-4734-9E74-78D03A32EE59}"/>
                  </a:ext>
                </a:extLst>
              </p:cNvPr>
              <p:cNvPicPr/>
              <p:nvPr/>
            </p:nvPicPr>
            <p:blipFill>
              <a:blip r:embed="rId4"/>
              <a:stretch>
                <a:fillRect/>
              </a:stretch>
            </p:blipFill>
            <p:spPr>
              <a:xfrm>
                <a:off x="1377462" y="400857"/>
                <a:ext cx="57063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14883F4-49D0-4B0E-98D3-B2E29C9C251C}"/>
                  </a:ext>
                </a:extLst>
              </p14:cNvPr>
              <p14:cNvContentPartPr/>
              <p14:nvPr/>
            </p14:nvContentPartPr>
            <p14:xfrm>
              <a:off x="1423182" y="861297"/>
              <a:ext cx="2760480" cy="36720"/>
            </p14:xfrm>
          </p:contentPart>
        </mc:Choice>
        <mc:Fallback xmlns="">
          <p:pic>
            <p:nvPicPr>
              <p:cNvPr id="8" name="Ink 7">
                <a:extLst>
                  <a:ext uri="{FF2B5EF4-FFF2-40B4-BE49-F238E27FC236}">
                    <a16:creationId xmlns:a16="http://schemas.microsoft.com/office/drawing/2014/main" xmlns="" xmlns:p14="http://schemas.microsoft.com/office/powerpoint/2010/main" id="{014883F4-49D0-4B0E-98D3-B2E29C9C251C}"/>
                  </a:ext>
                </a:extLst>
              </p:cNvPr>
              <p:cNvPicPr/>
              <p:nvPr/>
            </p:nvPicPr>
            <p:blipFill>
              <a:blip r:embed="rId6"/>
              <a:stretch>
                <a:fillRect/>
              </a:stretch>
            </p:blipFill>
            <p:spPr>
              <a:xfrm>
                <a:off x="1369182" y="753297"/>
                <a:ext cx="28681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6F246C41-22F9-4E1F-B4AE-4D640E5AB2AB}"/>
                  </a:ext>
                </a:extLst>
              </p14:cNvPr>
              <p14:cNvContentPartPr/>
              <p14:nvPr/>
            </p14:nvContentPartPr>
            <p14:xfrm>
              <a:off x="1586982" y="5555337"/>
              <a:ext cx="5868360" cy="44280"/>
            </p14:xfrm>
          </p:contentPart>
        </mc:Choice>
        <mc:Fallback xmlns="">
          <p:pic>
            <p:nvPicPr>
              <p:cNvPr id="10" name="Ink 9">
                <a:extLst>
                  <a:ext uri="{FF2B5EF4-FFF2-40B4-BE49-F238E27FC236}">
                    <a16:creationId xmlns:a16="http://schemas.microsoft.com/office/drawing/2014/main" xmlns="" xmlns:p14="http://schemas.microsoft.com/office/powerpoint/2010/main" id="{6F246C41-22F9-4E1F-B4AE-4D640E5AB2AB}"/>
                  </a:ext>
                </a:extLst>
              </p:cNvPr>
              <p:cNvPicPr/>
              <p:nvPr/>
            </p:nvPicPr>
            <p:blipFill>
              <a:blip r:embed="rId8"/>
              <a:stretch>
                <a:fillRect/>
              </a:stretch>
            </p:blipFill>
            <p:spPr>
              <a:xfrm>
                <a:off x="1532982" y="5447697"/>
                <a:ext cx="59760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190CE5B8-F34E-4A91-AC7E-F2AB082C7C9A}"/>
                  </a:ext>
                </a:extLst>
              </p14:cNvPr>
              <p14:cNvContentPartPr/>
              <p14:nvPr/>
            </p14:nvContentPartPr>
            <p14:xfrm>
              <a:off x="1556742" y="5509977"/>
              <a:ext cx="5853600" cy="304920"/>
            </p14:xfrm>
          </p:contentPart>
        </mc:Choice>
        <mc:Fallback xmlns="">
          <p:pic>
            <p:nvPicPr>
              <p:cNvPr id="12" name="Ink 11">
                <a:extLst>
                  <a:ext uri="{FF2B5EF4-FFF2-40B4-BE49-F238E27FC236}">
                    <a16:creationId xmlns:a16="http://schemas.microsoft.com/office/drawing/2014/main" xmlns="" xmlns:p14="http://schemas.microsoft.com/office/powerpoint/2010/main" id="{190CE5B8-F34E-4A91-AC7E-F2AB082C7C9A}"/>
                  </a:ext>
                </a:extLst>
              </p:cNvPr>
              <p:cNvPicPr/>
              <p:nvPr/>
            </p:nvPicPr>
            <p:blipFill>
              <a:blip r:embed="rId10"/>
              <a:stretch>
                <a:fillRect/>
              </a:stretch>
            </p:blipFill>
            <p:spPr>
              <a:xfrm>
                <a:off x="1502742" y="5402337"/>
                <a:ext cx="5961240" cy="520560"/>
              </a:xfrm>
              <a:prstGeom prst="rect">
                <a:avLst/>
              </a:prstGeom>
            </p:spPr>
          </p:pic>
        </mc:Fallback>
      </mc:AlternateContent>
    </p:spTree>
    <p:extLst>
      <p:ext uri="{BB962C8B-B14F-4D97-AF65-F5344CB8AC3E}">
        <p14:creationId xmlns:p14="http://schemas.microsoft.com/office/powerpoint/2010/main" val="1613965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10863-EDFF-428D-8764-04E81FEF4ED9}"/>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3846"/>
          <a:stretch/>
        </p:blipFill>
        <p:spPr>
          <a:xfrm>
            <a:off x="0" y="0"/>
            <a:ext cx="12191980" cy="6857990"/>
          </a:xfrm>
          <a:prstGeom prst="rect">
            <a:avLst/>
          </a:prstGeom>
        </p:spPr>
      </p:pic>
      <p:sp>
        <p:nvSpPr>
          <p:cNvPr id="3" name="Rectangle 2">
            <a:extLst>
              <a:ext uri="{FF2B5EF4-FFF2-40B4-BE49-F238E27FC236}">
                <a16:creationId xmlns:a16="http://schemas.microsoft.com/office/drawing/2014/main" id="{842A5EAC-FA59-4DBD-B3AD-37D29B2A59EA}"/>
              </a:ext>
            </a:extLst>
          </p:cNvPr>
          <p:cNvSpPr/>
          <p:nvPr/>
        </p:nvSpPr>
        <p:spPr>
          <a:xfrm>
            <a:off x="1309019" y="355076"/>
            <a:ext cx="9888263" cy="830997"/>
          </a:xfrm>
          <a:prstGeom prst="rect">
            <a:avLst/>
          </a:prstGeom>
        </p:spPr>
        <p:txBody>
          <a:bodyPr wrap="square">
            <a:spAutoFit/>
          </a:bodyPr>
          <a:lstStyle/>
          <a:p>
            <a:pPr algn="ctr"/>
            <a:r>
              <a:rPr lang="en-HK" sz="48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Why we need to “interpret” the law? </a:t>
            </a:r>
          </a:p>
        </p:txBody>
      </p:sp>
      <p:sp>
        <p:nvSpPr>
          <p:cNvPr id="4" name="TextBox 3">
            <a:extLst>
              <a:ext uri="{FF2B5EF4-FFF2-40B4-BE49-F238E27FC236}">
                <a16:creationId xmlns:a16="http://schemas.microsoft.com/office/drawing/2014/main" id="{7B132BEF-E016-4128-8F83-842A97A16487}"/>
              </a:ext>
            </a:extLst>
          </p:cNvPr>
          <p:cNvSpPr txBox="1"/>
          <p:nvPr/>
        </p:nvSpPr>
        <p:spPr>
          <a:xfrm>
            <a:off x="1085901" y="1541149"/>
            <a:ext cx="10334501" cy="5262979"/>
          </a:xfrm>
          <a:prstGeom prst="rect">
            <a:avLst/>
          </a:prstGeom>
          <a:noFill/>
        </p:spPr>
        <p:txBody>
          <a:bodyPr wrap="square" rtlCol="0">
            <a:spAutoFit/>
          </a:bodyPr>
          <a:lstStyle/>
          <a:p>
            <a:pPr marL="857250" indent="-857250">
              <a:buFont typeface="Wingdings" panose="05000000000000000000" pitchFamily="2" charset="2"/>
              <a:buChar char="Ø"/>
            </a:pPr>
            <a:r>
              <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Vague wording in provisions</a:t>
            </a:r>
          </a:p>
          <a:p>
            <a:pPr marL="857250" indent="-857250">
              <a:buFont typeface="Wingdings" panose="05000000000000000000" pitchFamily="2" charset="2"/>
              <a:buChar char="Ø"/>
            </a:pPr>
            <a:r>
              <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Changes in the time and advancement in science and technology will alter the meaning of a same word</a:t>
            </a:r>
          </a:p>
          <a:p>
            <a:pPr marL="857250" indent="-857250">
              <a:buFont typeface="Wingdings" panose="05000000000000000000" pitchFamily="2" charset="2"/>
              <a:buChar char="Ø"/>
            </a:pPr>
            <a:r>
              <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No legislator can foresee all the </a:t>
            </a:r>
            <a:r>
              <a:rPr lang="en-US"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future events</a:t>
            </a:r>
            <a:endPar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98080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F6FDA2-85EC-433B-A0CF-8FDAE08102E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2499" b="12501"/>
          <a:stretch/>
        </p:blipFill>
        <p:spPr>
          <a:xfrm>
            <a:off x="20" y="1"/>
            <a:ext cx="12191980" cy="6857999"/>
          </a:xfrm>
          <a:prstGeom prst="rect">
            <a:avLst/>
          </a:prstGeom>
        </p:spPr>
      </p:pic>
      <p:graphicFrame>
        <p:nvGraphicFramePr>
          <p:cNvPr id="9" name="Table 8">
            <a:extLst>
              <a:ext uri="{FF2B5EF4-FFF2-40B4-BE49-F238E27FC236}">
                <a16:creationId xmlns:a16="http://schemas.microsoft.com/office/drawing/2014/main" id="{4865E8D1-D877-4E98-B3AE-A284F16819AC}"/>
              </a:ext>
            </a:extLst>
          </p:cNvPr>
          <p:cNvGraphicFramePr>
            <a:graphicFrameLocks noGrp="1"/>
          </p:cNvGraphicFramePr>
          <p:nvPr>
            <p:extLst>
              <p:ext uri="{D42A27DB-BD31-4B8C-83A1-F6EECF244321}">
                <p14:modId xmlns:p14="http://schemas.microsoft.com/office/powerpoint/2010/main" val="3388035155"/>
              </p:ext>
            </p:extLst>
          </p:nvPr>
        </p:nvGraphicFramePr>
        <p:xfrm>
          <a:off x="692280" y="1674709"/>
          <a:ext cx="11145494" cy="4678692"/>
        </p:xfrm>
        <a:graphic>
          <a:graphicData uri="http://schemas.openxmlformats.org/drawingml/2006/table">
            <a:tbl>
              <a:tblPr firstRow="1" bandRow="1">
                <a:noFill/>
              </a:tblPr>
              <a:tblGrid>
                <a:gridCol w="3309270">
                  <a:extLst>
                    <a:ext uri="{9D8B030D-6E8A-4147-A177-3AD203B41FA5}">
                      <a16:colId xmlns:a16="http://schemas.microsoft.com/office/drawing/2014/main" val="1012080020"/>
                    </a:ext>
                  </a:extLst>
                </a:gridCol>
                <a:gridCol w="3893824">
                  <a:extLst>
                    <a:ext uri="{9D8B030D-6E8A-4147-A177-3AD203B41FA5}">
                      <a16:colId xmlns:a16="http://schemas.microsoft.com/office/drawing/2014/main" val="1828525494"/>
                    </a:ext>
                  </a:extLst>
                </a:gridCol>
                <a:gridCol w="3942400">
                  <a:extLst>
                    <a:ext uri="{9D8B030D-6E8A-4147-A177-3AD203B41FA5}">
                      <a16:colId xmlns:a16="http://schemas.microsoft.com/office/drawing/2014/main" val="1119516987"/>
                    </a:ext>
                  </a:extLst>
                </a:gridCol>
              </a:tblGrid>
              <a:tr h="1559564">
                <a:tc>
                  <a:txBody>
                    <a:bodyPr/>
                    <a:lstStyle/>
                    <a:p>
                      <a:pPr marL="0" marR="0" lvl="0" indent="0" algn="ctr" rtl="0">
                        <a:lnSpc>
                          <a:spcPct val="100000"/>
                        </a:lnSpc>
                        <a:spcBef>
                          <a:spcPts val="0"/>
                        </a:spcBef>
                        <a:spcAft>
                          <a:spcPts val="0"/>
                        </a:spcAft>
                        <a:buNone/>
                      </a:pPr>
                      <a:endParaRPr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《The Basic Law》</a:t>
                      </a:r>
                      <a:endParaRPr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HK"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Other laws</a:t>
                      </a:r>
                    </a:p>
                    <a:p>
                      <a:pPr marL="0" marR="0" lvl="0" indent="0" algn="ctr" rtl="0">
                        <a:lnSpc>
                          <a:spcPct val="100000"/>
                        </a:lnSpc>
                        <a:spcBef>
                          <a:spcPts val="0"/>
                        </a:spcBef>
                        <a:spcAft>
                          <a:spcPts val="0"/>
                        </a:spcAft>
                        <a:buNone/>
                      </a:pPr>
                      <a:r>
                        <a:rPr lang="en"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（Criminal Law, Civil Law）</a:t>
                      </a:r>
                      <a:endParaRPr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354183"/>
                  </a:ext>
                </a:extLst>
              </a:tr>
              <a:tr h="1559564">
                <a:tc>
                  <a:txBody>
                    <a:bodyPr/>
                    <a:lstStyle/>
                    <a:p>
                      <a:pPr marL="0" marR="0" lvl="0" indent="0" algn="ctr" rtl="0">
                        <a:lnSpc>
                          <a:spcPct val="100000"/>
                        </a:lnSpc>
                        <a:spcBef>
                          <a:spcPts val="0"/>
                        </a:spcBef>
                        <a:spcAft>
                          <a:spcPts val="0"/>
                        </a:spcAft>
                        <a:buNone/>
                      </a:pPr>
                      <a:r>
                        <a:rPr lang="en-HK"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Interpretation institutions</a:t>
                      </a:r>
                      <a:endParaRPr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ctr" rtl="0">
                        <a:lnSpc>
                          <a:spcPct val="100000"/>
                        </a:lnSpc>
                        <a:spcBef>
                          <a:spcPts val="0"/>
                        </a:spcBef>
                        <a:spcAft>
                          <a:spcPts val="0"/>
                        </a:spcAft>
                        <a:buFont typeface="Arial" panose="020B0604020202020204" pitchFamily="34" charset="0"/>
                        <a:buChar char="•"/>
                      </a:pPr>
                      <a:r>
                        <a:rPr lang="en-HK"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Hong Kong court</a:t>
                      </a:r>
                    </a:p>
                    <a:p>
                      <a:pPr marL="457200" marR="0" lvl="0" indent="-457200" algn="ctr" rtl="0">
                        <a:lnSpc>
                          <a:spcPct val="100000"/>
                        </a:lnSpc>
                        <a:spcBef>
                          <a:spcPts val="0"/>
                        </a:spcBef>
                        <a:spcAft>
                          <a:spcPts val="0"/>
                        </a:spcAft>
                        <a:buFont typeface="Arial" panose="020B0604020202020204" pitchFamily="34" charset="0"/>
                        <a:buChar char="•"/>
                      </a:pPr>
                      <a:r>
                        <a:rPr lang="en-HK"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NPCSC</a:t>
                      </a:r>
                      <a:endParaRPr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ctr" rtl="0">
                        <a:lnSpc>
                          <a:spcPct val="100000"/>
                        </a:lnSpc>
                        <a:spcBef>
                          <a:spcPts val="0"/>
                        </a:spcBef>
                        <a:spcAft>
                          <a:spcPts val="0"/>
                        </a:spcAft>
                        <a:buFont typeface="Arial" panose="020B0604020202020204" pitchFamily="34" charset="0"/>
                        <a:buChar char="•"/>
                      </a:pPr>
                      <a:r>
                        <a:rPr lang="en-HK"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Hong Kong court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496428"/>
                  </a:ext>
                </a:extLst>
              </a:tr>
              <a:tr h="1559564">
                <a:tc>
                  <a:txBody>
                    <a:bodyPr/>
                    <a:lstStyle/>
                    <a:p>
                      <a:pPr marL="0" marR="0" lvl="0" indent="0" algn="ctr" rtl="0">
                        <a:lnSpc>
                          <a:spcPct val="100000"/>
                        </a:lnSpc>
                        <a:spcBef>
                          <a:spcPts val="0"/>
                        </a:spcBef>
                        <a:spcAft>
                          <a:spcPts val="0"/>
                        </a:spcAft>
                        <a:buClr>
                          <a:srgbClr val="000000"/>
                        </a:buClr>
                        <a:buSzPts val="2400"/>
                        <a:buFont typeface="Arial"/>
                        <a:buNone/>
                      </a:pPr>
                      <a:r>
                        <a:rPr lang="en"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Final power to interpret</a:t>
                      </a:r>
                    </a:p>
                    <a:p>
                      <a:pPr marL="0" marR="0" lvl="0" indent="0" algn="ctr" rtl="0">
                        <a:lnSpc>
                          <a:spcPct val="100000"/>
                        </a:lnSpc>
                        <a:spcBef>
                          <a:spcPts val="0"/>
                        </a:spcBef>
                        <a:spcAft>
                          <a:spcPts val="0"/>
                        </a:spcAft>
                        <a:buClr>
                          <a:srgbClr val="000000"/>
                        </a:buClr>
                        <a:buSzPts val="2400"/>
                        <a:buFont typeface="Arial"/>
                        <a:buNone/>
                      </a:pPr>
                      <a:endParaRPr sz="32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ctr" rtl="0">
                        <a:lnSpc>
                          <a:spcPct val="100000"/>
                        </a:lnSpc>
                        <a:spcBef>
                          <a:spcPts val="0"/>
                        </a:spcBef>
                        <a:spcAft>
                          <a:spcPts val="0"/>
                        </a:spcAft>
                        <a:buFont typeface="Arial" panose="020B0604020202020204" pitchFamily="34" charset="0"/>
                        <a:buChar char="•"/>
                      </a:pPr>
                      <a:r>
                        <a:rPr lang="en-US" altLang="zh-TW"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NPCSC</a:t>
                      </a:r>
                      <a:endParaRPr lang="en"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ctr" rtl="0">
                        <a:lnSpc>
                          <a:spcPct val="100000"/>
                        </a:lnSpc>
                        <a:spcBef>
                          <a:spcPts val="0"/>
                        </a:spcBef>
                        <a:spcAft>
                          <a:spcPts val="0"/>
                        </a:spcAft>
                        <a:buFont typeface="Arial" panose="020B0604020202020204" pitchFamily="34" charset="0"/>
                        <a:buChar char="•"/>
                      </a:pPr>
                      <a:r>
                        <a:rPr lang="en-HK"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Hong Kong Court of Final Appeal</a:t>
                      </a:r>
                      <a:endParaRPr lang="en" sz="32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681591"/>
                  </a:ext>
                </a:extLst>
              </a:tr>
            </a:tbl>
          </a:graphicData>
        </a:graphic>
      </p:graphicFrame>
      <p:sp>
        <p:nvSpPr>
          <p:cNvPr id="12" name="Rectangle 11">
            <a:extLst>
              <a:ext uri="{FF2B5EF4-FFF2-40B4-BE49-F238E27FC236}">
                <a16:creationId xmlns:a16="http://schemas.microsoft.com/office/drawing/2014/main" id="{E9BE1C19-45CE-4BBD-A33E-CE1803B8DC02}"/>
              </a:ext>
            </a:extLst>
          </p:cNvPr>
          <p:cNvSpPr/>
          <p:nvPr/>
        </p:nvSpPr>
        <p:spPr>
          <a:xfrm>
            <a:off x="1237470" y="523779"/>
            <a:ext cx="9856416" cy="707886"/>
          </a:xfrm>
          <a:prstGeom prst="rect">
            <a:avLst/>
          </a:prstGeom>
        </p:spPr>
        <p:txBody>
          <a:bodyPr wrap="none">
            <a:spAutoFit/>
          </a:bodyPr>
          <a:lstStyle/>
          <a:p>
            <a:r>
              <a:rPr lang="en-US" altLang="zh-TW" sz="40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Who can interpret Hong Kong’s provisions?</a:t>
            </a:r>
            <a:endParaRPr lang="en-HK" sz="4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850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2B0555-4481-412A-96D1-321D6245BF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 y="11"/>
            <a:ext cx="12191980" cy="6857988"/>
          </a:xfrm>
          <a:prstGeom prst="rect">
            <a:avLst/>
          </a:prstGeom>
        </p:spPr>
      </p:pic>
      <p:sp>
        <p:nvSpPr>
          <p:cNvPr id="15"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A87E3-D3E0-4502-B591-F6BE466DD252}"/>
              </a:ext>
            </a:extLst>
          </p:cNvPr>
          <p:cNvSpPr>
            <a:spLocks noGrp="1"/>
          </p:cNvSpPr>
          <p:nvPr>
            <p:ph type="title"/>
          </p:nvPr>
        </p:nvSpPr>
        <p:spPr>
          <a:xfrm>
            <a:off x="523875" y="5163829"/>
            <a:ext cx="11210925" cy="1049183"/>
          </a:xfrm>
        </p:spPr>
        <p:txBody>
          <a:bodyPr vert="horz" lIns="91440" tIns="45720" rIns="91440" bIns="45720" rtlCol="0" anchor="ctr">
            <a:noAutofit/>
          </a:bodyPr>
          <a:lstStyle/>
          <a:p>
            <a:pPr algn="ctr"/>
            <a:r>
              <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Interpretation of the Basic Law by the NPCSC</a:t>
            </a:r>
            <a:endParaRPr lang="en-US" sz="3200" b="1" dirty="0">
              <a:solidFill>
                <a:srgbClr val="000066"/>
              </a:solidFill>
              <a:latin typeface="DFKai-SB" panose="03000509000000000000" pitchFamily="65" charset="-120"/>
              <a:ea typeface="DFKai-SB" panose="03000509000000000000" pitchFamily="65" charset="-120"/>
            </a:endParaRPr>
          </a:p>
        </p:txBody>
      </p:sp>
      <p:cxnSp>
        <p:nvCxnSpPr>
          <p:cNvPr id="16"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992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 name="Picture 5">
            <a:extLst>
              <a:ext uri="{FF2B5EF4-FFF2-40B4-BE49-F238E27FC236}">
                <a16:creationId xmlns:a16="http://schemas.microsoft.com/office/drawing/2014/main" id="{28F6FDA2-85EC-433B-A0CF-8FDAE08102E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499" b="12501"/>
          <a:stretch/>
        </p:blipFill>
        <p:spPr>
          <a:xfrm>
            <a:off x="20" y="1"/>
            <a:ext cx="12191980" cy="6857999"/>
          </a:xfrm>
          <a:prstGeom prst="rect">
            <a:avLst/>
          </a:prstGeom>
          <a:blipFill dpi="0" rotWithShape="1">
            <a:blip r:embed="rId3">
              <a:alphaModFix amt="0"/>
            </a:blip>
            <a:srcRect/>
            <a:tile tx="0" ty="0" sx="100000" sy="100000" flip="none" algn="tl"/>
          </a:blipFill>
        </p:spPr>
      </p:pic>
      <p:sp>
        <p:nvSpPr>
          <p:cNvPr id="2" name="Title 1">
            <a:extLst>
              <a:ext uri="{FF2B5EF4-FFF2-40B4-BE49-F238E27FC236}">
                <a16:creationId xmlns:a16="http://schemas.microsoft.com/office/drawing/2014/main" id="{3DFD7B26-F2E0-4215-9196-BD7B5760ECEC}"/>
              </a:ext>
            </a:extLst>
          </p:cNvPr>
          <p:cNvSpPr>
            <a:spLocks noGrp="1"/>
          </p:cNvSpPr>
          <p:nvPr>
            <p:ph type="title"/>
          </p:nvPr>
        </p:nvSpPr>
        <p:spPr>
          <a:xfrm>
            <a:off x="319182" y="2043112"/>
            <a:ext cx="4183800" cy="3749025"/>
          </a:xfrm>
        </p:spPr>
        <p:txBody>
          <a:bodyPr>
            <a:normAutofit/>
          </a:bodyPr>
          <a:lstStyle/>
          <a:p>
            <a:pPr algn="ct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Source of Power: </a:t>
            </a:r>
            <a:b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b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《The Basic Law》</a:t>
            </a:r>
            <a:r>
              <a:rPr lang="zh-TW" altLang="en-US" sz="3600" b="1" dirty="0">
                <a:latin typeface="Times New Roman" panose="02020603050405020304" pitchFamily="18" charset="0"/>
                <a:ea typeface="DFKai-SB" panose="03000509000000000000" pitchFamily="65" charset="-120"/>
                <a:cs typeface="Times New Roman" panose="02020603050405020304" pitchFamily="18" charset="0"/>
              </a:rPr>
              <a:t> </a:t>
            </a:r>
            <a:br>
              <a:rPr lang="en-HK" altLang="zh-TW" sz="3600" b="1" dirty="0">
                <a:latin typeface="Times New Roman" panose="02020603050405020304" pitchFamily="18" charset="0"/>
                <a:ea typeface="DFKai-SB" panose="03000509000000000000" pitchFamily="65" charset="-120"/>
                <a:cs typeface="Times New Roman" panose="02020603050405020304" pitchFamily="18" charset="0"/>
              </a:rPr>
            </a:b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Article 158</a:t>
            </a:r>
            <a:br>
              <a:rPr lang="en-HK" altLang="zh-TW" sz="3600" b="1" dirty="0">
                <a:latin typeface="Times New Roman" panose="02020603050405020304" pitchFamily="18" charset="0"/>
                <a:ea typeface="DFKai-SB" panose="03000509000000000000" pitchFamily="65" charset="-120"/>
                <a:cs typeface="Times New Roman" panose="02020603050405020304" pitchFamily="18" charset="0"/>
              </a:rPr>
            </a:br>
            <a:br>
              <a:rPr lang="zh-TW"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br>
            <a:endParaRPr lang="en-HK"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Google Shape;329;p48">
            <a:extLst>
              <a:ext uri="{FF2B5EF4-FFF2-40B4-BE49-F238E27FC236}">
                <a16:creationId xmlns:a16="http://schemas.microsoft.com/office/drawing/2014/main" id="{0CD505B5-45DA-4FE2-AA4C-9CC6B1BB8D8B}"/>
              </a:ext>
            </a:extLst>
          </p:cNvPr>
          <p:cNvSpPr txBox="1">
            <a:spLocks noGrp="1"/>
          </p:cNvSpPr>
          <p:nvPr>
            <p:ph idx="1"/>
          </p:nvPr>
        </p:nvSpPr>
        <p:spPr>
          <a:xfrm>
            <a:off x="4803763" y="250165"/>
            <a:ext cx="7264592" cy="6426679"/>
          </a:xfrm>
          <a:prstGeom prst="rect">
            <a:avLst/>
          </a:prstGeom>
          <a:solidFill>
            <a:schemeClr val="tx2">
              <a:lumMod val="10000"/>
            </a:schemeClr>
          </a:solidFill>
        </p:spPr>
        <p:txBody>
          <a:bodyPr spcFirstLastPara="1" lIns="91425" tIns="91425" rIns="91425" bIns="91425" anchor="ctr" anchorCtr="0">
            <a:normAutofit/>
          </a:bodyPr>
          <a:lstStyle/>
          <a:p>
            <a:pPr marL="571500" lvl="0" indent="-457200">
              <a:spcBef>
                <a:spcPts val="0"/>
              </a:spcBef>
              <a:spcAft>
                <a:spcPts val="600"/>
              </a:spcAft>
              <a:buClr>
                <a:schemeClr val="tx1"/>
              </a:buClr>
              <a:buSzPct val="100000"/>
              <a:buFont typeface="+mj-lt"/>
              <a:buAutoNum type="arabicPeriod"/>
            </a:pPr>
            <a:r>
              <a:rPr lang="en-HK" sz="2400" b="1" dirty="0">
                <a:solidFill>
                  <a:srgbClr val="FF5050"/>
                </a:solidFill>
                <a:latin typeface="Times New Roman" panose="02020603050405020304" pitchFamily="18" charset="0"/>
                <a:cs typeface="Times New Roman" panose="02020603050405020304" pitchFamily="18" charset="0"/>
              </a:rPr>
              <a:t>The power of interpretation </a:t>
            </a:r>
            <a:r>
              <a:rPr lang="en-HK" sz="2400" b="1" dirty="0">
                <a:latin typeface="Times New Roman" panose="02020603050405020304" pitchFamily="18" charset="0"/>
                <a:cs typeface="Times New Roman" panose="02020603050405020304" pitchFamily="18" charset="0"/>
              </a:rPr>
              <a:t>of this Law shall be vested in </a:t>
            </a:r>
            <a:r>
              <a:rPr lang="en-HK" sz="2400" b="1" dirty="0">
                <a:solidFill>
                  <a:srgbClr val="FF5050"/>
                </a:solidFill>
                <a:latin typeface="Times New Roman" panose="02020603050405020304" pitchFamily="18" charset="0"/>
                <a:cs typeface="Times New Roman" panose="02020603050405020304" pitchFamily="18" charset="0"/>
              </a:rPr>
              <a:t>the Standing Committee of the National People's Congress. </a:t>
            </a:r>
          </a:p>
          <a:p>
            <a:pPr marL="571500" lvl="0" indent="-457200">
              <a:spcBef>
                <a:spcPts val="0"/>
              </a:spcBef>
              <a:spcAft>
                <a:spcPts val="600"/>
              </a:spcAft>
              <a:buClr>
                <a:schemeClr val="tx1"/>
              </a:buClr>
              <a:buSzPct val="100000"/>
              <a:buFont typeface="+mj-lt"/>
              <a:buAutoNum type="arabicPeriod"/>
            </a:pPr>
            <a:r>
              <a:rPr lang="en-HK" sz="2400" b="1" dirty="0">
                <a:latin typeface="Times New Roman" panose="02020603050405020304" pitchFamily="18" charset="0"/>
                <a:cs typeface="Times New Roman" panose="02020603050405020304" pitchFamily="18" charset="0"/>
              </a:rPr>
              <a:t>If the courts of the Region, in adjudicating cases, need to interpret the provisions of this Law concerning affairs which are </a:t>
            </a:r>
            <a:r>
              <a:rPr lang="en-HK" sz="2400" b="1" dirty="0">
                <a:solidFill>
                  <a:srgbClr val="FF5050"/>
                </a:solidFill>
                <a:latin typeface="Times New Roman" panose="02020603050405020304" pitchFamily="18" charset="0"/>
                <a:cs typeface="Times New Roman" panose="02020603050405020304" pitchFamily="18" charset="0"/>
              </a:rPr>
              <a:t>the responsibility of the Central People's Government, or concerning the relationship between the Central Authorities and the Region</a:t>
            </a:r>
            <a:r>
              <a:rPr lang="en-HK" sz="2400" b="1" dirty="0">
                <a:latin typeface="Times New Roman" panose="02020603050405020304" pitchFamily="18" charset="0"/>
                <a:cs typeface="Times New Roman" panose="02020603050405020304" pitchFamily="18" charset="0"/>
              </a:rPr>
              <a:t>, … (the courts shall) seek an interpretation of the relevant provisions from the Standing Committee of the National People's Congress through the Court of Final Appeal of the Region. </a:t>
            </a:r>
          </a:p>
          <a:p>
            <a:pPr marL="571500" lvl="0" indent="-457200">
              <a:spcBef>
                <a:spcPts val="0"/>
              </a:spcBef>
              <a:spcAft>
                <a:spcPts val="600"/>
              </a:spcAft>
              <a:buClr>
                <a:schemeClr val="tx1"/>
              </a:buClr>
              <a:buSzPct val="100000"/>
              <a:buFont typeface="+mj-lt"/>
              <a:buAutoNum type="arabicPeriod"/>
            </a:pPr>
            <a:r>
              <a:rPr lang="en-US" altLang="zh-TW" sz="2400" b="1" dirty="0">
                <a:latin typeface="Times New Roman" panose="02020603050405020304" pitchFamily="18" charset="0"/>
                <a:cs typeface="Times New Roman" panose="02020603050405020304" pitchFamily="18" charset="0"/>
              </a:rPr>
              <a:t>…</a:t>
            </a:r>
            <a:r>
              <a:rPr lang="en-US" altLang="zh-TW" sz="2400" b="1" dirty="0">
                <a:solidFill>
                  <a:srgbClr val="FF5050"/>
                </a:solidFill>
                <a:latin typeface="Times New Roman" panose="02020603050405020304" pitchFamily="18" charset="0"/>
                <a:cs typeface="Times New Roman" panose="02020603050405020304" pitchFamily="18" charset="0"/>
              </a:rPr>
              <a:t>J</a:t>
            </a:r>
            <a:r>
              <a:rPr lang="en-HK" sz="2400" b="1" dirty="0" err="1">
                <a:solidFill>
                  <a:srgbClr val="FF5050"/>
                </a:solidFill>
                <a:latin typeface="Times New Roman" panose="02020603050405020304" pitchFamily="18" charset="0"/>
                <a:cs typeface="Times New Roman" panose="02020603050405020304" pitchFamily="18" charset="0"/>
              </a:rPr>
              <a:t>udgments</a:t>
            </a:r>
            <a:r>
              <a:rPr lang="en-HK" sz="2400" b="1" dirty="0">
                <a:solidFill>
                  <a:srgbClr val="FF5050"/>
                </a:solidFill>
                <a:latin typeface="Times New Roman" panose="02020603050405020304" pitchFamily="18" charset="0"/>
                <a:cs typeface="Times New Roman" panose="02020603050405020304" pitchFamily="18" charset="0"/>
              </a:rPr>
              <a:t> previously rendered shall not be affected. </a:t>
            </a:r>
          </a:p>
        </p:txBody>
      </p:sp>
    </p:spTree>
    <p:extLst>
      <p:ext uri="{BB962C8B-B14F-4D97-AF65-F5344CB8AC3E}">
        <p14:creationId xmlns:p14="http://schemas.microsoft.com/office/powerpoint/2010/main" val="180313808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38B3AA-4139-4BB1-832F-B3CCE3E9533C}"/>
              </a:ext>
            </a:extLst>
          </p:cNvPr>
          <p:cNvPicPr>
            <a:picLocks noGrp="1" noChangeAspect="1"/>
          </p:cNvPicPr>
          <p:nvPr>
            <p:ph idx="1"/>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131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B1B0499-9110-4E97-B8E1-12851DA16863}"/>
              </a:ext>
            </a:extLst>
          </p:cNvPr>
          <p:cNvSpPr/>
          <p:nvPr/>
        </p:nvSpPr>
        <p:spPr>
          <a:xfrm>
            <a:off x="944875" y="503099"/>
            <a:ext cx="10699439" cy="1754326"/>
          </a:xfrm>
          <a:prstGeom prst="rect">
            <a:avLst/>
          </a:prstGeom>
        </p:spPr>
        <p:txBody>
          <a:bodyPr wrap="square">
            <a:spAutoFit/>
          </a:bodyPr>
          <a:lstStyle/>
          <a:p>
            <a:pPr algn="ctr"/>
            <a:r>
              <a:rPr lang="en-US" altLang="zh-TW" sz="3600" b="1" u="sng"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What is the difference between interpretation of </a:t>
            </a:r>
          </a:p>
          <a:p>
            <a:pPr algn="ctr"/>
            <a:r>
              <a:rPr lang="en-US" altLang="zh-TW" sz="3600" b="1" u="sng"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 Basic Law by the NPCSC </a:t>
            </a:r>
            <a:r>
              <a:rPr lang="en-US" altLang="ja-JP" sz="3600" b="1" u="sng"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and</a:t>
            </a:r>
            <a:r>
              <a:rPr lang="en-HK" altLang="ja-JP" sz="3600" b="1" u="sng"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p>
          <a:p>
            <a:pPr algn="ctr"/>
            <a:r>
              <a:rPr lang="en-HK" altLang="ja-JP" sz="3600" b="1" u="sng"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by Hong Kong’s courts?</a:t>
            </a:r>
            <a:endParaRPr lang="en-HK" sz="3600" b="1" u="sng"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3CD4E7A0-2092-4430-81E7-4B40FAAB3CF5}"/>
              </a:ext>
            </a:extLst>
          </p:cNvPr>
          <p:cNvGraphicFramePr>
            <a:graphicFrameLocks noGrp="1"/>
          </p:cNvGraphicFramePr>
          <p:nvPr>
            <p:extLst>
              <p:ext uri="{D42A27DB-BD31-4B8C-83A1-F6EECF244321}">
                <p14:modId xmlns:p14="http://schemas.microsoft.com/office/powerpoint/2010/main" val="494205075"/>
              </p:ext>
            </p:extLst>
          </p:nvPr>
        </p:nvGraphicFramePr>
        <p:xfrm>
          <a:off x="414338" y="2614613"/>
          <a:ext cx="11229975" cy="3800475"/>
        </p:xfrm>
        <a:graphic>
          <a:graphicData uri="http://schemas.openxmlformats.org/drawingml/2006/table">
            <a:tbl>
              <a:tblPr firstRow="1" bandRow="1">
                <a:noFill/>
              </a:tblPr>
              <a:tblGrid>
                <a:gridCol w="2688976">
                  <a:extLst>
                    <a:ext uri="{9D8B030D-6E8A-4147-A177-3AD203B41FA5}">
                      <a16:colId xmlns:a16="http://schemas.microsoft.com/office/drawing/2014/main" val="2623173459"/>
                    </a:ext>
                  </a:extLst>
                </a:gridCol>
                <a:gridCol w="4130277">
                  <a:extLst>
                    <a:ext uri="{9D8B030D-6E8A-4147-A177-3AD203B41FA5}">
                      <a16:colId xmlns:a16="http://schemas.microsoft.com/office/drawing/2014/main" val="2569930309"/>
                    </a:ext>
                  </a:extLst>
                </a:gridCol>
                <a:gridCol w="4410722">
                  <a:extLst>
                    <a:ext uri="{9D8B030D-6E8A-4147-A177-3AD203B41FA5}">
                      <a16:colId xmlns:a16="http://schemas.microsoft.com/office/drawing/2014/main" val="2222037391"/>
                    </a:ext>
                  </a:extLst>
                </a:gridCol>
              </a:tblGrid>
              <a:tr h="1101852">
                <a:tc>
                  <a:txBody>
                    <a:bodyPr/>
                    <a:lstStyle/>
                    <a:p>
                      <a:pPr marL="0" marR="0" lvl="0" indent="0" algn="ctr" rtl="0">
                        <a:lnSpc>
                          <a:spcPct val="100000"/>
                        </a:lnSpc>
                        <a:spcBef>
                          <a:spcPts val="0"/>
                        </a:spcBef>
                        <a:spcAft>
                          <a:spcPts val="0"/>
                        </a:spcAft>
                        <a:buNone/>
                      </a:pPr>
                      <a:endParaRPr sz="1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Hong Kong’s Courts</a:t>
                      </a:r>
                      <a:endParaRPr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800"/>
                        <a:buFont typeface="Arial"/>
                        <a:buNone/>
                      </a:pPr>
                      <a:r>
                        <a:rPr lang="en"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NPCSC</a:t>
                      </a:r>
                      <a:endParaRPr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90750298"/>
                  </a:ext>
                </a:extLst>
              </a:tr>
              <a:tr h="1597865">
                <a:tc>
                  <a:txBody>
                    <a:bodyPr/>
                    <a:lstStyle/>
                    <a:p>
                      <a:pPr marL="0" marR="0" lvl="0" indent="0" algn="ctr" rtl="0">
                        <a:lnSpc>
                          <a:spcPct val="100000"/>
                        </a:lnSpc>
                        <a:spcBef>
                          <a:spcPts val="0"/>
                        </a:spcBef>
                        <a:spcAft>
                          <a:spcPts val="0"/>
                        </a:spcAft>
                        <a:buNone/>
                      </a:pPr>
                      <a:endParaRPr lang="en-US"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ctr" rtl="0">
                        <a:lnSpc>
                          <a:spcPct val="100000"/>
                        </a:lnSpc>
                        <a:spcBef>
                          <a:spcPts val="0"/>
                        </a:spcBef>
                        <a:spcAft>
                          <a:spcPts val="0"/>
                        </a:spcAft>
                        <a:buNone/>
                      </a:pPr>
                      <a:r>
                        <a:rPr lang="en-HK"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Scope of interpretation</a:t>
                      </a:r>
                      <a:endParaRPr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HK"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Can't exceed the meaning that the text can carry</a:t>
                      </a:r>
                      <a:endParaRPr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lang="en-US"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ctr" rtl="0">
                        <a:lnSpc>
                          <a:spcPct val="100000"/>
                        </a:lnSpc>
                        <a:spcBef>
                          <a:spcPts val="0"/>
                        </a:spcBef>
                        <a:spcAft>
                          <a:spcPts val="0"/>
                        </a:spcAft>
                        <a:buNone/>
                      </a:pPr>
                      <a:r>
                        <a:rPr lang="en-HK" altLang="zh-TW"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Allow </a:t>
                      </a:r>
                      <a:r>
                        <a:rPr lang="en-HK" altLang="zh-TW" sz="2800" b="1" u="none" strike="noStrike" cap="none" dirty="0">
                          <a:solidFill>
                            <a:srgbClr val="FF5050"/>
                          </a:solidFill>
                          <a:highlight>
                            <a:srgbClr val="FFFF00"/>
                          </a:highlight>
                          <a:latin typeface="Times New Roman" panose="02020603050405020304" pitchFamily="18" charset="0"/>
                          <a:ea typeface="DFKai-SB" panose="03000509000000000000" pitchFamily="65" charset="-120"/>
                          <a:cs typeface="Times New Roman" panose="02020603050405020304" pitchFamily="18" charset="0"/>
                        </a:rPr>
                        <a:t>supplementation, clarification</a:t>
                      </a:r>
                      <a:endParaRPr sz="2800" b="1" u="none" strike="noStrike" cap="none" dirty="0">
                        <a:solidFill>
                          <a:srgbClr val="FF5050"/>
                        </a:solidFill>
                        <a:highlight>
                          <a:srgbClr val="FFFF00"/>
                        </a:highlight>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63377769"/>
                  </a:ext>
                </a:extLst>
              </a:tr>
              <a:tr h="1100758">
                <a:tc>
                  <a:txBody>
                    <a:bodyPr/>
                    <a:lstStyle/>
                    <a:p>
                      <a:pPr marL="0" marR="0" lvl="0" indent="0" algn="ctr" rtl="0">
                        <a:lnSpc>
                          <a:spcPct val="100000"/>
                        </a:lnSpc>
                        <a:spcBef>
                          <a:spcPts val="0"/>
                        </a:spcBef>
                        <a:spcAft>
                          <a:spcPts val="0"/>
                        </a:spcAft>
                        <a:buNone/>
                      </a:pPr>
                      <a:r>
                        <a:rPr lang="en"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Nature of interpretation</a:t>
                      </a:r>
                      <a:endParaRPr sz="2800" b="1" u="sng"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HK" sz="2800" b="1" u="none" strike="noStrike" cap="none" dirty="0">
                          <a:solidFill>
                            <a:srgbClr val="FF5050"/>
                          </a:solidFill>
                          <a:highlight>
                            <a:srgbClr val="FFFF00"/>
                          </a:highlight>
                          <a:latin typeface="Times New Roman" panose="02020603050405020304" pitchFamily="18" charset="0"/>
                          <a:ea typeface="DFKai-SB" panose="03000509000000000000" pitchFamily="65" charset="-120"/>
                          <a:cs typeface="Times New Roman" panose="02020603050405020304" pitchFamily="18" charset="0"/>
                        </a:rPr>
                        <a:t>Judicial</a:t>
                      </a:r>
                      <a:r>
                        <a:rPr lang="en-HK"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interpretation</a:t>
                      </a:r>
                      <a:endParaRPr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HK" sz="2800" b="1" u="none" strike="noStrike" cap="none" dirty="0">
                          <a:solidFill>
                            <a:srgbClr val="FF5050"/>
                          </a:solidFill>
                          <a:highlight>
                            <a:srgbClr val="FFFF00"/>
                          </a:highlight>
                          <a:latin typeface="Times New Roman" panose="02020603050405020304" pitchFamily="18" charset="0"/>
                          <a:ea typeface="DFKai-SB" panose="03000509000000000000" pitchFamily="65" charset="-120"/>
                          <a:cs typeface="Times New Roman" panose="02020603050405020304" pitchFamily="18" charset="0"/>
                        </a:rPr>
                        <a:t>Legislative</a:t>
                      </a:r>
                      <a:r>
                        <a:rPr lang="en-HK"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interpretation</a:t>
                      </a:r>
                      <a:endParaRPr sz="2800" b="1" u="none" strike="noStrike" cap="non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641440"/>
                  </a:ext>
                </a:extLst>
              </a:tr>
            </a:tbl>
          </a:graphicData>
        </a:graphic>
      </p:graphicFrame>
    </p:spTree>
    <p:extLst>
      <p:ext uri="{BB962C8B-B14F-4D97-AF65-F5344CB8AC3E}">
        <p14:creationId xmlns:p14="http://schemas.microsoft.com/office/powerpoint/2010/main" val="3340981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5A39AB-3EFC-44D0-BB4D-2875B3AA55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26" b="4182"/>
          <a:stretch/>
        </p:blipFill>
        <p:spPr>
          <a:xfrm>
            <a:off x="20" y="0"/>
            <a:ext cx="12191980" cy="6857990"/>
          </a:xfrm>
          <a:prstGeom prst="rect">
            <a:avLst/>
          </a:prstGeom>
        </p:spPr>
      </p:pic>
      <p:sp>
        <p:nvSpPr>
          <p:cNvPr id="6" name="Rectangle 5">
            <a:extLst>
              <a:ext uri="{FF2B5EF4-FFF2-40B4-BE49-F238E27FC236}">
                <a16:creationId xmlns:a16="http://schemas.microsoft.com/office/drawing/2014/main" id="{0AB5BE5C-35BD-4B44-85DC-11C5350685FD}"/>
              </a:ext>
            </a:extLst>
          </p:cNvPr>
          <p:cNvSpPr/>
          <p:nvPr/>
        </p:nvSpPr>
        <p:spPr>
          <a:xfrm>
            <a:off x="904620" y="3251734"/>
            <a:ext cx="10723577" cy="1107996"/>
          </a:xfrm>
          <a:prstGeom prst="rect">
            <a:avLst/>
          </a:prstGeom>
        </p:spPr>
        <p:txBody>
          <a:bodyPr wrap="none">
            <a:spAutoFit/>
          </a:bodyPr>
          <a:lstStyle/>
          <a:p>
            <a:r>
              <a:rPr lang="en-US" altLang="zh-TW" sz="6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Garamond"/>
              </a:rPr>
              <a:t>Interpretation of school rules</a:t>
            </a:r>
            <a:endParaRPr lang="en-HK" sz="66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1417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DCFB09-8543-46DA-A261-EB931BDE11BD}"/>
              </a:ext>
            </a:extLst>
          </p:cNvPr>
          <p:cNvPicPr>
            <a:picLocks noChangeAspect="1"/>
          </p:cNvPicPr>
          <p:nvPr/>
        </p:nvPicPr>
        <p:blipFill rotWithShape="1">
          <a:blip r:embed="rId2">
            <a:extLst>
              <a:ext uri="{28A0092B-C50C-407E-A947-70E740481C1C}">
                <a14:useLocalDpi xmlns:a14="http://schemas.microsoft.com/office/drawing/2010/main" val="0"/>
              </a:ext>
            </a:extLst>
          </a:blip>
          <a:srcRect l="9333" r="1" b="1"/>
          <a:stretch/>
        </p:blipFill>
        <p:spPr>
          <a:xfrm>
            <a:off x="-1" y="10"/>
            <a:ext cx="12192000" cy="6857990"/>
          </a:xfrm>
          <a:prstGeom prst="rect">
            <a:avLst/>
          </a:prstGeom>
        </p:spPr>
      </p:pic>
      <p:sp>
        <p:nvSpPr>
          <p:cNvPr id="4" name="Scroll: Vertical 3">
            <a:extLst>
              <a:ext uri="{FF2B5EF4-FFF2-40B4-BE49-F238E27FC236}">
                <a16:creationId xmlns:a16="http://schemas.microsoft.com/office/drawing/2014/main" id="{B9E9CF82-B403-4FDF-B641-8AAFEA12D4D1}"/>
              </a:ext>
            </a:extLst>
          </p:cNvPr>
          <p:cNvSpPr/>
          <p:nvPr/>
        </p:nvSpPr>
        <p:spPr>
          <a:xfrm>
            <a:off x="142699" y="1910323"/>
            <a:ext cx="7178546" cy="4827015"/>
          </a:xfrm>
          <a:prstGeom prst="verticalScroll">
            <a:avLst>
              <a:gd name="adj" fmla="val 5709"/>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Title 1">
            <a:extLst>
              <a:ext uri="{FF2B5EF4-FFF2-40B4-BE49-F238E27FC236}">
                <a16:creationId xmlns:a16="http://schemas.microsoft.com/office/drawing/2014/main" id="{CD284DAD-C772-4445-9941-E48801867B3B}"/>
              </a:ext>
            </a:extLst>
          </p:cNvPr>
          <p:cNvSpPr>
            <a:spLocks noGrp="1"/>
          </p:cNvSpPr>
          <p:nvPr>
            <p:ph type="title"/>
          </p:nvPr>
        </p:nvSpPr>
        <p:spPr>
          <a:xfrm>
            <a:off x="1057439" y="2368637"/>
            <a:ext cx="5349066" cy="884440"/>
          </a:xfrm>
        </p:spPr>
        <p:txBody>
          <a:bodyPr>
            <a:noAutofit/>
          </a:bodyPr>
          <a:lstStyle/>
          <a:p>
            <a:pPr algn="ctr"/>
            <a:r>
              <a:rPr lang="en-HK" altLang="zh-TW" sz="4000" b="1" u="sng" dirty="0">
                <a:latin typeface="Times New Roman" panose="02020603050405020304" pitchFamily="18" charset="0"/>
                <a:ea typeface="DFKai-SB" panose="03000509000000000000" pitchFamily="65" charset="-120"/>
                <a:cs typeface="Times New Roman" panose="02020603050405020304" pitchFamily="18" charset="0"/>
              </a:rPr>
              <a:t>Charter of school rules</a:t>
            </a:r>
            <a:endParaRPr lang="en-HK" sz="4000" b="1" u="sng"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Content Placeholder 2">
            <a:extLst>
              <a:ext uri="{FF2B5EF4-FFF2-40B4-BE49-F238E27FC236}">
                <a16:creationId xmlns:a16="http://schemas.microsoft.com/office/drawing/2014/main" id="{5BC4D442-24E8-4077-A3CB-C0854B1F5171}"/>
              </a:ext>
            </a:extLst>
          </p:cNvPr>
          <p:cNvSpPr>
            <a:spLocks noGrp="1"/>
          </p:cNvSpPr>
          <p:nvPr>
            <p:ph idx="1"/>
          </p:nvPr>
        </p:nvSpPr>
        <p:spPr>
          <a:xfrm>
            <a:off x="491706" y="3253077"/>
            <a:ext cx="6477265" cy="3225797"/>
          </a:xfrm>
        </p:spPr>
        <p:txBody>
          <a:bodyPr anchor="ctr">
            <a:normAutofit fontScale="77500" lnSpcReduction="20000"/>
          </a:bodyPr>
          <a:lstStyle/>
          <a:p>
            <a:pPr>
              <a:buFont typeface="Wingdings" panose="05000000000000000000" pitchFamily="2" charset="2"/>
              <a:buChar char="Ø"/>
            </a:pPr>
            <a:r>
              <a:rPr lang="en-HK" sz="3200" dirty="0">
                <a:solidFill>
                  <a:srgbClr val="FF5050"/>
                </a:solidFill>
                <a:latin typeface="Times New Roman" panose="02020603050405020304" pitchFamily="18" charset="0"/>
                <a:cs typeface="Times New Roman" panose="02020603050405020304" pitchFamily="18" charset="0"/>
              </a:rPr>
              <a:t>The power of interpretation </a:t>
            </a:r>
            <a:r>
              <a:rPr lang="en-HK" sz="3200" dirty="0">
                <a:latin typeface="Times New Roman" panose="02020603050405020304" pitchFamily="18" charset="0"/>
                <a:cs typeface="Times New Roman" panose="02020603050405020304" pitchFamily="18" charset="0"/>
              </a:rPr>
              <a:t>of school </a:t>
            </a:r>
            <a:r>
              <a:rPr lang="en-HK" altLang="zh-TW" sz="3200" dirty="0">
                <a:latin typeface="Times New Roman" panose="02020603050405020304" pitchFamily="18" charset="0"/>
                <a:ea typeface="DFKai-SB" panose="03000509000000000000" pitchFamily="65" charset="-120"/>
                <a:cs typeface="Times New Roman" panose="02020603050405020304" pitchFamily="18" charset="0"/>
              </a:rPr>
              <a:t>rules </a:t>
            </a:r>
            <a:r>
              <a:rPr lang="en-HK" sz="3200" dirty="0">
                <a:latin typeface="Times New Roman" panose="02020603050405020304" pitchFamily="18" charset="0"/>
                <a:cs typeface="Times New Roman" panose="02020603050405020304" pitchFamily="18" charset="0"/>
              </a:rPr>
              <a:t>shall be vested in Principal. </a:t>
            </a:r>
          </a:p>
          <a:p>
            <a:pPr>
              <a:buFont typeface="Wingdings" panose="05000000000000000000" pitchFamily="2" charset="2"/>
              <a:buChar char="Ø"/>
            </a:pPr>
            <a:r>
              <a:rPr lang="en-HK" altLang="zh-TW" sz="3200" dirty="0">
                <a:latin typeface="Times New Roman" panose="02020603050405020304" pitchFamily="18" charset="0"/>
                <a:ea typeface="DFKai-SB" panose="03000509000000000000" pitchFamily="65" charset="-120"/>
                <a:cs typeface="Times New Roman" panose="02020603050405020304" pitchFamily="18" charset="0"/>
              </a:rPr>
              <a:t>All school affairs are regulated by school rules.</a:t>
            </a:r>
          </a:p>
          <a:p>
            <a:pPr>
              <a:buFont typeface="Wingdings" panose="05000000000000000000" pitchFamily="2" charset="2"/>
              <a:buChar char="Ø"/>
            </a:pPr>
            <a:r>
              <a:rPr lang="en-HK" altLang="zh-TW" sz="3200" dirty="0">
                <a:latin typeface="Times New Roman" panose="02020603050405020304" pitchFamily="18" charset="0"/>
                <a:ea typeface="DFKai-SB" panose="03000509000000000000" pitchFamily="65" charset="-120"/>
                <a:cs typeface="Times New Roman" panose="02020603050405020304" pitchFamily="18" charset="0"/>
              </a:rPr>
              <a:t>The class teacher can interpret the school rules on his own.</a:t>
            </a:r>
          </a:p>
          <a:p>
            <a:pPr>
              <a:buFont typeface="Wingdings" panose="05000000000000000000" pitchFamily="2" charset="2"/>
              <a:buChar char="Ø"/>
            </a:pPr>
            <a:r>
              <a:rPr lang="en-HK" altLang="zh-TW" sz="3200" dirty="0">
                <a:latin typeface="Times New Roman" panose="02020603050405020304" pitchFamily="18" charset="0"/>
                <a:ea typeface="DFKai-SB" panose="03000509000000000000" pitchFamily="65" charset="-120"/>
                <a:cs typeface="Times New Roman" panose="02020603050405020304" pitchFamily="18" charset="0"/>
              </a:rPr>
              <a:t>However, when the class teacher is dealing with the </a:t>
            </a:r>
            <a:r>
              <a:rPr lang="en-HK" altLang="zh-TW" sz="3200"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school policy</a:t>
            </a:r>
            <a:r>
              <a:rPr lang="en-HK" altLang="zh-TW" sz="3200" dirty="0">
                <a:latin typeface="Times New Roman" panose="02020603050405020304" pitchFamily="18" charset="0"/>
                <a:ea typeface="DFKai-SB" panose="03000509000000000000" pitchFamily="65" charset="-120"/>
                <a:cs typeface="Times New Roman" panose="02020603050405020304" pitchFamily="18" charset="0"/>
              </a:rPr>
              <a:t>, he needs to ask the principal to interpret the school rules and final decision shall be made based on the principal’s interpretation.</a:t>
            </a:r>
          </a:p>
        </p:txBody>
      </p:sp>
      <p:pic>
        <p:nvPicPr>
          <p:cNvPr id="9" name="Picture 8">
            <a:extLst>
              <a:ext uri="{FF2B5EF4-FFF2-40B4-BE49-F238E27FC236}">
                <a16:creationId xmlns:a16="http://schemas.microsoft.com/office/drawing/2014/main" id="{CF216F73-80E2-4CE6-9211-837DC1E0E29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6740" t="3570" r="19225" b="50000"/>
          <a:stretch/>
        </p:blipFill>
        <p:spPr>
          <a:xfrm>
            <a:off x="7473615" y="153705"/>
            <a:ext cx="3037562" cy="3099372"/>
          </a:xfrm>
          <a:prstGeom prst="ellipse">
            <a:avLst/>
          </a:prstGeom>
          <a:ln>
            <a:solidFill>
              <a:schemeClr val="tx1"/>
            </a:solidFill>
          </a:ln>
        </p:spPr>
      </p:pic>
      <p:pic>
        <p:nvPicPr>
          <p:cNvPr id="6" name="Picture 5">
            <a:extLst>
              <a:ext uri="{FF2B5EF4-FFF2-40B4-BE49-F238E27FC236}">
                <a16:creationId xmlns:a16="http://schemas.microsoft.com/office/drawing/2014/main" id="{788631AB-8A92-4375-9A7E-312BC6D19F1D}"/>
              </a:ext>
            </a:extLst>
          </p:cNvPr>
          <p:cNvPicPr>
            <a:picLocks noChangeAspect="1"/>
          </p:cNvPicPr>
          <p:nvPr/>
        </p:nvPicPr>
        <p:blipFill rotWithShape="1">
          <a:blip r:embed="rId4">
            <a:extLst>
              <a:ext uri="{28A0092B-C50C-407E-A947-70E740481C1C}">
                <a14:useLocalDpi xmlns:a14="http://schemas.microsoft.com/office/drawing/2010/main" val="0"/>
              </a:ext>
            </a:extLst>
          </a:blip>
          <a:srcRect l="29282" t="13256" r="27715" b="29462"/>
          <a:stretch/>
        </p:blipFill>
        <p:spPr>
          <a:xfrm>
            <a:off x="8815525" y="3348644"/>
            <a:ext cx="3037561" cy="3034662"/>
          </a:xfrm>
          <a:prstGeom prst="ellipse">
            <a:avLst/>
          </a:prstGeom>
          <a:ln w="3175">
            <a:solidFill>
              <a:schemeClr val="tx1"/>
            </a:solidFill>
          </a:ln>
        </p:spPr>
      </p:pic>
    </p:spTree>
    <p:extLst>
      <p:ext uri="{BB962C8B-B14F-4D97-AF65-F5344CB8AC3E}">
        <p14:creationId xmlns:p14="http://schemas.microsoft.com/office/powerpoint/2010/main" val="652423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59B5C-4D96-4598-B4DB-6D5CA31E2726}"/>
              </a:ext>
            </a:extLst>
          </p:cNvPr>
          <p:cNvPicPr>
            <a:picLocks noChangeAspect="1"/>
          </p:cNvPicPr>
          <p:nvPr/>
        </p:nvPicPr>
        <p:blipFill rotWithShape="1">
          <a:blip r:embed="rId2">
            <a:extLst>
              <a:ext uri="{28A0092B-C50C-407E-A947-70E740481C1C}">
                <a14:useLocalDpi xmlns:a14="http://schemas.microsoft.com/office/drawing/2010/main" val="0"/>
              </a:ext>
            </a:extLst>
          </a:blip>
          <a:srcRect l="3695" t="51612" r="51606" b="5859"/>
          <a:stretch/>
        </p:blipFill>
        <p:spPr>
          <a:xfrm>
            <a:off x="2176" y="0"/>
            <a:ext cx="4139768" cy="2543217"/>
          </a:xfrm>
          <a:prstGeom prst="rect">
            <a:avLst/>
          </a:prstGeom>
        </p:spPr>
      </p:pic>
      <p:pic>
        <p:nvPicPr>
          <p:cNvPr id="5" name="Picture 4">
            <a:extLst>
              <a:ext uri="{FF2B5EF4-FFF2-40B4-BE49-F238E27FC236}">
                <a16:creationId xmlns:a16="http://schemas.microsoft.com/office/drawing/2014/main" id="{E6EE4B5B-AC27-4B7F-BAA9-54C99573C043}"/>
              </a:ext>
            </a:extLst>
          </p:cNvPr>
          <p:cNvPicPr>
            <a:picLocks noChangeAspect="1"/>
          </p:cNvPicPr>
          <p:nvPr/>
        </p:nvPicPr>
        <p:blipFill rotWithShape="1">
          <a:blip r:embed="rId2">
            <a:extLst>
              <a:ext uri="{28A0092B-C50C-407E-A947-70E740481C1C}">
                <a14:useLocalDpi xmlns:a14="http://schemas.microsoft.com/office/drawing/2010/main" val="0"/>
              </a:ext>
            </a:extLst>
          </a:blip>
          <a:srcRect l="57517" t="50000" r="2136" b="4023"/>
          <a:stretch/>
        </p:blipFill>
        <p:spPr>
          <a:xfrm>
            <a:off x="4021698" y="-1"/>
            <a:ext cx="4139768" cy="2543217"/>
          </a:xfrm>
          <a:prstGeom prst="rect">
            <a:avLst/>
          </a:prstGeom>
        </p:spPr>
      </p:pic>
      <p:pic>
        <p:nvPicPr>
          <p:cNvPr id="6" name="Picture 5">
            <a:extLst>
              <a:ext uri="{FF2B5EF4-FFF2-40B4-BE49-F238E27FC236}">
                <a16:creationId xmlns:a16="http://schemas.microsoft.com/office/drawing/2014/main" id="{1A4527CC-23B5-410F-A19B-F35A2A7EAADA}"/>
              </a:ext>
            </a:extLst>
          </p:cNvPr>
          <p:cNvPicPr>
            <a:picLocks noChangeAspect="1"/>
          </p:cNvPicPr>
          <p:nvPr/>
        </p:nvPicPr>
        <p:blipFill rotWithShape="1">
          <a:blip r:embed="rId2">
            <a:extLst>
              <a:ext uri="{28A0092B-C50C-407E-A947-70E740481C1C}">
                <a14:useLocalDpi xmlns:a14="http://schemas.microsoft.com/office/drawing/2010/main" val="0"/>
              </a:ext>
            </a:extLst>
          </a:blip>
          <a:srcRect l="54800" t="5431" r="4037" b="55406"/>
          <a:stretch/>
        </p:blipFill>
        <p:spPr>
          <a:xfrm>
            <a:off x="0" y="2543216"/>
            <a:ext cx="4153097" cy="2553468"/>
          </a:xfrm>
          <a:prstGeom prst="rect">
            <a:avLst/>
          </a:prstGeom>
        </p:spPr>
      </p:pic>
      <p:pic>
        <p:nvPicPr>
          <p:cNvPr id="7" name="Picture 6">
            <a:extLst>
              <a:ext uri="{FF2B5EF4-FFF2-40B4-BE49-F238E27FC236}">
                <a16:creationId xmlns:a16="http://schemas.microsoft.com/office/drawing/2014/main" id="{8B42361B-3ABB-47CB-9DAE-1DB92B6A693D}"/>
              </a:ext>
            </a:extLst>
          </p:cNvPr>
          <p:cNvPicPr>
            <a:picLocks noChangeAspect="1"/>
          </p:cNvPicPr>
          <p:nvPr/>
        </p:nvPicPr>
        <p:blipFill rotWithShape="1">
          <a:blip r:embed="rId2">
            <a:extLst>
              <a:ext uri="{28A0092B-C50C-407E-A947-70E740481C1C}">
                <a14:useLocalDpi xmlns:a14="http://schemas.microsoft.com/office/drawing/2010/main" val="0"/>
              </a:ext>
            </a:extLst>
          </a:blip>
          <a:srcRect l="2227" t="2983" r="53894" b="54487"/>
          <a:stretch/>
        </p:blipFill>
        <p:spPr>
          <a:xfrm>
            <a:off x="4021698" y="2543215"/>
            <a:ext cx="4148604" cy="2553469"/>
          </a:xfrm>
          <a:prstGeom prst="rect">
            <a:avLst/>
          </a:prstGeom>
        </p:spPr>
      </p:pic>
      <p:pic>
        <p:nvPicPr>
          <p:cNvPr id="16" name="Picture 15">
            <a:extLst>
              <a:ext uri="{FF2B5EF4-FFF2-40B4-BE49-F238E27FC236}">
                <a16:creationId xmlns:a16="http://schemas.microsoft.com/office/drawing/2014/main" id="{BD23F959-2B4D-40C7-82DF-574942704991}"/>
              </a:ext>
            </a:extLst>
          </p:cNvPr>
          <p:cNvPicPr>
            <a:picLocks noChangeAspect="1"/>
          </p:cNvPicPr>
          <p:nvPr/>
        </p:nvPicPr>
        <p:blipFill rotWithShape="1">
          <a:blip r:embed="rId2">
            <a:extLst>
              <a:ext uri="{28A0092B-C50C-407E-A947-70E740481C1C}">
                <a14:useLocalDpi xmlns:a14="http://schemas.microsoft.com/office/drawing/2010/main" val="0"/>
              </a:ext>
            </a:extLst>
          </a:blip>
          <a:srcRect l="57517" t="50000" r="2136" b="4023"/>
          <a:stretch/>
        </p:blipFill>
        <p:spPr>
          <a:xfrm>
            <a:off x="8041220" y="2543214"/>
            <a:ext cx="4148604" cy="2543217"/>
          </a:xfrm>
          <a:prstGeom prst="rect">
            <a:avLst/>
          </a:prstGeom>
        </p:spPr>
      </p:pic>
      <p:pic>
        <p:nvPicPr>
          <p:cNvPr id="17" name="Picture 16">
            <a:extLst>
              <a:ext uri="{FF2B5EF4-FFF2-40B4-BE49-F238E27FC236}">
                <a16:creationId xmlns:a16="http://schemas.microsoft.com/office/drawing/2014/main" id="{57BB76A0-357F-4F25-8BB3-D95A5460A792}"/>
              </a:ext>
            </a:extLst>
          </p:cNvPr>
          <p:cNvPicPr>
            <a:picLocks noChangeAspect="1"/>
          </p:cNvPicPr>
          <p:nvPr/>
        </p:nvPicPr>
        <p:blipFill rotWithShape="1">
          <a:blip r:embed="rId2">
            <a:extLst>
              <a:ext uri="{28A0092B-C50C-407E-A947-70E740481C1C}">
                <a14:useLocalDpi xmlns:a14="http://schemas.microsoft.com/office/drawing/2010/main" val="0"/>
              </a:ext>
            </a:extLst>
          </a:blip>
          <a:srcRect l="54800" t="5431" r="4037" b="55406"/>
          <a:stretch/>
        </p:blipFill>
        <p:spPr>
          <a:xfrm>
            <a:off x="8045573" y="-2"/>
            <a:ext cx="4144251" cy="2553468"/>
          </a:xfrm>
          <a:prstGeom prst="rect">
            <a:avLst/>
          </a:prstGeom>
        </p:spPr>
      </p:pic>
      <p:pic>
        <p:nvPicPr>
          <p:cNvPr id="18" name="Picture 17">
            <a:extLst>
              <a:ext uri="{FF2B5EF4-FFF2-40B4-BE49-F238E27FC236}">
                <a16:creationId xmlns:a16="http://schemas.microsoft.com/office/drawing/2014/main" id="{D0ED1503-1A6B-413A-9B55-A78D0C7D61C8}"/>
              </a:ext>
            </a:extLst>
          </p:cNvPr>
          <p:cNvPicPr>
            <a:picLocks noChangeAspect="1"/>
          </p:cNvPicPr>
          <p:nvPr/>
        </p:nvPicPr>
        <p:blipFill rotWithShape="1">
          <a:blip r:embed="rId2">
            <a:extLst>
              <a:ext uri="{28A0092B-C50C-407E-A947-70E740481C1C}">
                <a14:useLocalDpi xmlns:a14="http://schemas.microsoft.com/office/drawing/2010/main" val="0"/>
              </a:ext>
            </a:extLst>
          </a:blip>
          <a:srcRect l="2227" t="2983" r="53894" b="54487"/>
          <a:stretch/>
        </p:blipFill>
        <p:spPr>
          <a:xfrm>
            <a:off x="-8706" y="5096684"/>
            <a:ext cx="2772561" cy="1761316"/>
          </a:xfrm>
          <a:prstGeom prst="rect">
            <a:avLst/>
          </a:prstGeom>
        </p:spPr>
      </p:pic>
      <p:pic>
        <p:nvPicPr>
          <p:cNvPr id="19" name="Picture 18">
            <a:extLst>
              <a:ext uri="{FF2B5EF4-FFF2-40B4-BE49-F238E27FC236}">
                <a16:creationId xmlns:a16="http://schemas.microsoft.com/office/drawing/2014/main" id="{73E540E8-4428-4580-920D-C627D0D043D2}"/>
              </a:ext>
            </a:extLst>
          </p:cNvPr>
          <p:cNvPicPr>
            <a:picLocks noChangeAspect="1"/>
          </p:cNvPicPr>
          <p:nvPr/>
        </p:nvPicPr>
        <p:blipFill rotWithShape="1">
          <a:blip r:embed="rId2">
            <a:extLst>
              <a:ext uri="{28A0092B-C50C-407E-A947-70E740481C1C}">
                <a14:useLocalDpi xmlns:a14="http://schemas.microsoft.com/office/drawing/2010/main" val="0"/>
              </a:ext>
            </a:extLst>
          </a:blip>
          <a:srcRect l="54800" t="5431" r="4037" b="55406"/>
          <a:stretch/>
        </p:blipFill>
        <p:spPr>
          <a:xfrm>
            <a:off x="2757326" y="5098588"/>
            <a:ext cx="2772562" cy="1759411"/>
          </a:xfrm>
          <a:prstGeom prst="rect">
            <a:avLst/>
          </a:prstGeom>
        </p:spPr>
      </p:pic>
      <p:pic>
        <p:nvPicPr>
          <p:cNvPr id="20" name="Picture 19">
            <a:extLst>
              <a:ext uri="{FF2B5EF4-FFF2-40B4-BE49-F238E27FC236}">
                <a16:creationId xmlns:a16="http://schemas.microsoft.com/office/drawing/2014/main" id="{F600E918-D1EB-4522-AF46-330636AF1EC5}"/>
              </a:ext>
            </a:extLst>
          </p:cNvPr>
          <p:cNvPicPr>
            <a:picLocks noChangeAspect="1"/>
          </p:cNvPicPr>
          <p:nvPr/>
        </p:nvPicPr>
        <p:blipFill rotWithShape="1">
          <a:blip r:embed="rId2">
            <a:extLst>
              <a:ext uri="{28A0092B-C50C-407E-A947-70E740481C1C}">
                <a14:useLocalDpi xmlns:a14="http://schemas.microsoft.com/office/drawing/2010/main" val="0"/>
              </a:ext>
            </a:extLst>
          </a:blip>
          <a:srcRect l="3695" t="51612" r="51606" b="5859"/>
          <a:stretch/>
        </p:blipFill>
        <p:spPr>
          <a:xfrm>
            <a:off x="5529887" y="5103146"/>
            <a:ext cx="2757327" cy="1744606"/>
          </a:xfrm>
          <a:prstGeom prst="rect">
            <a:avLst/>
          </a:prstGeom>
        </p:spPr>
      </p:pic>
      <p:pic>
        <p:nvPicPr>
          <p:cNvPr id="21" name="Picture 20">
            <a:extLst>
              <a:ext uri="{FF2B5EF4-FFF2-40B4-BE49-F238E27FC236}">
                <a16:creationId xmlns:a16="http://schemas.microsoft.com/office/drawing/2014/main" id="{E2743C4E-1029-46E9-B55F-CECC112E89A8}"/>
              </a:ext>
            </a:extLst>
          </p:cNvPr>
          <p:cNvPicPr>
            <a:picLocks noChangeAspect="1"/>
          </p:cNvPicPr>
          <p:nvPr/>
        </p:nvPicPr>
        <p:blipFill rotWithShape="1">
          <a:blip r:embed="rId2">
            <a:extLst>
              <a:ext uri="{28A0092B-C50C-407E-A947-70E740481C1C}">
                <a14:useLocalDpi xmlns:a14="http://schemas.microsoft.com/office/drawing/2010/main" val="0"/>
              </a:ext>
            </a:extLst>
          </a:blip>
          <a:srcRect l="57517" t="50000" r="2136" b="4023"/>
          <a:stretch/>
        </p:blipFill>
        <p:spPr>
          <a:xfrm>
            <a:off x="8295920" y="5043713"/>
            <a:ext cx="2867458" cy="1814287"/>
          </a:xfrm>
          <a:prstGeom prst="rect">
            <a:avLst/>
          </a:prstGeom>
        </p:spPr>
      </p:pic>
      <p:pic>
        <p:nvPicPr>
          <p:cNvPr id="22" name="Picture 21">
            <a:extLst>
              <a:ext uri="{FF2B5EF4-FFF2-40B4-BE49-F238E27FC236}">
                <a16:creationId xmlns:a16="http://schemas.microsoft.com/office/drawing/2014/main" id="{286CAADF-3F85-43B2-91F4-09444FB71FA9}"/>
              </a:ext>
            </a:extLst>
          </p:cNvPr>
          <p:cNvPicPr>
            <a:picLocks noChangeAspect="1"/>
          </p:cNvPicPr>
          <p:nvPr/>
        </p:nvPicPr>
        <p:blipFill rotWithShape="1">
          <a:blip r:embed="rId2">
            <a:extLst>
              <a:ext uri="{28A0092B-C50C-407E-A947-70E740481C1C}">
                <a14:useLocalDpi xmlns:a14="http://schemas.microsoft.com/office/drawing/2010/main" val="0"/>
              </a:ext>
            </a:extLst>
          </a:blip>
          <a:srcRect l="2227" t="2983" r="53894" b="54487"/>
          <a:stretch/>
        </p:blipFill>
        <p:spPr>
          <a:xfrm>
            <a:off x="11152840" y="5086431"/>
            <a:ext cx="1036983" cy="658761"/>
          </a:xfrm>
          <a:prstGeom prst="rect">
            <a:avLst/>
          </a:prstGeom>
        </p:spPr>
      </p:pic>
      <p:pic>
        <p:nvPicPr>
          <p:cNvPr id="23" name="Picture 22">
            <a:extLst>
              <a:ext uri="{FF2B5EF4-FFF2-40B4-BE49-F238E27FC236}">
                <a16:creationId xmlns:a16="http://schemas.microsoft.com/office/drawing/2014/main" id="{09A8D670-B7F3-44DC-BB67-A0A05E73D015}"/>
              </a:ext>
            </a:extLst>
          </p:cNvPr>
          <p:cNvPicPr>
            <a:picLocks noChangeAspect="1"/>
          </p:cNvPicPr>
          <p:nvPr/>
        </p:nvPicPr>
        <p:blipFill rotWithShape="1">
          <a:blip r:embed="rId2">
            <a:extLst>
              <a:ext uri="{28A0092B-C50C-407E-A947-70E740481C1C}">
                <a14:useLocalDpi xmlns:a14="http://schemas.microsoft.com/office/drawing/2010/main" val="0"/>
              </a:ext>
            </a:extLst>
          </a:blip>
          <a:srcRect l="54800" t="5431" r="4037" b="55406"/>
          <a:stretch/>
        </p:blipFill>
        <p:spPr>
          <a:xfrm>
            <a:off x="11172084" y="5745192"/>
            <a:ext cx="1038106" cy="658761"/>
          </a:xfrm>
          <a:prstGeom prst="rect">
            <a:avLst/>
          </a:prstGeom>
        </p:spPr>
      </p:pic>
      <p:pic>
        <p:nvPicPr>
          <p:cNvPr id="24" name="Picture 23">
            <a:extLst>
              <a:ext uri="{FF2B5EF4-FFF2-40B4-BE49-F238E27FC236}">
                <a16:creationId xmlns:a16="http://schemas.microsoft.com/office/drawing/2014/main" id="{75011DFF-3409-40BD-BD78-50583A09365E}"/>
              </a:ext>
            </a:extLst>
          </p:cNvPr>
          <p:cNvPicPr>
            <a:picLocks noChangeAspect="1"/>
          </p:cNvPicPr>
          <p:nvPr/>
        </p:nvPicPr>
        <p:blipFill rotWithShape="1">
          <a:blip r:embed="rId2">
            <a:extLst>
              <a:ext uri="{28A0092B-C50C-407E-A947-70E740481C1C}">
                <a14:useLocalDpi xmlns:a14="http://schemas.microsoft.com/office/drawing/2010/main" val="0"/>
              </a:ext>
            </a:extLst>
          </a:blip>
          <a:srcRect l="3695" t="51612" r="51606" b="5859"/>
          <a:stretch/>
        </p:blipFill>
        <p:spPr>
          <a:xfrm>
            <a:off x="11177629" y="6403952"/>
            <a:ext cx="1012193" cy="441215"/>
          </a:xfrm>
          <a:prstGeom prst="rect">
            <a:avLst/>
          </a:prstGeom>
        </p:spPr>
      </p:pic>
      <p:sp>
        <p:nvSpPr>
          <p:cNvPr id="26" name="Scroll: Vertical 25">
            <a:extLst>
              <a:ext uri="{FF2B5EF4-FFF2-40B4-BE49-F238E27FC236}">
                <a16:creationId xmlns:a16="http://schemas.microsoft.com/office/drawing/2014/main" id="{6EC02E8A-2455-42A2-AE51-7888C79F6DFB}"/>
              </a:ext>
            </a:extLst>
          </p:cNvPr>
          <p:cNvSpPr/>
          <p:nvPr/>
        </p:nvSpPr>
        <p:spPr>
          <a:xfrm>
            <a:off x="2384854" y="1015492"/>
            <a:ext cx="7030995" cy="4827015"/>
          </a:xfrm>
          <a:prstGeom prst="verticalScroll">
            <a:avLst>
              <a:gd name="adj" fmla="val 5709"/>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7" name="Title 1">
            <a:extLst>
              <a:ext uri="{FF2B5EF4-FFF2-40B4-BE49-F238E27FC236}">
                <a16:creationId xmlns:a16="http://schemas.microsoft.com/office/drawing/2014/main" id="{10DC0408-7D25-4000-9BB1-A20B8A4997C6}"/>
              </a:ext>
            </a:extLst>
          </p:cNvPr>
          <p:cNvSpPr>
            <a:spLocks noGrp="1"/>
          </p:cNvSpPr>
          <p:nvPr>
            <p:ph type="title"/>
          </p:nvPr>
        </p:nvSpPr>
        <p:spPr>
          <a:xfrm>
            <a:off x="3435178" y="1239215"/>
            <a:ext cx="4762889" cy="1342754"/>
          </a:xfrm>
        </p:spPr>
        <p:txBody>
          <a:bodyPr>
            <a:normAutofit/>
          </a:bodyPr>
          <a:lstStyle/>
          <a:p>
            <a:pPr algn="ctr"/>
            <a:r>
              <a:rPr lang="en-US" altLang="zh-TW" sz="5400" b="1" u="sng" dirty="0">
                <a:latin typeface="Times New Roman" panose="02020603050405020304" pitchFamily="18" charset="0"/>
                <a:ea typeface="DFKai-SB" panose="03000509000000000000" pitchFamily="65" charset="-120"/>
                <a:cs typeface="Times New Roman" panose="02020603050405020304" pitchFamily="18" charset="0"/>
              </a:rPr>
              <a:t>Good morning</a:t>
            </a:r>
            <a:endParaRPr lang="en-HK" sz="5400" b="1" u="sng" dirty="0">
              <a:latin typeface="Times New Roman" panose="02020603050405020304" pitchFamily="18" charset="0"/>
              <a:cs typeface="Times New Roman" panose="02020603050405020304" pitchFamily="18" charset="0"/>
            </a:endParaRPr>
          </a:p>
        </p:txBody>
      </p:sp>
      <p:sp>
        <p:nvSpPr>
          <p:cNvPr id="28" name="Content Placeholder 8">
            <a:extLst>
              <a:ext uri="{FF2B5EF4-FFF2-40B4-BE49-F238E27FC236}">
                <a16:creationId xmlns:a16="http://schemas.microsoft.com/office/drawing/2014/main" id="{746BB9FB-B92A-486C-872C-5B04BABCD84C}"/>
              </a:ext>
            </a:extLst>
          </p:cNvPr>
          <p:cNvSpPr>
            <a:spLocks noGrp="1"/>
          </p:cNvSpPr>
          <p:nvPr>
            <p:ph idx="1"/>
          </p:nvPr>
        </p:nvSpPr>
        <p:spPr>
          <a:xfrm>
            <a:off x="2772562" y="2566630"/>
            <a:ext cx="6235514" cy="3086744"/>
          </a:xfrm>
        </p:spPr>
        <p:txBody>
          <a:bodyPr anchor="ctr">
            <a:normAutofit lnSpcReduction="10000"/>
          </a:bodyPr>
          <a:lstStyle/>
          <a:p>
            <a:pPr marL="0" indent="0" algn="just">
              <a:buNone/>
            </a:pPr>
            <a:r>
              <a:rPr lang="en-HK" altLang="zh-TW" sz="4800" dirty="0">
                <a:latin typeface="Times New Roman" panose="02020603050405020304" pitchFamily="18" charset="0"/>
                <a:ea typeface="DFKai-SB" panose="03000509000000000000" pitchFamily="65" charset="-120"/>
                <a:cs typeface="Times New Roman" panose="02020603050405020304" pitchFamily="18" charset="0"/>
              </a:rPr>
              <a:t>At the beginning of first lesson of each day, students must stand up and say ”good morning, teacher."</a:t>
            </a:r>
            <a:endParaRPr lang="en-US" sz="48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30971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6C9E699-0A5B-4C03-A51F-633B8F74E4A7}"/>
              </a:ext>
            </a:extLst>
          </p:cNvPr>
          <p:cNvPicPr>
            <a:picLocks noGrp="1" noChangeAspect="1"/>
          </p:cNvPicPr>
          <p:nvPr>
            <p:ph idx="1"/>
          </p:nvPr>
        </p:nvPicPr>
        <p:blipFill rotWithShape="1">
          <a:blip r:embed="rId2">
            <a:alphaModFix amt="35000"/>
          </a:blip>
          <a:srcRect/>
          <a:stretch/>
        </p:blipFill>
        <p:spPr>
          <a:xfrm>
            <a:off x="20" y="10"/>
            <a:ext cx="12191980" cy="6857990"/>
          </a:xfrm>
          <a:prstGeom prst="rect">
            <a:avLst/>
          </a:prstGeom>
        </p:spPr>
      </p:pic>
      <p:pic>
        <p:nvPicPr>
          <p:cNvPr id="6" name="Picture 5">
            <a:extLst>
              <a:ext uri="{FF2B5EF4-FFF2-40B4-BE49-F238E27FC236}">
                <a16:creationId xmlns:a16="http://schemas.microsoft.com/office/drawing/2014/main" id="{0D1A321D-A26A-4570-BEEC-FB521569756D}"/>
              </a:ext>
            </a:extLst>
          </p:cNvPr>
          <p:cNvPicPr>
            <a:picLocks noChangeAspect="1"/>
          </p:cNvPicPr>
          <p:nvPr/>
        </p:nvPicPr>
        <p:blipFill rotWithShape="1">
          <a:blip r:embed="rId3">
            <a:extLst>
              <a:ext uri="{28A0092B-C50C-407E-A947-70E740481C1C}">
                <a14:useLocalDpi xmlns:a14="http://schemas.microsoft.com/office/drawing/2010/main" val="0"/>
              </a:ext>
            </a:extLst>
          </a:blip>
          <a:srcRect l="19685" t="23396" r="19748" b="36353"/>
          <a:stretch/>
        </p:blipFill>
        <p:spPr>
          <a:xfrm>
            <a:off x="877563" y="1962276"/>
            <a:ext cx="2769079" cy="2760454"/>
          </a:xfrm>
          <a:prstGeom prst="ellipse">
            <a:avLst/>
          </a:prstGeom>
          <a:ln>
            <a:solidFill>
              <a:schemeClr val="tx1"/>
            </a:solidFill>
          </a:ln>
        </p:spPr>
      </p:pic>
      <p:sp>
        <p:nvSpPr>
          <p:cNvPr id="17" name="Speech Bubble: Rectangle with Corners Rounded 16">
            <a:extLst>
              <a:ext uri="{FF2B5EF4-FFF2-40B4-BE49-F238E27FC236}">
                <a16:creationId xmlns:a16="http://schemas.microsoft.com/office/drawing/2014/main" id="{A1EA6E95-FCB2-4966-B7F7-0F3FE99F6E90}"/>
              </a:ext>
            </a:extLst>
          </p:cNvPr>
          <p:cNvSpPr/>
          <p:nvPr/>
        </p:nvSpPr>
        <p:spPr>
          <a:xfrm flipH="1">
            <a:off x="4050779" y="904914"/>
            <a:ext cx="8141221" cy="5320020"/>
          </a:xfrm>
          <a:prstGeom prst="wedgeRoundRectCallout">
            <a:avLst>
              <a:gd name="adj1" fmla="val 50012"/>
              <a:gd name="adj2" fmla="val 18353"/>
              <a:gd name="adj3" fmla="val 1666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HK" sz="5400" dirty="0" err="1">
                <a:latin typeface="Times New Roman" panose="02020603050405020304" pitchFamily="18" charset="0"/>
                <a:ea typeface="DFKai-SB" panose="03000509000000000000" pitchFamily="65" charset="-120"/>
                <a:cs typeface="Times New Roman" panose="02020603050405020304" pitchFamily="18" charset="0"/>
              </a:rPr>
              <a:t>Doraemon</a:t>
            </a:r>
            <a:r>
              <a:rPr lang="en-HK" sz="5400" dirty="0">
                <a:latin typeface="Times New Roman" panose="02020603050405020304" pitchFamily="18" charset="0"/>
                <a:ea typeface="DFKai-SB" panose="03000509000000000000" pitchFamily="65" charset="-120"/>
                <a:cs typeface="Times New Roman" panose="02020603050405020304" pitchFamily="18" charset="0"/>
              </a:rPr>
              <a:t> yawned when he saluted Miss Chan, but in the end he was also able to finish the sentence ”G</a:t>
            </a:r>
            <a:r>
              <a:rPr lang="en-HK" altLang="zh-TW" sz="5400" dirty="0">
                <a:latin typeface="Times New Roman" panose="02020603050405020304" pitchFamily="18" charset="0"/>
                <a:ea typeface="DFKai-SB" panose="03000509000000000000" pitchFamily="65" charset="-120"/>
                <a:cs typeface="Times New Roman" panose="02020603050405020304" pitchFamily="18" charset="0"/>
              </a:rPr>
              <a:t>ood morning, teacher.</a:t>
            </a:r>
            <a:r>
              <a:rPr lang="en-HK" sz="5400" dirty="0">
                <a:latin typeface="Times New Roman" panose="02020603050405020304" pitchFamily="18" charset="0"/>
                <a:ea typeface="DFKai-SB"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38707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A87E3-D3E0-4502-B591-F6BE466DD252}"/>
              </a:ext>
            </a:extLst>
          </p:cNvPr>
          <p:cNvSpPr>
            <a:spLocks noGrp="1"/>
          </p:cNvSpPr>
          <p:nvPr>
            <p:ph type="title"/>
          </p:nvPr>
        </p:nvSpPr>
        <p:spPr>
          <a:xfrm>
            <a:off x="490537" y="2496829"/>
            <a:ext cx="11210925" cy="1049183"/>
          </a:xfrm>
        </p:spPr>
        <p:txBody>
          <a:bodyPr vert="horz" lIns="91440" tIns="45720" rIns="91440" bIns="45720" rtlCol="0" anchor="ctr">
            <a:noAutofit/>
          </a:bodyPr>
          <a:lstStyle/>
          <a:p>
            <a:pPr algn="ctr"/>
            <a:r>
              <a:rPr lang="en-HK" altLang="zh-TW" sz="80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What is Rule of Law?</a:t>
            </a:r>
            <a:endParaRPr lang="en-US" sz="80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6"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678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6C9E699-0A5B-4C03-A51F-633B8F74E4A7}"/>
              </a:ext>
            </a:extLst>
          </p:cNvPr>
          <p:cNvPicPr>
            <a:picLocks noGrp="1" noChangeAspect="1"/>
          </p:cNvPicPr>
          <p:nvPr>
            <p:ph idx="1"/>
          </p:nvPr>
        </p:nvPicPr>
        <p:blipFill rotWithShape="1">
          <a:blip r:embed="rId2">
            <a:alphaModFix amt="35000"/>
          </a:blip>
          <a:srcRect/>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392A4FF0-00B9-4CF1-AFED-47FFA19A74AB}"/>
              </a:ext>
            </a:extLst>
          </p:cNvPr>
          <p:cNvPicPr>
            <a:picLocks noChangeAspect="1"/>
          </p:cNvPicPr>
          <p:nvPr/>
        </p:nvPicPr>
        <p:blipFill rotWithShape="1">
          <a:blip r:embed="rId3">
            <a:extLst>
              <a:ext uri="{28A0092B-C50C-407E-A947-70E740481C1C}">
                <a14:useLocalDpi xmlns:a14="http://schemas.microsoft.com/office/drawing/2010/main" val="0"/>
              </a:ext>
            </a:extLst>
          </a:blip>
          <a:srcRect t="-1" b="10095"/>
          <a:stretch/>
        </p:blipFill>
        <p:spPr>
          <a:xfrm>
            <a:off x="447315" y="519021"/>
            <a:ext cx="3115666" cy="3126908"/>
          </a:xfrm>
          <a:prstGeom prst="ellipse">
            <a:avLst/>
          </a:prstGeom>
          <a:ln w="38100">
            <a:solidFill>
              <a:schemeClr val="tx1"/>
            </a:solidFill>
          </a:ln>
        </p:spPr>
      </p:pic>
      <p:sp>
        <p:nvSpPr>
          <p:cNvPr id="10" name="Speech Bubble: Rectangle with Corners Rounded 9">
            <a:extLst>
              <a:ext uri="{FF2B5EF4-FFF2-40B4-BE49-F238E27FC236}">
                <a16:creationId xmlns:a16="http://schemas.microsoft.com/office/drawing/2014/main" id="{D0C9F7E8-0699-42B1-95DF-BD8383AC3CBB}"/>
              </a:ext>
            </a:extLst>
          </p:cNvPr>
          <p:cNvSpPr/>
          <p:nvPr/>
        </p:nvSpPr>
        <p:spPr>
          <a:xfrm flipH="1">
            <a:off x="3913717" y="1033372"/>
            <a:ext cx="6766560" cy="2093536"/>
          </a:xfrm>
          <a:prstGeom prst="wedgeRoundRectCallout">
            <a:avLst>
              <a:gd name="adj1" fmla="val 55342"/>
              <a:gd name="adj2" fmla="val 66598"/>
              <a:gd name="adj3" fmla="val 1666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zh-TW" sz="4400" b="1" dirty="0" err="1">
                <a:latin typeface="Times New Roman" panose="02020603050405020304" pitchFamily="18" charset="0"/>
                <a:ea typeface="DFKai-SB" panose="03000509000000000000" pitchFamily="65" charset="-120"/>
                <a:cs typeface="Times New Roman" panose="02020603050405020304" pitchFamily="18" charset="0"/>
              </a:rPr>
              <a:t>Doraemon</a:t>
            </a:r>
            <a:r>
              <a:rPr lang="en-US" altLang="zh-TW" sz="4400" b="1" dirty="0">
                <a:latin typeface="Times New Roman" panose="02020603050405020304" pitchFamily="18" charset="0"/>
                <a:ea typeface="DFKai-SB" panose="03000509000000000000" pitchFamily="65" charset="-120"/>
                <a:cs typeface="Times New Roman" panose="02020603050405020304" pitchFamily="18" charset="0"/>
              </a:rPr>
              <a:t> may be too tired, it doesn’t matter!</a:t>
            </a:r>
            <a:endParaRPr lang="en-HK" sz="4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B896F71E-DE49-42DE-9452-A81C07A620CE}"/>
              </a:ext>
            </a:extLst>
          </p:cNvPr>
          <p:cNvSpPr/>
          <p:nvPr/>
        </p:nvSpPr>
        <p:spPr>
          <a:xfrm flipH="1">
            <a:off x="1340169" y="4423835"/>
            <a:ext cx="6766561" cy="2093536"/>
          </a:xfrm>
          <a:prstGeom prst="wedgeRoundRectCallout">
            <a:avLst>
              <a:gd name="adj1" fmla="val -54040"/>
              <a:gd name="adj2" fmla="val -64433"/>
              <a:gd name="adj3" fmla="val 1666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HK" altLang="zh-TW" sz="4400" b="1" dirty="0" err="1">
                <a:latin typeface="Times New Roman" panose="02020603050405020304" pitchFamily="18" charset="0"/>
                <a:ea typeface="DFKai-SB" panose="03000509000000000000" pitchFamily="65" charset="-120"/>
                <a:cs typeface="Times New Roman" panose="02020603050405020304" pitchFamily="18" charset="0"/>
              </a:rPr>
              <a:t>Doraemon</a:t>
            </a:r>
            <a:r>
              <a:rPr lang="en-HK" altLang="zh-TW" sz="4400" b="1" dirty="0">
                <a:latin typeface="Times New Roman" panose="02020603050405020304" pitchFamily="18" charset="0"/>
                <a:ea typeface="DFKai-SB" panose="03000509000000000000" pitchFamily="65" charset="-120"/>
                <a:cs typeface="Times New Roman" panose="02020603050405020304" pitchFamily="18" charset="0"/>
              </a:rPr>
              <a:t> deliberately disrespected Miss Chan!</a:t>
            </a:r>
            <a:endParaRPr lang="en-HK" sz="44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Picture 12">
            <a:extLst>
              <a:ext uri="{FF2B5EF4-FFF2-40B4-BE49-F238E27FC236}">
                <a16:creationId xmlns:a16="http://schemas.microsoft.com/office/drawing/2014/main" id="{D5748780-13F5-416E-B5E9-4F58FA07FFE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6740" t="3570" r="19225" b="50000"/>
          <a:stretch/>
        </p:blipFill>
        <p:spPr>
          <a:xfrm>
            <a:off x="8560010" y="3645929"/>
            <a:ext cx="3037562" cy="3099372"/>
          </a:xfrm>
          <a:prstGeom prst="ellipse">
            <a:avLst/>
          </a:prstGeom>
          <a:ln w="38100">
            <a:solidFill>
              <a:schemeClr val="tx1"/>
            </a:solidFill>
          </a:ln>
        </p:spPr>
      </p:pic>
    </p:spTree>
    <p:extLst>
      <p:ext uri="{BB962C8B-B14F-4D97-AF65-F5344CB8AC3E}">
        <p14:creationId xmlns:p14="http://schemas.microsoft.com/office/powerpoint/2010/main" val="218938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6C9E699-0A5B-4C03-A51F-633B8F74E4A7}"/>
              </a:ext>
            </a:extLst>
          </p:cNvPr>
          <p:cNvPicPr>
            <a:picLocks noGrp="1" noChangeAspect="1"/>
          </p:cNvPicPr>
          <p:nvPr>
            <p:ph idx="1"/>
          </p:nvPr>
        </p:nvPicPr>
        <p:blipFill rotWithShape="1">
          <a:blip r:embed="rId2">
            <a:alphaModFix amt="35000"/>
          </a:blip>
          <a:srcRect/>
          <a:stretch/>
        </p:blipFill>
        <p:spPr>
          <a:xfrm>
            <a:off x="20" y="10"/>
            <a:ext cx="12191980" cy="6857990"/>
          </a:xfrm>
          <a:prstGeom prst="rect">
            <a:avLst/>
          </a:prstGeom>
        </p:spPr>
      </p:pic>
      <p:pic>
        <p:nvPicPr>
          <p:cNvPr id="8" name="Picture 7">
            <a:extLst>
              <a:ext uri="{FF2B5EF4-FFF2-40B4-BE49-F238E27FC236}">
                <a16:creationId xmlns:a16="http://schemas.microsoft.com/office/drawing/2014/main" id="{9A9AD255-F6C2-4758-B0D5-FC5AA59D1EF5}"/>
              </a:ext>
            </a:extLst>
          </p:cNvPr>
          <p:cNvPicPr>
            <a:picLocks noChangeAspect="1"/>
          </p:cNvPicPr>
          <p:nvPr/>
        </p:nvPicPr>
        <p:blipFill rotWithShape="1">
          <a:blip r:embed="rId3">
            <a:extLst>
              <a:ext uri="{28A0092B-C50C-407E-A947-70E740481C1C}">
                <a14:useLocalDpi xmlns:a14="http://schemas.microsoft.com/office/drawing/2010/main" val="0"/>
              </a:ext>
            </a:extLst>
          </a:blip>
          <a:srcRect l="51840" t="2748" r="2334" b="10836"/>
          <a:stretch/>
        </p:blipFill>
        <p:spPr>
          <a:xfrm>
            <a:off x="7634377" y="273257"/>
            <a:ext cx="4015120" cy="4093387"/>
          </a:xfrm>
          <a:prstGeom prst="ellipse">
            <a:avLst/>
          </a:prstGeom>
          <a:ln w="38100">
            <a:solidFill>
              <a:schemeClr val="tx1"/>
            </a:solidFill>
          </a:ln>
        </p:spPr>
      </p:pic>
      <p:sp>
        <p:nvSpPr>
          <p:cNvPr id="9" name="Speech Bubble: Rectangle with Corners Rounded 8">
            <a:extLst>
              <a:ext uri="{FF2B5EF4-FFF2-40B4-BE49-F238E27FC236}">
                <a16:creationId xmlns:a16="http://schemas.microsoft.com/office/drawing/2014/main" id="{6F660592-3454-42DA-AE7D-007572944F8A}"/>
              </a:ext>
            </a:extLst>
          </p:cNvPr>
          <p:cNvSpPr/>
          <p:nvPr/>
        </p:nvSpPr>
        <p:spPr>
          <a:xfrm flipH="1">
            <a:off x="503252" y="1314450"/>
            <a:ext cx="5726098" cy="1228084"/>
          </a:xfrm>
          <a:prstGeom prst="wedgeRoundRectCallout">
            <a:avLst>
              <a:gd name="adj1" fmla="val -72540"/>
              <a:gd name="adj2" fmla="val 1275"/>
              <a:gd name="adj3" fmla="val 1666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buClr>
                <a:schemeClr val="dk1"/>
              </a:buClr>
              <a:buSzPct val="25000"/>
              <a:defRPr/>
            </a:pPr>
            <a:r>
              <a:rPr lang="en-HK" altLang="zh-TW" sz="3600" dirty="0">
                <a:latin typeface="Times New Roman" panose="02020603050405020304" pitchFamily="18" charset="0"/>
                <a:ea typeface="DFKai-SB" panose="03000509000000000000" pitchFamily="65" charset="-120"/>
                <a:cs typeface="Times New Roman" panose="02020603050405020304" pitchFamily="18" charset="0"/>
                <a:sym typeface="Arial"/>
              </a:rPr>
              <a:t>Did </a:t>
            </a:r>
            <a:r>
              <a:rPr lang="en-HK" altLang="zh-TW" sz="3600" dirty="0" err="1">
                <a:latin typeface="Times New Roman" panose="02020603050405020304" pitchFamily="18" charset="0"/>
                <a:ea typeface="DFKai-SB" panose="03000509000000000000" pitchFamily="65" charset="-120"/>
                <a:cs typeface="Times New Roman" panose="02020603050405020304" pitchFamily="18" charset="0"/>
                <a:sym typeface="Arial"/>
              </a:rPr>
              <a:t>Doraemon</a:t>
            </a:r>
            <a:r>
              <a:rPr lang="en-HK" altLang="zh-TW" sz="3600" dirty="0">
                <a:latin typeface="Times New Roman" panose="02020603050405020304" pitchFamily="18" charset="0"/>
                <a:ea typeface="DFKai-SB" panose="03000509000000000000" pitchFamily="65" charset="-120"/>
                <a:cs typeface="Times New Roman" panose="02020603050405020304" pitchFamily="18" charset="0"/>
                <a:sym typeface="Arial"/>
              </a:rPr>
              <a:t> violate the school rules?</a:t>
            </a:r>
            <a:endParaRPr lang="zh-TW" altLang="en-US" sz="3600" dirty="0">
              <a:latin typeface="Times New Roman" panose="02020603050405020304" pitchFamily="18" charset="0"/>
              <a:ea typeface="Arial"/>
              <a:cs typeface="Times New Roman" panose="02020603050405020304" pitchFamily="18" charset="0"/>
              <a:sym typeface="Arial"/>
            </a:endParaRPr>
          </a:p>
        </p:txBody>
      </p:sp>
      <p:sp>
        <p:nvSpPr>
          <p:cNvPr id="3" name="Title 2">
            <a:extLst>
              <a:ext uri="{FF2B5EF4-FFF2-40B4-BE49-F238E27FC236}">
                <a16:creationId xmlns:a16="http://schemas.microsoft.com/office/drawing/2014/main" id="{DE31C717-4FCA-C744-B6EC-A83C68CDBFEE}"/>
              </a:ext>
            </a:extLst>
          </p:cNvPr>
          <p:cNvSpPr>
            <a:spLocks noGrp="1"/>
          </p:cNvSpPr>
          <p:nvPr>
            <p:ph type="title"/>
          </p:nvPr>
        </p:nvSpPr>
        <p:spPr/>
        <p:txBody>
          <a:bodyPr/>
          <a:lstStyle/>
          <a:p>
            <a:endParaRPr lang="en-US"/>
          </a:p>
        </p:txBody>
      </p:sp>
      <p:sp>
        <p:nvSpPr>
          <p:cNvPr id="10" name="Scroll: Vertical 25">
            <a:extLst>
              <a:ext uri="{FF2B5EF4-FFF2-40B4-BE49-F238E27FC236}">
                <a16:creationId xmlns:a16="http://schemas.microsoft.com/office/drawing/2014/main" id="{E0CC82E7-2D28-284E-9183-49DFC2A1E2C8}"/>
              </a:ext>
            </a:extLst>
          </p:cNvPr>
          <p:cNvSpPr/>
          <p:nvPr/>
        </p:nvSpPr>
        <p:spPr>
          <a:xfrm>
            <a:off x="270944" y="3597481"/>
            <a:ext cx="6820930" cy="2923177"/>
          </a:xfrm>
          <a:prstGeom prst="verticalScroll">
            <a:avLst>
              <a:gd name="adj" fmla="val 5709"/>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1200"/>
          </a:p>
        </p:txBody>
      </p:sp>
      <p:sp>
        <p:nvSpPr>
          <p:cNvPr id="13" name="Title 1">
            <a:extLst>
              <a:ext uri="{FF2B5EF4-FFF2-40B4-BE49-F238E27FC236}">
                <a16:creationId xmlns:a16="http://schemas.microsoft.com/office/drawing/2014/main" id="{50F5A2ED-3CA4-9241-90EF-99377E9E7E51}"/>
              </a:ext>
            </a:extLst>
          </p:cNvPr>
          <p:cNvSpPr txBox="1">
            <a:spLocks/>
          </p:cNvSpPr>
          <p:nvPr/>
        </p:nvSpPr>
        <p:spPr>
          <a:xfrm>
            <a:off x="1760349" y="3775546"/>
            <a:ext cx="3842119" cy="1083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u="sng" dirty="0">
                <a:latin typeface="Times New Roman" panose="02020603050405020304" pitchFamily="18" charset="0"/>
                <a:ea typeface="DFKai-SB" panose="03000509000000000000" pitchFamily="65" charset="-120"/>
                <a:cs typeface="Times New Roman" panose="02020603050405020304" pitchFamily="18" charset="0"/>
              </a:rPr>
              <a:t>Good morning</a:t>
            </a:r>
            <a:endParaRPr lang="en-HK" sz="3600" b="1" u="sng" dirty="0">
              <a:latin typeface="Times New Roman" panose="02020603050405020304" pitchFamily="18" charset="0"/>
              <a:cs typeface="Times New Roman" panose="02020603050405020304" pitchFamily="18" charset="0"/>
            </a:endParaRPr>
          </a:p>
        </p:txBody>
      </p:sp>
      <p:sp>
        <p:nvSpPr>
          <p:cNvPr id="14" name="Content Placeholder 8">
            <a:extLst>
              <a:ext uri="{FF2B5EF4-FFF2-40B4-BE49-F238E27FC236}">
                <a16:creationId xmlns:a16="http://schemas.microsoft.com/office/drawing/2014/main" id="{AB291055-9D78-3843-98BA-FBE178F2D80B}"/>
              </a:ext>
            </a:extLst>
          </p:cNvPr>
          <p:cNvSpPr txBox="1">
            <a:spLocks/>
          </p:cNvSpPr>
          <p:nvPr/>
        </p:nvSpPr>
        <p:spPr>
          <a:xfrm>
            <a:off x="756977" y="4266006"/>
            <a:ext cx="5881816" cy="24900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HK" altLang="zh-TW" sz="3200" dirty="0">
                <a:latin typeface="Times New Roman" panose="02020603050405020304" pitchFamily="18" charset="0"/>
                <a:ea typeface="DFKai-SB" panose="03000509000000000000" pitchFamily="65" charset="-120"/>
                <a:cs typeface="Times New Roman" panose="02020603050405020304" pitchFamily="18" charset="0"/>
              </a:rPr>
              <a:t>At the beginning of first lesson of each day, students must stand up and say ”good morning, teacher."</a:t>
            </a:r>
            <a:endParaRPr lang="en-US" sz="32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32823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6C9E699-0A5B-4C03-A51F-633B8F74E4A7}"/>
              </a:ext>
            </a:extLst>
          </p:cNvPr>
          <p:cNvPicPr>
            <a:picLocks noGrp="1" noChangeAspect="1"/>
          </p:cNvPicPr>
          <p:nvPr>
            <p:ph idx="1"/>
          </p:nvPr>
        </p:nvPicPr>
        <p:blipFill rotWithShape="1">
          <a:blip r:embed="rId2">
            <a:alphaModFix amt="35000"/>
          </a:blip>
          <a:srcRect/>
          <a:stretch/>
        </p:blipFill>
        <p:spPr>
          <a:xfrm>
            <a:off x="20" y="10"/>
            <a:ext cx="12191980" cy="6857990"/>
          </a:xfrm>
          <a:prstGeom prst="rect">
            <a:avLst/>
          </a:prstGeom>
        </p:spPr>
      </p:pic>
      <p:sp>
        <p:nvSpPr>
          <p:cNvPr id="5" name="Title 1">
            <a:extLst>
              <a:ext uri="{FF2B5EF4-FFF2-40B4-BE49-F238E27FC236}">
                <a16:creationId xmlns:a16="http://schemas.microsoft.com/office/drawing/2014/main" id="{91A791F6-FAA3-4D86-89CE-2D5319F18765}"/>
              </a:ext>
            </a:extLst>
          </p:cNvPr>
          <p:cNvSpPr>
            <a:spLocks noGrp="1"/>
          </p:cNvSpPr>
          <p:nvPr>
            <p:ph type="title"/>
          </p:nvPr>
        </p:nvSpPr>
        <p:spPr>
          <a:xfrm>
            <a:off x="790833" y="123221"/>
            <a:ext cx="9712410" cy="747683"/>
          </a:xfrm>
        </p:spPr>
        <p:txBody>
          <a:bodyPr>
            <a:normAutofit/>
          </a:bodyPr>
          <a:lstStyle/>
          <a:p>
            <a:pPr algn="ctr"/>
            <a:r>
              <a:rPr lang="en-HK" altLang="zh-TW" b="1" u="sng" dirty="0">
                <a:latin typeface="Times New Roman" panose="02020603050405020304" pitchFamily="18" charset="0"/>
                <a:ea typeface="DFKai-SB" panose="03000509000000000000" pitchFamily="65" charset="-120"/>
                <a:cs typeface="Times New Roman" panose="02020603050405020304" pitchFamily="18" charset="0"/>
              </a:rPr>
              <a:t>The principal interpreted the rules!</a:t>
            </a:r>
            <a:endParaRPr lang="en-HK" b="1" u="sng"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64CF6376-A19D-4CFE-B934-5DC633F09660}"/>
              </a:ext>
            </a:extLst>
          </p:cNvPr>
          <p:cNvSpPr/>
          <p:nvPr/>
        </p:nvSpPr>
        <p:spPr>
          <a:xfrm flipH="1">
            <a:off x="4226011" y="1155734"/>
            <a:ext cx="7496596" cy="5320020"/>
          </a:xfrm>
          <a:prstGeom prst="wedgeRoundRectCallout">
            <a:avLst>
              <a:gd name="adj1" fmla="val 67177"/>
              <a:gd name="adj2" fmla="val 3921"/>
              <a:gd name="adj3" fmla="val 1666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HK" sz="4000" b="1" dirty="0" err="1">
                <a:latin typeface="Times New Roman" panose="02020603050405020304" pitchFamily="18" charset="0"/>
                <a:ea typeface="DFKai-SB" panose="03000509000000000000" pitchFamily="65" charset="-120"/>
                <a:cs typeface="Times New Roman" panose="02020603050405020304" pitchFamily="18" charset="0"/>
              </a:rPr>
              <a:t>Doraemon</a:t>
            </a:r>
            <a:r>
              <a:rPr lang="en-HK" sz="4000" b="1" dirty="0">
                <a:latin typeface="Times New Roman" panose="02020603050405020304" pitchFamily="18" charset="0"/>
                <a:ea typeface="DFKai-SB" panose="03000509000000000000" pitchFamily="65" charset="-120"/>
                <a:cs typeface="Times New Roman" panose="02020603050405020304" pitchFamily="18" charset="0"/>
              </a:rPr>
              <a:t>! In salute, students must say the words “Good morning, teacher” completely and accurately in a serious manner and tone, otherwise it is a violation of the school rules! Now I </a:t>
            </a:r>
            <a:r>
              <a:rPr lang="en-US" altLang="ja-JP" sz="4000" b="1" dirty="0">
                <a:latin typeface="Times New Roman" panose="02020603050405020304" pitchFamily="18" charset="0"/>
                <a:ea typeface="DFKai-SB" panose="03000509000000000000" pitchFamily="65" charset="-120"/>
                <a:cs typeface="Times New Roman" panose="02020603050405020304" pitchFamily="18" charset="0"/>
              </a:rPr>
              <a:t>will give you a major demerit as penalty.</a:t>
            </a:r>
          </a:p>
        </p:txBody>
      </p:sp>
      <p:pic>
        <p:nvPicPr>
          <p:cNvPr id="10" name="Picture 9">
            <a:extLst>
              <a:ext uri="{FF2B5EF4-FFF2-40B4-BE49-F238E27FC236}">
                <a16:creationId xmlns:a16="http://schemas.microsoft.com/office/drawing/2014/main" id="{FB2756C8-A1F6-44D5-A7C9-6EE924DFF725}"/>
              </a:ext>
            </a:extLst>
          </p:cNvPr>
          <p:cNvPicPr>
            <a:picLocks noChangeAspect="1"/>
          </p:cNvPicPr>
          <p:nvPr/>
        </p:nvPicPr>
        <p:blipFill rotWithShape="1">
          <a:blip r:embed="rId3">
            <a:extLst>
              <a:ext uri="{28A0092B-C50C-407E-A947-70E740481C1C}">
                <a14:useLocalDpi xmlns:a14="http://schemas.microsoft.com/office/drawing/2010/main" val="0"/>
              </a:ext>
            </a:extLst>
          </a:blip>
          <a:srcRect l="29282" t="13256" r="27715" b="29462"/>
          <a:stretch/>
        </p:blipFill>
        <p:spPr>
          <a:xfrm>
            <a:off x="488120" y="2174788"/>
            <a:ext cx="2168583" cy="2166513"/>
          </a:xfrm>
          <a:prstGeom prst="ellipse">
            <a:avLst/>
          </a:prstGeom>
          <a:ln w="38100">
            <a:solidFill>
              <a:schemeClr val="tx1"/>
            </a:solidFill>
          </a:ln>
        </p:spPr>
      </p:pic>
    </p:spTree>
    <p:extLst>
      <p:ext uri="{BB962C8B-B14F-4D97-AF65-F5344CB8AC3E}">
        <p14:creationId xmlns:p14="http://schemas.microsoft.com/office/powerpoint/2010/main" val="1804948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D2504A75-3DA5-4B11-8F3D-7531AF4EE7CE}"/>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7CA32CD8-DC95-4EDD-9B0D-FDB312D72E7F}"/>
              </a:ext>
            </a:extLst>
          </p:cNvPr>
          <p:cNvSpPr/>
          <p:nvPr/>
        </p:nvSpPr>
        <p:spPr>
          <a:xfrm>
            <a:off x="391292" y="184666"/>
            <a:ext cx="11171007" cy="1754326"/>
          </a:xfrm>
          <a:prstGeom prst="rect">
            <a:avLst/>
          </a:prstGeom>
        </p:spPr>
        <p:txBody>
          <a:bodyPr wrap="none">
            <a:spAutoFit/>
          </a:bodyPr>
          <a:lstStyle/>
          <a:p>
            <a:pPr algn="ctr"/>
            <a:r>
              <a:rPr lang="en-US" altLang="zh-TW" sz="3600" b="1" u="sng" dirty="0">
                <a:latin typeface="Times New Roman" panose="02020603050405020304" pitchFamily="18" charset="0"/>
                <a:ea typeface="DFKai-SB" panose="03000509000000000000" pitchFamily="65" charset="-120"/>
                <a:cs typeface="Times New Roman" panose="02020603050405020304" pitchFamily="18" charset="0"/>
              </a:rPr>
              <a:t>How is the school rule changed after the interpretation?</a:t>
            </a:r>
          </a:p>
          <a:p>
            <a:pPr algn="ctr"/>
            <a:endParaRPr lang="en-US" sz="3600" b="1" u="sng" dirty="0">
              <a:latin typeface="Times New Roman" panose="02020603050405020304" pitchFamily="18" charset="0"/>
              <a:ea typeface="DFKai-SB" panose="03000509000000000000" pitchFamily="65" charset="-120"/>
              <a:cs typeface="Times New Roman" panose="02020603050405020304" pitchFamily="18" charset="0"/>
            </a:endParaRPr>
          </a:p>
          <a:p>
            <a:pPr algn="ctr"/>
            <a:endParaRPr lang="en-HK" sz="3600" b="1" u="sng"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1B36424E-21B2-4A21-A798-747789964D8D}"/>
              </a:ext>
            </a:extLst>
          </p:cNvPr>
          <p:cNvGraphicFramePr>
            <a:graphicFrameLocks noGrp="1"/>
          </p:cNvGraphicFramePr>
          <p:nvPr>
            <p:extLst>
              <p:ext uri="{D42A27DB-BD31-4B8C-83A1-F6EECF244321}">
                <p14:modId xmlns:p14="http://schemas.microsoft.com/office/powerpoint/2010/main" val="580579761"/>
              </p:ext>
            </p:extLst>
          </p:nvPr>
        </p:nvGraphicFramePr>
        <p:xfrm>
          <a:off x="241932" y="925905"/>
          <a:ext cx="11708155" cy="5808177"/>
        </p:xfrm>
        <a:graphic>
          <a:graphicData uri="http://schemas.openxmlformats.org/drawingml/2006/table">
            <a:tbl>
              <a:tblPr firstRow="1" bandRow="1">
                <a:noFill/>
              </a:tblPr>
              <a:tblGrid>
                <a:gridCol w="2343293">
                  <a:extLst>
                    <a:ext uri="{9D8B030D-6E8A-4147-A177-3AD203B41FA5}">
                      <a16:colId xmlns:a16="http://schemas.microsoft.com/office/drawing/2014/main" val="283323358"/>
                    </a:ext>
                  </a:extLst>
                </a:gridCol>
                <a:gridCol w="3564085">
                  <a:extLst>
                    <a:ext uri="{9D8B030D-6E8A-4147-A177-3AD203B41FA5}">
                      <a16:colId xmlns:a16="http://schemas.microsoft.com/office/drawing/2014/main" val="2778153237"/>
                    </a:ext>
                  </a:extLst>
                </a:gridCol>
                <a:gridCol w="5800777">
                  <a:extLst>
                    <a:ext uri="{9D8B030D-6E8A-4147-A177-3AD203B41FA5}">
                      <a16:colId xmlns:a16="http://schemas.microsoft.com/office/drawing/2014/main" val="1135502192"/>
                    </a:ext>
                  </a:extLst>
                </a:gridCol>
              </a:tblGrid>
              <a:tr h="484520">
                <a:tc>
                  <a:txBody>
                    <a:bodyPr/>
                    <a:lstStyle/>
                    <a:p>
                      <a:pPr marL="0" marR="0" lvl="0" indent="0" algn="ctr" rtl="0">
                        <a:lnSpc>
                          <a:spcPct val="100000"/>
                        </a:lnSpc>
                        <a:spcBef>
                          <a:spcPts val="0"/>
                        </a:spcBef>
                        <a:spcAft>
                          <a:spcPts val="0"/>
                        </a:spcAft>
                        <a:buClr>
                          <a:srgbClr val="000000"/>
                        </a:buClr>
                        <a:buSzPts val="1600"/>
                        <a:buFont typeface="Arial"/>
                        <a:buNone/>
                      </a:pPr>
                      <a:endParaRPr sz="2400" dirty="0">
                        <a:solidFill>
                          <a:srgbClr val="000066"/>
                        </a:solidFill>
                        <a:latin typeface="DFKai-SB" panose="03000509000000000000" pitchFamily="65" charset="-120"/>
                        <a:ea typeface="DFKai-SB" panose="03000509000000000000" pitchFamily="65" charset="-120"/>
                      </a:endParaRPr>
                    </a:p>
                  </a:txBody>
                  <a:tcPr marL="126743" marR="126743" marT="126743" marB="126743" anchor="ctr">
                    <a:lnL w="12700" cap="flat" cmpd="sng" algn="ctr">
                      <a:noFill/>
                      <a:prstDash val="solid"/>
                      <a:round/>
                      <a:headEnd type="none" w="med" len="med"/>
                      <a:tailEnd type="none" w="med" len="med"/>
                    </a:lnL>
                    <a:lnR w="28575" cap="flat" cmpd="sng">
                      <a:solidFill>
                        <a:srgbClr val="000000"/>
                      </a:solidFill>
                      <a:prstDash val="solid"/>
                      <a:round/>
                      <a:headEnd type="none" w="sm" len="sm"/>
                      <a:tailEnd type="none" w="sm" len="sm"/>
                    </a:lnR>
                    <a:lnT w="12700" cap="flat" cmpd="sng" algn="ctr">
                      <a:noFill/>
                      <a:prstDash val="solid"/>
                      <a:round/>
                      <a:headEnd type="none" w="med" len="med"/>
                      <a:tailEnd type="none" w="med" len="med"/>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Arial"/>
                        <a:buNone/>
                      </a:pPr>
                      <a:r>
                        <a:rPr lang="en-US" altLang="zh-TW" sz="2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Before the interpretation</a:t>
                      </a:r>
                      <a:endParaRPr sz="2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Clr>
                          <a:srgbClr val="000000"/>
                        </a:buClr>
                        <a:buSzPts val="2800"/>
                        <a:buFont typeface="Arial"/>
                        <a:buNone/>
                      </a:pPr>
                      <a:r>
                        <a:rPr lang="en-US" altLang="zh-TW" sz="2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After the interpretation</a:t>
                      </a:r>
                      <a:endParaRPr sz="2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15429613"/>
                  </a:ext>
                </a:extLst>
              </a:tr>
              <a:tr h="2836055">
                <a:tc>
                  <a:txBody>
                    <a:bodyPr/>
                    <a:lstStyle/>
                    <a:p>
                      <a:pPr marL="0" marR="0" lvl="0" indent="0" algn="ctr" rtl="0">
                        <a:lnSpc>
                          <a:spcPct val="100000"/>
                        </a:lnSpc>
                        <a:spcBef>
                          <a:spcPts val="0"/>
                        </a:spcBef>
                        <a:spcAft>
                          <a:spcPts val="0"/>
                        </a:spcAft>
                        <a:buClr>
                          <a:srgbClr val="000000"/>
                        </a:buClr>
                        <a:buSzPts val="2000"/>
                        <a:buFont typeface="Arial"/>
                        <a:buNone/>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content</a:t>
                      </a:r>
                      <a:endParaRPr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indent="0" algn="just">
                        <a:buNone/>
                      </a:pPr>
                      <a:r>
                        <a:rPr lang="en-HK" altLang="zh-TW" sz="2000" dirty="0">
                          <a:latin typeface="Times New Roman" panose="02020603050405020304" pitchFamily="18" charset="0"/>
                          <a:ea typeface="DFKai-SB" panose="03000509000000000000" pitchFamily="65" charset="-120"/>
                          <a:cs typeface="Times New Roman" panose="02020603050405020304" pitchFamily="18" charset="0"/>
                        </a:rPr>
                        <a:t>At the beginning of first lesson of each day, students must stand up and say ”good morning, teacher."</a:t>
                      </a:r>
                      <a:endParaRPr lang="en-US" sz="20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2000"/>
                        <a:buFont typeface="Arial" panose="020B0604020202020204" pitchFamily="34" charset="0"/>
                        <a:buNone/>
                        <a:tabLst/>
                        <a:defRPr/>
                      </a:pPr>
                      <a:r>
                        <a:rPr lang="en-HK" sz="2000" b="1" dirty="0">
                          <a:latin typeface="Times New Roman" panose="02020603050405020304" pitchFamily="18" charset="0"/>
                          <a:ea typeface="DFKai-SB" panose="03000509000000000000" pitchFamily="65" charset="-120"/>
                          <a:cs typeface="Times New Roman" panose="02020603050405020304" pitchFamily="18" charset="0"/>
                        </a:rPr>
                        <a:t>In salute, students must say the words “Good morning, teacher” </a:t>
                      </a:r>
                      <a:r>
                        <a:rPr lang="en-HK" sz="2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completely and accurately </a:t>
                      </a:r>
                      <a:r>
                        <a:rPr lang="en-HK" sz="2000" b="1" dirty="0">
                          <a:latin typeface="Times New Roman" panose="02020603050405020304" pitchFamily="18" charset="0"/>
                          <a:ea typeface="DFKai-SB" panose="03000509000000000000" pitchFamily="65" charset="-120"/>
                          <a:cs typeface="Times New Roman" panose="02020603050405020304" pitchFamily="18" charset="0"/>
                        </a:rPr>
                        <a:t>in a </a:t>
                      </a:r>
                      <a:r>
                        <a:rPr lang="en-HK" sz="2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serious</a:t>
                      </a:r>
                      <a:r>
                        <a:rPr lang="en-HK" sz="2000" b="1" dirty="0">
                          <a:latin typeface="Times New Roman" panose="02020603050405020304" pitchFamily="18" charset="0"/>
                          <a:ea typeface="DFKai-SB" panose="03000509000000000000" pitchFamily="65" charset="-120"/>
                          <a:cs typeface="Times New Roman" panose="02020603050405020304" pitchFamily="18" charset="0"/>
                        </a:rPr>
                        <a:t> manner and tone, otherwise it is a </a:t>
                      </a:r>
                      <a:r>
                        <a:rPr lang="en-HK" sz="2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violation</a:t>
                      </a:r>
                      <a:r>
                        <a:rPr lang="en-HK" sz="2000" b="1" dirty="0">
                          <a:latin typeface="Times New Roman" panose="02020603050405020304" pitchFamily="18" charset="0"/>
                          <a:ea typeface="DFKai-SB" panose="03000509000000000000" pitchFamily="65" charset="-120"/>
                          <a:cs typeface="Times New Roman" panose="02020603050405020304" pitchFamily="18" charset="0"/>
                        </a:rPr>
                        <a:t> of the school rules! Now I </a:t>
                      </a:r>
                      <a:r>
                        <a:rPr lang="en-HK" altLang="ja-JP" sz="2000" b="1" dirty="0">
                          <a:latin typeface="Times New Roman" panose="02020603050405020304" pitchFamily="18" charset="0"/>
                          <a:ea typeface="DFKai-SB" panose="03000509000000000000" pitchFamily="65" charset="-120"/>
                          <a:cs typeface="Times New Roman" panose="02020603050405020304" pitchFamily="18" charset="0"/>
                        </a:rPr>
                        <a:t>will give a </a:t>
                      </a:r>
                      <a:r>
                        <a:rPr lang="en-HK" altLang="ja-JP" sz="2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major demerit </a:t>
                      </a:r>
                      <a:r>
                        <a:rPr lang="en-HK" altLang="ja-JP" sz="2000" b="1" dirty="0">
                          <a:latin typeface="Times New Roman" panose="02020603050405020304" pitchFamily="18" charset="0"/>
                          <a:ea typeface="DFKai-SB" panose="03000509000000000000" pitchFamily="65" charset="-120"/>
                          <a:cs typeface="Times New Roman" panose="02020603050405020304" pitchFamily="18" charset="0"/>
                        </a:rPr>
                        <a:t>to you as penalty. </a:t>
                      </a:r>
                      <a:endParaRPr lang="en-HK" sz="2000" b="1" dirty="0">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rtl="0">
                        <a:lnSpc>
                          <a:spcPct val="115000"/>
                        </a:lnSpc>
                        <a:spcBef>
                          <a:spcPts val="0"/>
                        </a:spcBef>
                        <a:spcAft>
                          <a:spcPts val="0"/>
                        </a:spcAft>
                        <a:buClr>
                          <a:srgbClr val="000000"/>
                        </a:buClr>
                        <a:buSzPts val="2000"/>
                        <a:buFont typeface="Arial" panose="020B0604020202020204" pitchFamily="34" charset="0"/>
                        <a:buNone/>
                      </a:pPr>
                      <a:endParaRPr lang="en-HK" altLang="zh-TW" sz="2000" b="1" dirty="0">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2207784581"/>
                  </a:ext>
                </a:extLst>
              </a:tr>
              <a:tr h="932598">
                <a:tc>
                  <a:txBody>
                    <a:bodyPr/>
                    <a:lstStyle/>
                    <a:p>
                      <a:pPr marL="0" marR="0" lvl="0" indent="0" algn="ctr" rtl="0">
                        <a:lnSpc>
                          <a:spcPct val="100000"/>
                        </a:lnSpc>
                        <a:spcBef>
                          <a:spcPts val="0"/>
                        </a:spcBef>
                        <a:spcAft>
                          <a:spcPts val="0"/>
                        </a:spcAft>
                        <a:buClr>
                          <a:srgbClr val="000000"/>
                        </a:buClr>
                        <a:buSzPts val="2000"/>
                        <a:buFont typeface="Arial"/>
                        <a:buNone/>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Manner, Tone</a:t>
                      </a:r>
                      <a:endParaRPr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Not mentioned</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Clr>
                          <a:srgbClr val="000000"/>
                        </a:buClr>
                        <a:buSzPts val="2000"/>
                        <a:buFont typeface="Arial" panose="020B0604020202020204" pitchFamily="34" charset="0"/>
                        <a:buNone/>
                      </a:pPr>
                      <a:r>
                        <a:rPr lang="en-US" altLang="zh-TW" sz="20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Serious</a:t>
                      </a:r>
                      <a:endParaRPr sz="20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2846769864"/>
                  </a:ext>
                </a:extLst>
              </a:tr>
              <a:tr h="932598">
                <a:tc>
                  <a:txBody>
                    <a:bodyPr/>
                    <a:lstStyle/>
                    <a:p>
                      <a:pPr marL="0" marR="0" lvl="0" indent="0" algn="ctr" rtl="0">
                        <a:lnSpc>
                          <a:spcPct val="100000"/>
                        </a:lnSpc>
                        <a:spcBef>
                          <a:spcPts val="0"/>
                        </a:spcBef>
                        <a:spcAft>
                          <a:spcPts val="0"/>
                        </a:spcAft>
                        <a:buClr>
                          <a:srgbClr val="000000"/>
                        </a:buClr>
                        <a:buSzPts val="2000"/>
                        <a:buFont typeface="Arial"/>
                        <a:buNone/>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Consequence</a:t>
                      </a:r>
                      <a:endParaRPr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Not mentioned</a:t>
                      </a:r>
                      <a:endParaRPr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Clr>
                          <a:schemeClr val="dk1"/>
                        </a:buClr>
                        <a:buSzPts val="1100"/>
                        <a:buFont typeface="Arial" panose="020B0604020202020204" pitchFamily="34" charset="0"/>
                        <a:buNone/>
                      </a:pPr>
                      <a:r>
                        <a:rPr lang="en-HK" altLang="ja-JP" sz="2000" b="1" dirty="0">
                          <a:latin typeface="Times New Roman" panose="02020603050405020304" pitchFamily="18" charset="0"/>
                          <a:ea typeface="DFKai-SB" panose="03000509000000000000" pitchFamily="65" charset="-120"/>
                          <a:cs typeface="Times New Roman" panose="02020603050405020304" pitchFamily="18" charset="0"/>
                        </a:rPr>
                        <a:t>a major demerit as penalty</a:t>
                      </a:r>
                      <a:endParaRPr sz="20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3489595203"/>
                  </a:ext>
                </a:extLst>
              </a:tr>
            </a:tbl>
          </a:graphicData>
        </a:graphic>
      </p:graphicFrame>
    </p:spTree>
    <p:extLst>
      <p:ext uri="{BB962C8B-B14F-4D97-AF65-F5344CB8AC3E}">
        <p14:creationId xmlns:p14="http://schemas.microsoft.com/office/powerpoint/2010/main" val="339506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D2504A75-3DA5-4B11-8F3D-7531AF4EE7CE}"/>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graphicFrame>
        <p:nvGraphicFramePr>
          <p:cNvPr id="6" name="Table 5">
            <a:extLst>
              <a:ext uri="{FF2B5EF4-FFF2-40B4-BE49-F238E27FC236}">
                <a16:creationId xmlns:a16="http://schemas.microsoft.com/office/drawing/2014/main" id="{4F2A6D0D-79D5-4385-881D-F7BD34BF6002}"/>
              </a:ext>
            </a:extLst>
          </p:cNvPr>
          <p:cNvGraphicFramePr>
            <a:graphicFrameLocks noGrp="1"/>
          </p:cNvGraphicFramePr>
          <p:nvPr>
            <p:extLst>
              <p:ext uri="{D42A27DB-BD31-4B8C-83A1-F6EECF244321}">
                <p14:modId xmlns:p14="http://schemas.microsoft.com/office/powerpoint/2010/main" val="3557057981"/>
              </p:ext>
            </p:extLst>
          </p:nvPr>
        </p:nvGraphicFramePr>
        <p:xfrm>
          <a:off x="833094" y="1643624"/>
          <a:ext cx="4196105" cy="2303571"/>
        </p:xfrm>
        <a:graphic>
          <a:graphicData uri="http://schemas.openxmlformats.org/drawingml/2006/table">
            <a:tbl>
              <a:tblPr firstRow="1" bandRow="1">
                <a:noFill/>
              </a:tblPr>
              <a:tblGrid>
                <a:gridCol w="4196105">
                  <a:extLst>
                    <a:ext uri="{9D8B030D-6E8A-4147-A177-3AD203B41FA5}">
                      <a16:colId xmlns:a16="http://schemas.microsoft.com/office/drawing/2014/main" val="2623173459"/>
                    </a:ext>
                  </a:extLst>
                </a:gridCol>
              </a:tblGrid>
              <a:tr h="8528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2800" b="1" i="0" u="sng"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Scope of interpretation: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3600" b="1" u="none" strike="noStrike" cap="none" dirty="0">
                        <a:solidFill>
                          <a:schemeClr val="tx1"/>
                        </a:solidFill>
                        <a:latin typeface="DFKai-SB" panose="03000509000000000000" pitchFamily="65" charset="-120"/>
                        <a:ea typeface="DFKai-SB" panose="03000509000000000000" pitchFamily="65" charset="-12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90750298"/>
                  </a:ext>
                </a:extLst>
              </a:tr>
              <a:tr h="1236761">
                <a:tc>
                  <a:txBody>
                    <a:bodyPr/>
                    <a:lstStyle/>
                    <a:p>
                      <a:endParaRPr lang="zh-TW" altLang="en-US" dirty="0">
                        <a:solidFill>
                          <a:schemeClr val="tx1"/>
                        </a:solidFil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63377769"/>
                  </a:ext>
                </a:extLst>
              </a:tr>
            </a:tbl>
          </a:graphicData>
        </a:graphic>
      </p:graphicFrame>
      <p:sp>
        <p:nvSpPr>
          <p:cNvPr id="8" name="Rectangle 7">
            <a:extLst>
              <a:ext uri="{FF2B5EF4-FFF2-40B4-BE49-F238E27FC236}">
                <a16:creationId xmlns:a16="http://schemas.microsoft.com/office/drawing/2014/main" id="{7CA32CD8-DC95-4EDD-9B0D-FDB312D72E7F}"/>
              </a:ext>
            </a:extLst>
          </p:cNvPr>
          <p:cNvSpPr/>
          <p:nvPr/>
        </p:nvSpPr>
        <p:spPr>
          <a:xfrm>
            <a:off x="2418063" y="303516"/>
            <a:ext cx="7548861" cy="1077218"/>
          </a:xfrm>
          <a:prstGeom prst="rect">
            <a:avLst/>
          </a:prstGeom>
        </p:spPr>
        <p:txBody>
          <a:bodyPr wrap="none">
            <a:spAutoFit/>
          </a:bodyPr>
          <a:lstStyle/>
          <a:p>
            <a:pPr algn="ctr"/>
            <a:r>
              <a:rPr lang="en-US" altLang="zh-TW" sz="3200" b="1" u="sng" dirty="0">
                <a:latin typeface="Times New Roman" panose="02020603050405020304" pitchFamily="18" charset="0"/>
                <a:ea typeface="DFKai-SB" panose="03000509000000000000" pitchFamily="65" charset="-120"/>
                <a:cs typeface="Times New Roman" panose="02020603050405020304" pitchFamily="18" charset="0"/>
              </a:rPr>
              <a:t>Notice</a:t>
            </a:r>
            <a:r>
              <a:rPr lang="zh-TW" altLang="en-US" sz="3200" b="1" u="sng" dirty="0">
                <a:latin typeface="Times New Roman" panose="02020603050405020304" pitchFamily="18" charset="0"/>
                <a:ea typeface="DFKai-SB" panose="03000509000000000000" pitchFamily="65" charset="-120"/>
                <a:cs typeface="Times New Roman" panose="02020603050405020304" pitchFamily="18" charset="0"/>
              </a:rPr>
              <a:t>：</a:t>
            </a:r>
            <a:r>
              <a:rPr lang="en-HK" altLang="zh-TW" sz="3200" b="1" u="sng" dirty="0">
                <a:latin typeface="Times New Roman" panose="02020603050405020304" pitchFamily="18" charset="0"/>
                <a:ea typeface="DFKai-SB" panose="03000509000000000000" pitchFamily="65" charset="-120"/>
                <a:cs typeface="Times New Roman" panose="02020603050405020304" pitchFamily="18" charset="0"/>
              </a:rPr>
              <a:t> The principal interpreted </a:t>
            </a:r>
          </a:p>
          <a:p>
            <a:pPr algn="ctr"/>
            <a:r>
              <a:rPr lang="en-HK" altLang="zh-TW" sz="3200" b="1" u="sng" dirty="0">
                <a:latin typeface="Times New Roman" panose="02020603050405020304" pitchFamily="18" charset="0"/>
                <a:ea typeface="DFKai-SB" panose="03000509000000000000" pitchFamily="65" charset="-120"/>
                <a:cs typeface="Times New Roman" panose="02020603050405020304" pitchFamily="18" charset="0"/>
              </a:rPr>
              <a:t>the school rules based on what principles?</a:t>
            </a:r>
          </a:p>
        </p:txBody>
      </p:sp>
      <p:sp>
        <p:nvSpPr>
          <p:cNvPr id="5" name="橢圓 4"/>
          <p:cNvSpPr/>
          <p:nvPr/>
        </p:nvSpPr>
        <p:spPr>
          <a:xfrm>
            <a:off x="902970" y="2903220"/>
            <a:ext cx="4491990" cy="2068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HK" sz="32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Can't exceed the meaning that the text can carry</a:t>
            </a:r>
          </a:p>
          <a:p>
            <a:pPr algn="ctr"/>
            <a:endParaRPr lang="zh-TW" altLang="en-US" sz="1600" dirty="0"/>
          </a:p>
        </p:txBody>
      </p:sp>
      <p:sp>
        <p:nvSpPr>
          <p:cNvPr id="7" name="橢圓 6"/>
          <p:cNvSpPr/>
          <p:nvPr/>
        </p:nvSpPr>
        <p:spPr>
          <a:xfrm>
            <a:off x="6427470" y="3032760"/>
            <a:ext cx="4796790" cy="2068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HK" altLang="zh-TW"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Allow </a:t>
            </a:r>
            <a:r>
              <a:rPr lang="en-HK" altLang="zh-TW" sz="3600" b="1" dirty="0">
                <a:solidFill>
                  <a:srgbClr val="FF5050"/>
                </a:solidFill>
                <a:highlight>
                  <a:srgbClr val="FFFF00"/>
                </a:highlight>
                <a:latin typeface="Times New Roman" panose="02020603050405020304" pitchFamily="18" charset="0"/>
                <a:ea typeface="DFKai-SB" panose="03000509000000000000" pitchFamily="65" charset="-120"/>
                <a:cs typeface="Times New Roman" panose="02020603050405020304" pitchFamily="18" charset="0"/>
              </a:rPr>
              <a:t>supplementation, clarification</a:t>
            </a:r>
            <a:endParaRPr lang="en-HK" sz="3600" b="1" dirty="0">
              <a:solidFill>
                <a:srgbClr val="FF5050"/>
              </a:solidFill>
              <a:highlight>
                <a:srgbClr val="FFFF00"/>
              </a:highligh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602" name="AutoShape 2" descr="wrong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5604" name="AutoShape 4" descr="wrong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25608" name="Picture 8" descr="tick correctçåçæå°çµæ"/>
          <p:cNvPicPr>
            <a:picLocks noChangeAspect="1" noChangeArrowheads="1"/>
          </p:cNvPicPr>
          <p:nvPr/>
        </p:nvPicPr>
        <p:blipFill>
          <a:blip r:embed="rId3" cstate="print"/>
          <a:srcRect/>
          <a:stretch>
            <a:fillRect/>
          </a:stretch>
        </p:blipFill>
        <p:spPr bwMode="auto">
          <a:xfrm>
            <a:off x="9413875" y="4170546"/>
            <a:ext cx="1856105" cy="2344554"/>
          </a:xfrm>
          <a:prstGeom prst="rect">
            <a:avLst/>
          </a:prstGeom>
          <a:noFill/>
        </p:spPr>
      </p:pic>
      <p:pic>
        <p:nvPicPr>
          <p:cNvPr id="25612" name="Picture 12" descr="cross wrongçåçæå°çµæ"/>
          <p:cNvPicPr>
            <a:picLocks noChangeAspect="1" noChangeArrowheads="1"/>
          </p:cNvPicPr>
          <p:nvPr/>
        </p:nvPicPr>
        <p:blipFill>
          <a:blip r:embed="rId4"/>
          <a:srcRect/>
          <a:stretch>
            <a:fillRect/>
          </a:stretch>
        </p:blipFill>
        <p:spPr bwMode="auto">
          <a:xfrm>
            <a:off x="3104515" y="3710304"/>
            <a:ext cx="3410585" cy="3410586"/>
          </a:xfrm>
          <a:prstGeom prst="rect">
            <a:avLst/>
          </a:prstGeom>
          <a:noFill/>
        </p:spPr>
      </p:pic>
    </p:spTree>
    <p:extLst>
      <p:ext uri="{BB962C8B-B14F-4D97-AF65-F5344CB8AC3E}">
        <p14:creationId xmlns:p14="http://schemas.microsoft.com/office/powerpoint/2010/main" val="1182616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D2504A75-3DA5-4B11-8F3D-7531AF4EE7CE}"/>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7CA32CD8-DC95-4EDD-9B0D-FDB312D72E7F}"/>
              </a:ext>
            </a:extLst>
          </p:cNvPr>
          <p:cNvSpPr/>
          <p:nvPr/>
        </p:nvSpPr>
        <p:spPr>
          <a:xfrm>
            <a:off x="628650" y="217079"/>
            <a:ext cx="10683694" cy="1200329"/>
          </a:xfrm>
          <a:prstGeom prst="rect">
            <a:avLst/>
          </a:prstGeom>
        </p:spPr>
        <p:txBody>
          <a:bodyPr wrap="none">
            <a:spAutoFit/>
          </a:bodyPr>
          <a:lstStyle/>
          <a:p>
            <a:r>
              <a:rPr lang="en-US" altLang="zh-TW" sz="3600" b="1" u="sng" dirty="0">
                <a:latin typeface="Times New Roman" panose="02020603050405020304" pitchFamily="18" charset="0"/>
                <a:ea typeface="DFKai-SB" panose="03000509000000000000" pitchFamily="65" charset="-120"/>
                <a:cs typeface="Times New Roman" panose="02020603050405020304" pitchFamily="18" charset="0"/>
              </a:rPr>
              <a:t>Notice: How to start the procedure of </a:t>
            </a:r>
          </a:p>
          <a:p>
            <a:r>
              <a:rPr lang="en-US" altLang="zh-TW" sz="3600" b="1" u="sng" dirty="0">
                <a:latin typeface="Times New Roman" panose="02020603050405020304" pitchFamily="18" charset="0"/>
                <a:ea typeface="DFKai-SB" panose="03000509000000000000" pitchFamily="65" charset="-120"/>
                <a:cs typeface="Times New Roman" panose="02020603050405020304" pitchFamily="18" charset="0"/>
              </a:rPr>
              <a:t>the interpretation of school rules from the principal? </a:t>
            </a:r>
            <a:endParaRPr lang="en-HK" sz="3600" b="1" u="sng"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橢圓 4"/>
          <p:cNvSpPr/>
          <p:nvPr/>
        </p:nvSpPr>
        <p:spPr>
          <a:xfrm>
            <a:off x="628650" y="1748790"/>
            <a:ext cx="4823460" cy="27861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sz="2500" b="1" dirty="0">
                <a:latin typeface="Times New Roman" panose="02020603050405020304" pitchFamily="18" charset="0"/>
                <a:cs typeface="Times New Roman" panose="02020603050405020304" pitchFamily="18" charset="0"/>
              </a:rPr>
              <a:t>Class teacher seeks an interpretation of the school rule from the principal</a:t>
            </a:r>
            <a:endParaRPr lang="zh-TW" altLang="en-US" sz="2500" b="1"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
        <p:nvSpPr>
          <p:cNvPr id="7" name="橢圓 6"/>
          <p:cNvSpPr/>
          <p:nvPr/>
        </p:nvSpPr>
        <p:spPr>
          <a:xfrm>
            <a:off x="6473190" y="1764030"/>
            <a:ext cx="4796790" cy="27861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5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 principal can interpret on his own</a:t>
            </a:r>
            <a:endParaRPr lang="zh-TW" altLang="en-US" sz="25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602" name="AutoShape 2" descr="wrong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5604" name="AutoShape 4" descr="wrong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25608" name="Picture 8" descr="tick correctçåçæå°çµæ"/>
          <p:cNvPicPr>
            <a:picLocks noChangeAspect="1" noChangeArrowheads="1"/>
          </p:cNvPicPr>
          <p:nvPr/>
        </p:nvPicPr>
        <p:blipFill>
          <a:blip r:embed="rId3" cstate="print"/>
          <a:srcRect/>
          <a:stretch>
            <a:fillRect/>
          </a:stretch>
        </p:blipFill>
        <p:spPr bwMode="auto">
          <a:xfrm>
            <a:off x="9868853" y="3252326"/>
            <a:ext cx="1856105" cy="2344554"/>
          </a:xfrm>
          <a:prstGeom prst="rect">
            <a:avLst/>
          </a:prstGeom>
          <a:noFill/>
        </p:spPr>
      </p:pic>
      <p:pic>
        <p:nvPicPr>
          <p:cNvPr id="25612" name="Picture 12" descr="cross wrongçåçæå°çµæ"/>
          <p:cNvPicPr>
            <a:picLocks noChangeAspect="1" noChangeArrowheads="1"/>
          </p:cNvPicPr>
          <p:nvPr/>
        </p:nvPicPr>
        <p:blipFill>
          <a:blip r:embed="rId4"/>
          <a:srcRect/>
          <a:stretch>
            <a:fillRect/>
          </a:stretch>
        </p:blipFill>
        <p:spPr bwMode="auto">
          <a:xfrm>
            <a:off x="3221683" y="2903656"/>
            <a:ext cx="3410585" cy="3410586"/>
          </a:xfrm>
          <a:prstGeom prst="rect">
            <a:avLst/>
          </a:prstGeom>
          <a:noFill/>
        </p:spPr>
      </p:pic>
    </p:spTree>
    <p:extLst>
      <p:ext uri="{BB962C8B-B14F-4D97-AF65-F5344CB8AC3E}">
        <p14:creationId xmlns:p14="http://schemas.microsoft.com/office/powerpoint/2010/main" val="1182616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B72AF4-8BA6-4820-926F-E3BE75706F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 b="19168"/>
          <a:stretch/>
        </p:blipFill>
        <p:spPr>
          <a:xfrm>
            <a:off x="321731" y="321731"/>
            <a:ext cx="5728548" cy="3079194"/>
          </a:xfrm>
          <a:prstGeom prst="rect">
            <a:avLst/>
          </a:prstGeom>
        </p:spPr>
      </p:pic>
      <p:pic>
        <p:nvPicPr>
          <p:cNvPr id="11" name="Picture 10">
            <a:extLst>
              <a:ext uri="{FF2B5EF4-FFF2-40B4-BE49-F238E27FC236}">
                <a16:creationId xmlns:a16="http://schemas.microsoft.com/office/drawing/2014/main" id="{EEE97D1C-B0EB-496F-8B64-A00EA8125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9471"/>
          <a:stretch/>
        </p:blipFill>
        <p:spPr>
          <a:xfrm>
            <a:off x="6141719" y="321731"/>
            <a:ext cx="5728547" cy="3079194"/>
          </a:xfrm>
          <a:prstGeom prst="rect">
            <a:avLst/>
          </a:prstGeom>
        </p:spPr>
      </p:pic>
      <p:pic>
        <p:nvPicPr>
          <p:cNvPr id="9" name="Picture 8">
            <a:extLst>
              <a:ext uri="{FF2B5EF4-FFF2-40B4-BE49-F238E27FC236}">
                <a16:creationId xmlns:a16="http://schemas.microsoft.com/office/drawing/2014/main" id="{2E9FE73A-BFEC-4D6C-80C5-573843C96836}"/>
              </a:ext>
            </a:extLst>
          </p:cNvPr>
          <p:cNvPicPr>
            <a:picLocks noChangeAspect="1"/>
          </p:cNvPicPr>
          <p:nvPr/>
        </p:nvPicPr>
        <p:blipFill rotWithShape="1">
          <a:blip r:embed="rId4">
            <a:extLst>
              <a:ext uri="{28A0092B-C50C-407E-A947-70E740481C1C}">
                <a14:useLocalDpi xmlns:a14="http://schemas.microsoft.com/office/drawing/2010/main" val="0"/>
              </a:ext>
            </a:extLst>
          </a:blip>
          <a:srcRect t="20313" r="-3" b="-3"/>
          <a:stretch/>
        </p:blipFill>
        <p:spPr>
          <a:xfrm>
            <a:off x="321730" y="3489159"/>
            <a:ext cx="5728548" cy="3047107"/>
          </a:xfrm>
          <a:prstGeom prst="rect">
            <a:avLst/>
          </a:prstGeom>
        </p:spPr>
      </p:pic>
      <p:pic>
        <p:nvPicPr>
          <p:cNvPr id="7" name="Picture 6">
            <a:extLst>
              <a:ext uri="{FF2B5EF4-FFF2-40B4-BE49-F238E27FC236}">
                <a16:creationId xmlns:a16="http://schemas.microsoft.com/office/drawing/2014/main" id="{70A40DF5-0BEE-4694-B9FE-BF6E5F123824}"/>
              </a:ext>
            </a:extLst>
          </p:cNvPr>
          <p:cNvPicPr>
            <a:picLocks noChangeAspect="1"/>
          </p:cNvPicPr>
          <p:nvPr/>
        </p:nvPicPr>
        <p:blipFill rotWithShape="1">
          <a:blip r:embed="rId5">
            <a:extLst>
              <a:ext uri="{28A0092B-C50C-407E-A947-70E740481C1C}">
                <a14:useLocalDpi xmlns:a14="http://schemas.microsoft.com/office/drawing/2010/main" val="0"/>
              </a:ext>
            </a:extLst>
          </a:blip>
          <a:srcRect r="-3" b="20310"/>
          <a:stretch/>
        </p:blipFill>
        <p:spPr>
          <a:xfrm>
            <a:off x="6141718" y="3489159"/>
            <a:ext cx="5728547" cy="3047107"/>
          </a:xfrm>
          <a:prstGeom prst="rect">
            <a:avLst/>
          </a:prstGeom>
        </p:spPr>
      </p:pic>
      <p:sp>
        <p:nvSpPr>
          <p:cNvPr id="12" name="Rectangle 11">
            <a:extLst>
              <a:ext uri="{FF2B5EF4-FFF2-40B4-BE49-F238E27FC236}">
                <a16:creationId xmlns:a16="http://schemas.microsoft.com/office/drawing/2014/main" id="{85003303-912B-4E1A-8CDC-192AA884E7C6}"/>
              </a:ext>
            </a:extLst>
          </p:cNvPr>
          <p:cNvSpPr/>
          <p:nvPr/>
        </p:nvSpPr>
        <p:spPr>
          <a:xfrm>
            <a:off x="2589025" y="2750495"/>
            <a:ext cx="7013946" cy="1477328"/>
          </a:xfrm>
          <a:prstGeom prst="rect">
            <a:avLst/>
          </a:prstGeom>
          <a:solidFill>
            <a:schemeClr val="bg1"/>
          </a:solidFill>
        </p:spPr>
        <p:txBody>
          <a:bodyPr wrap="square">
            <a:spAutoFit/>
          </a:bodyPr>
          <a:lstStyle/>
          <a:p>
            <a:pPr algn="ctr"/>
            <a:r>
              <a:rPr lang="en-US" altLang="zh-TW" sz="3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introduction of “Hong Kong Legislative Council oath-taking controversy”</a:t>
            </a:r>
            <a:endParaRPr lang="en-HK" sz="3000"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032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33EA210-D6A9-459A-8324-8B308A59FDD0}"/>
              </a:ext>
            </a:extLst>
          </p:cNvPr>
          <p:cNvPicPr>
            <a:picLocks noGrp="1" noChangeAspect="1"/>
          </p:cNvPicPr>
          <p:nvPr>
            <p:ph idx="1"/>
          </p:nvPr>
        </p:nvPicPr>
        <p:blipFill rotWithShape="1">
          <a:blip r:embed="rId3">
            <a:duotone>
              <a:prstClr val="black"/>
              <a:schemeClr val="tx2">
                <a:tint val="45000"/>
                <a:satMod val="400000"/>
              </a:schemeClr>
            </a:duotone>
            <a:alphaModFix am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8843" r="21157"/>
          <a:stretch/>
        </p:blipFill>
        <p:spPr>
          <a:xfrm>
            <a:off x="20" y="10"/>
            <a:ext cx="6095980" cy="6857990"/>
          </a:xfrm>
          <a:prstGeom prst="rect">
            <a:avLst/>
          </a:prstGeom>
        </p:spPr>
      </p:pic>
      <p:pic>
        <p:nvPicPr>
          <p:cNvPr id="2" name="Picture 1">
            <a:extLst>
              <a:ext uri="{FF2B5EF4-FFF2-40B4-BE49-F238E27FC236}">
                <a16:creationId xmlns:a16="http://schemas.microsoft.com/office/drawing/2014/main" id="{FA4919AE-D1AF-1740-B053-1C89195D64C0}"/>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Lst>
          </a:blip>
          <a:srcRect l="39994" r="-1"/>
          <a:stretch/>
        </p:blipFill>
        <p:spPr>
          <a:xfrm>
            <a:off x="6096000" y="10"/>
            <a:ext cx="6095980" cy="6858000"/>
          </a:xfrm>
          <a:prstGeom prst="rect">
            <a:avLst/>
          </a:prstGeom>
          <a:solidFill>
            <a:schemeClr val="bg1">
              <a:alpha val="52000"/>
            </a:schemeClr>
          </a:solidFill>
        </p:spPr>
      </p:pic>
      <p:graphicFrame>
        <p:nvGraphicFramePr>
          <p:cNvPr id="16" name="Table 15">
            <a:extLst>
              <a:ext uri="{FF2B5EF4-FFF2-40B4-BE49-F238E27FC236}">
                <a16:creationId xmlns:a16="http://schemas.microsoft.com/office/drawing/2014/main" id="{8112D134-3CC2-42F7-9DEF-517DF7267D6F}"/>
              </a:ext>
            </a:extLst>
          </p:cNvPr>
          <p:cNvGraphicFramePr>
            <a:graphicFrameLocks noGrp="1"/>
          </p:cNvGraphicFramePr>
          <p:nvPr>
            <p:extLst>
              <p:ext uri="{D42A27DB-BD31-4B8C-83A1-F6EECF244321}">
                <p14:modId xmlns:p14="http://schemas.microsoft.com/office/powerpoint/2010/main" val="2160541411"/>
              </p:ext>
            </p:extLst>
          </p:nvPr>
        </p:nvGraphicFramePr>
        <p:xfrm>
          <a:off x="345988" y="146039"/>
          <a:ext cx="11677136" cy="6452469"/>
        </p:xfrm>
        <a:graphic>
          <a:graphicData uri="http://schemas.openxmlformats.org/drawingml/2006/table">
            <a:tbl>
              <a:tblPr firstRow="1" bandRow="1">
                <a:tableStyleId>{5C22544A-7EE6-4342-B048-85BDC9FD1C3A}</a:tableStyleId>
              </a:tblPr>
              <a:tblGrid>
                <a:gridCol w="5838568">
                  <a:extLst>
                    <a:ext uri="{9D8B030D-6E8A-4147-A177-3AD203B41FA5}">
                      <a16:colId xmlns:a16="http://schemas.microsoft.com/office/drawing/2014/main" val="2971399008"/>
                    </a:ext>
                  </a:extLst>
                </a:gridCol>
                <a:gridCol w="5838568">
                  <a:extLst>
                    <a:ext uri="{9D8B030D-6E8A-4147-A177-3AD203B41FA5}">
                      <a16:colId xmlns:a16="http://schemas.microsoft.com/office/drawing/2014/main" val="632047917"/>
                    </a:ext>
                  </a:extLst>
                </a:gridCol>
              </a:tblGrid>
              <a:tr h="6599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2800" b="1" i="0" kern="1200" dirty="0">
                          <a:solidFill>
                            <a:schemeClr val="bg1"/>
                          </a:solidFill>
                          <a:effectLst/>
                          <a:latin typeface="Times New Roman" panose="02020603050405020304" pitchFamily="18" charset="0"/>
                          <a:ea typeface="+mn-ea"/>
                          <a:cs typeface="Times New Roman" panose="02020603050405020304" pitchFamily="18" charset="0"/>
                        </a:rPr>
                        <a:t> Baggio Leung Chung-hang</a:t>
                      </a:r>
                      <a:endParaRPr lang="zh-TW" altLang="en-US" sz="54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2800" b="1" i="0" kern="1200" dirty="0" err="1">
                          <a:solidFill>
                            <a:schemeClr val="lt1"/>
                          </a:solidFill>
                          <a:effectLst/>
                          <a:latin typeface="Times New Roman" panose="02020603050405020304" pitchFamily="18" charset="0"/>
                          <a:ea typeface="+mn-ea"/>
                          <a:cs typeface="Times New Roman" panose="02020603050405020304" pitchFamily="18" charset="0"/>
                        </a:rPr>
                        <a:t>Yau</a:t>
                      </a:r>
                      <a:r>
                        <a:rPr lang="en-HK" sz="2800" b="1" i="0" kern="1200" dirty="0">
                          <a:solidFill>
                            <a:schemeClr val="lt1"/>
                          </a:solidFill>
                          <a:effectLst/>
                          <a:latin typeface="Times New Roman" panose="02020603050405020304" pitchFamily="18" charset="0"/>
                          <a:ea typeface="+mn-ea"/>
                          <a:cs typeface="Times New Roman" panose="02020603050405020304" pitchFamily="18" charset="0"/>
                        </a:rPr>
                        <a:t> Wai-</a:t>
                      </a:r>
                      <a:r>
                        <a:rPr lang="en-HK" sz="2800" b="1" i="0" kern="1200" dirty="0" err="1">
                          <a:solidFill>
                            <a:schemeClr val="lt1"/>
                          </a:solidFill>
                          <a:effectLst/>
                          <a:latin typeface="Times New Roman" panose="02020603050405020304" pitchFamily="18" charset="0"/>
                          <a:ea typeface="+mn-ea"/>
                          <a:cs typeface="Times New Roman" panose="02020603050405020304" pitchFamily="18" charset="0"/>
                        </a:rPr>
                        <a:t>ching</a:t>
                      </a:r>
                      <a:endParaRPr lang="zh-TW" altLang="en-US" sz="54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endParaRPr>
                    </a:p>
                  </a:txBody>
                  <a:tcPr anchor="ctr">
                    <a:noFill/>
                  </a:tcPr>
                </a:tc>
                <a:extLst>
                  <a:ext uri="{0D108BD9-81ED-4DB2-BD59-A6C34878D82A}">
                    <a16:rowId xmlns:a16="http://schemas.microsoft.com/office/drawing/2014/main" val="2084542085"/>
                  </a:ext>
                </a:extLst>
              </a:tr>
              <a:tr h="5792488">
                <a:tc>
                  <a:txBody>
                    <a:bodyPr/>
                    <a:lstStyle/>
                    <a:p>
                      <a:pPr marL="742950" marR="0" lvl="0" indent="-285750" algn="l" defTabSz="914400" rtl="0" eaLnBrk="1" fontAlgn="auto" latinLnBrk="0" hangingPunct="1">
                        <a:lnSpc>
                          <a:spcPct val="115000"/>
                        </a:lnSpc>
                        <a:spcBef>
                          <a:spcPts val="600"/>
                        </a:spcBef>
                        <a:spcAft>
                          <a:spcPts val="0"/>
                        </a:spcAft>
                        <a:buClr>
                          <a:schemeClr val="bg1"/>
                        </a:buClr>
                        <a:buSzPct val="100000"/>
                        <a:buFont typeface="Wingdings" panose="05000000000000000000" pitchFamily="2" charset="2"/>
                        <a:buChar char="Ø"/>
                        <a:tabLst/>
                        <a:defRPr/>
                      </a:pPr>
                      <a:r>
                        <a:rPr lang="en-HK" sz="2800" b="1" i="0" dirty="0">
                          <a:solidFill>
                            <a:schemeClr val="bg1"/>
                          </a:solidFill>
                          <a:effectLst/>
                          <a:latin typeface="Times New Roman" panose="02020603050405020304" pitchFamily="18" charset="0"/>
                          <a:cs typeface="Times New Roman" panose="02020603050405020304" pitchFamily="18" charset="0"/>
                        </a:rPr>
                        <a:t>Leung inserted his own words related to “Hong Kong Nation” into the official script </a:t>
                      </a:r>
                    </a:p>
                    <a:p>
                      <a:pPr marL="742950" marR="0" lvl="0" indent="-285750" algn="l" defTabSz="914400" rtl="0" eaLnBrk="1" fontAlgn="auto" latinLnBrk="0" hangingPunct="1">
                        <a:lnSpc>
                          <a:spcPct val="115000"/>
                        </a:lnSpc>
                        <a:spcBef>
                          <a:spcPts val="600"/>
                        </a:spcBef>
                        <a:spcAft>
                          <a:spcPts val="0"/>
                        </a:spcAft>
                        <a:buClr>
                          <a:schemeClr val="bg1"/>
                        </a:buClr>
                        <a:buSzPct val="100000"/>
                        <a:buFont typeface="Wingdings" panose="05000000000000000000" pitchFamily="2" charset="2"/>
                        <a:buChar char="Ø"/>
                        <a:tabLst/>
                        <a:defRPr/>
                      </a:pPr>
                      <a:r>
                        <a:rPr lang="en-HK"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He mispronounced China as "</a:t>
                      </a:r>
                      <a:r>
                        <a:rPr lang="en-HK" altLang="zh-TW" sz="2800" b="1"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Jee-na</a:t>
                      </a:r>
                      <a:r>
                        <a:rPr lang="en-HK"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 a term considered derogatory since the Second Sino-Japanese War</a:t>
                      </a:r>
                    </a:p>
                    <a:p>
                      <a:pPr marL="742950" lvl="0" indent="-285750" algn="l">
                        <a:lnSpc>
                          <a:spcPct val="115000"/>
                        </a:lnSpc>
                        <a:spcBef>
                          <a:spcPts val="600"/>
                        </a:spcBef>
                        <a:buClr>
                          <a:schemeClr val="bg1"/>
                        </a:buClr>
                        <a:buSzPct val="100000"/>
                        <a:buFont typeface="Wingdings" panose="05000000000000000000" pitchFamily="2" charset="2"/>
                        <a:buChar char="Ø"/>
                      </a:pPr>
                      <a:r>
                        <a:rPr lang="en-US"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He showcased a flag of</a:t>
                      </a:r>
                      <a:r>
                        <a:rPr lang="zh-TW" altLang="en-US"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a:t>
                      </a:r>
                      <a:r>
                        <a:rPr lang="en-HK"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HONG KONG IS NOT CHINA」</a:t>
                      </a:r>
                      <a:endParaRPr lang="en-HK"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noFill/>
                  </a:tcPr>
                </a:tc>
                <a:tc>
                  <a:txBody>
                    <a:bodyPr/>
                    <a:lstStyle/>
                    <a:p>
                      <a:pPr marL="742950" lvl="0" indent="-285750" algn="l">
                        <a:lnSpc>
                          <a:spcPct val="115000"/>
                        </a:lnSpc>
                        <a:spcBef>
                          <a:spcPts val="600"/>
                        </a:spcBef>
                        <a:spcAft>
                          <a:spcPts val="600"/>
                        </a:spcAft>
                        <a:buClr>
                          <a:schemeClr val="bg1"/>
                        </a:buClr>
                        <a:buSzPct val="100000"/>
                        <a:buFont typeface="Wingdings" panose="05000000000000000000" pitchFamily="2" charset="2"/>
                        <a:buChar char="Ø"/>
                      </a:pPr>
                      <a:r>
                        <a:rPr lang="en-HK" altLang="zh-TW" sz="2800" b="1"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Yau</a:t>
                      </a:r>
                      <a:r>
                        <a:rPr lang="en-HK"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 mispronounced China as "</a:t>
                      </a:r>
                      <a:r>
                        <a:rPr lang="en-HK" altLang="zh-TW" sz="2800" b="1"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Jee-na</a:t>
                      </a:r>
                      <a:r>
                        <a:rPr lang="en-HK"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 and "People’s Republic of China" as "people’s re-</a:t>
                      </a:r>
                      <a:r>
                        <a:rPr lang="en-HK" altLang="zh-TW" sz="2800" b="1"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fuxking</a:t>
                      </a:r>
                      <a:r>
                        <a:rPr lang="en-HK"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 of </a:t>
                      </a:r>
                      <a:r>
                        <a:rPr lang="en-HK" altLang="zh-TW" sz="2800" b="1"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Jee-na</a:t>
                      </a:r>
                      <a:r>
                        <a:rPr lang="en-HK"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a:t>
                      </a:r>
                    </a:p>
                    <a:p>
                      <a:pPr marL="742950" marR="0" lvl="0" indent="-285750" algn="l" defTabSz="914400" rtl="0" eaLnBrk="1" fontAlgn="auto" latinLnBrk="0" hangingPunct="1">
                        <a:lnSpc>
                          <a:spcPct val="115000"/>
                        </a:lnSpc>
                        <a:spcBef>
                          <a:spcPts val="600"/>
                        </a:spcBef>
                        <a:spcAft>
                          <a:spcPts val="600"/>
                        </a:spcAft>
                        <a:buClr>
                          <a:schemeClr val="bg1"/>
                        </a:buClr>
                        <a:buSzPct val="100000"/>
                        <a:buFont typeface="Wingdings" panose="05000000000000000000" pitchFamily="2" charset="2"/>
                        <a:buChar char="Ø"/>
                        <a:tabLst/>
                        <a:defRPr/>
                      </a:pPr>
                      <a:r>
                        <a:rPr lang="en-US"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She showcased a flag of</a:t>
                      </a:r>
                      <a:r>
                        <a:rPr lang="zh-TW" altLang="en-US"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a:t>
                      </a:r>
                      <a:r>
                        <a:rPr lang="en-HK"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a:rPr>
                        <a:t>HONG KONG IS NOT CHINA」</a:t>
                      </a:r>
                      <a:endParaRPr lang="en-HK"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noFill/>
                  </a:tcPr>
                </a:tc>
                <a:extLst>
                  <a:ext uri="{0D108BD9-81ED-4DB2-BD59-A6C34878D82A}">
                    <a16:rowId xmlns:a16="http://schemas.microsoft.com/office/drawing/2014/main" val="3325785906"/>
                  </a:ext>
                </a:extLst>
              </a:tr>
            </a:tbl>
          </a:graphicData>
        </a:graphic>
      </p:graphicFrame>
    </p:spTree>
    <p:extLst>
      <p:ext uri="{BB962C8B-B14F-4D97-AF65-F5344CB8AC3E}">
        <p14:creationId xmlns:p14="http://schemas.microsoft.com/office/powerpoint/2010/main" val="3461427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A2DA7D-D7E0-400A-8AB1-0802627013BA}"/>
              </a:ext>
            </a:extLst>
          </p:cNvPr>
          <p:cNvPicPr>
            <a:picLocks noChangeAspect="1"/>
          </p:cNvPicPr>
          <p:nvPr/>
        </p:nvPicPr>
        <p:blipFill>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a:extLst>
              <a:ext uri="{FF2B5EF4-FFF2-40B4-BE49-F238E27FC236}">
                <a16:creationId xmlns:a16="http://schemas.microsoft.com/office/drawing/2014/main" id="{5F4469D3-B1D7-4B84-9B48-233C0C9624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876" r="22122" b="-4"/>
          <a:stretch/>
        </p:blipFill>
        <p:spPr>
          <a:xfrm>
            <a:off x="262757" y="580247"/>
            <a:ext cx="2410198" cy="241019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38100">
            <a:solidFill>
              <a:schemeClr val="bg1"/>
            </a:solidFill>
          </a:ln>
        </p:spPr>
      </p:pic>
      <p:pic>
        <p:nvPicPr>
          <p:cNvPr id="9" name="Picture 8">
            <a:extLst>
              <a:ext uri="{FF2B5EF4-FFF2-40B4-BE49-F238E27FC236}">
                <a16:creationId xmlns:a16="http://schemas.microsoft.com/office/drawing/2014/main" id="{61FE2FD5-420E-4A93-BC43-9A86221B8510}"/>
              </a:ext>
            </a:extLst>
          </p:cNvPr>
          <p:cNvPicPr>
            <a:picLocks noChangeAspect="1"/>
          </p:cNvPicPr>
          <p:nvPr/>
        </p:nvPicPr>
        <p:blipFill rotWithShape="1">
          <a:blip r:embed="rId4">
            <a:extLst>
              <a:ext uri="{28A0092B-C50C-407E-A947-70E740481C1C}">
                <a14:useLocalDpi xmlns:a14="http://schemas.microsoft.com/office/drawing/2010/main" val="0"/>
              </a:ext>
            </a:extLst>
          </a:blip>
          <a:srcRect l="18375" r="16123" b="-2"/>
          <a:stretch/>
        </p:blipFill>
        <p:spPr>
          <a:xfrm>
            <a:off x="262757" y="3867555"/>
            <a:ext cx="2410198" cy="241019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38100">
            <a:solidFill>
              <a:schemeClr val="bg1"/>
            </a:solidFill>
          </a:ln>
        </p:spPr>
      </p:pic>
      <p:pic>
        <p:nvPicPr>
          <p:cNvPr id="11" name="Picture 10">
            <a:extLst>
              <a:ext uri="{FF2B5EF4-FFF2-40B4-BE49-F238E27FC236}">
                <a16:creationId xmlns:a16="http://schemas.microsoft.com/office/drawing/2014/main" id="{789439FD-6B14-42C5-BC06-725F5D1DF36E}"/>
              </a:ext>
            </a:extLst>
          </p:cNvPr>
          <p:cNvPicPr>
            <a:picLocks noChangeAspect="1"/>
          </p:cNvPicPr>
          <p:nvPr/>
        </p:nvPicPr>
        <p:blipFill rotWithShape="1">
          <a:blip r:embed="rId5">
            <a:extLst>
              <a:ext uri="{28A0092B-C50C-407E-A947-70E740481C1C}">
                <a14:useLocalDpi xmlns:a14="http://schemas.microsoft.com/office/drawing/2010/main" val="0"/>
              </a:ext>
            </a:extLst>
          </a:blip>
          <a:srcRect l="16125" r="17125"/>
          <a:stretch/>
        </p:blipFill>
        <p:spPr>
          <a:xfrm>
            <a:off x="5888740" y="580247"/>
            <a:ext cx="2410198" cy="241019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38100">
            <a:solidFill>
              <a:schemeClr val="bg1"/>
            </a:solidFill>
          </a:ln>
        </p:spPr>
      </p:pic>
      <p:pic>
        <p:nvPicPr>
          <p:cNvPr id="7" name="Picture 6">
            <a:extLst>
              <a:ext uri="{FF2B5EF4-FFF2-40B4-BE49-F238E27FC236}">
                <a16:creationId xmlns:a16="http://schemas.microsoft.com/office/drawing/2014/main" id="{C86A4F21-FF73-4A2F-A43D-ACE1449E763E}"/>
              </a:ext>
            </a:extLst>
          </p:cNvPr>
          <p:cNvPicPr>
            <a:picLocks noChangeAspect="1"/>
          </p:cNvPicPr>
          <p:nvPr/>
        </p:nvPicPr>
        <p:blipFill rotWithShape="1">
          <a:blip r:embed="rId6">
            <a:extLst>
              <a:ext uri="{28A0092B-C50C-407E-A947-70E740481C1C}">
                <a14:useLocalDpi xmlns:a14="http://schemas.microsoft.com/office/drawing/2010/main" val="0"/>
              </a:ext>
            </a:extLst>
          </a:blip>
          <a:srcRect l="17875" r="15375"/>
          <a:stretch/>
        </p:blipFill>
        <p:spPr>
          <a:xfrm>
            <a:off x="5888740" y="4079398"/>
            <a:ext cx="2410198" cy="241019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38100">
            <a:solidFill>
              <a:schemeClr val="bg1"/>
            </a:solidFill>
          </a:ln>
        </p:spPr>
      </p:pic>
      <p:sp>
        <p:nvSpPr>
          <p:cNvPr id="14" name="TextBox 13">
            <a:extLst>
              <a:ext uri="{FF2B5EF4-FFF2-40B4-BE49-F238E27FC236}">
                <a16:creationId xmlns:a16="http://schemas.microsoft.com/office/drawing/2014/main" id="{024E49BE-07FE-401F-B1F8-D3DEDD7C6FF0}"/>
              </a:ext>
            </a:extLst>
          </p:cNvPr>
          <p:cNvSpPr txBox="1"/>
          <p:nvPr/>
        </p:nvSpPr>
        <p:spPr>
          <a:xfrm>
            <a:off x="2749155" y="727540"/>
            <a:ext cx="3270645" cy="2354491"/>
          </a:xfrm>
          <a:prstGeom prst="rect">
            <a:avLst/>
          </a:prstGeom>
          <a:noFill/>
        </p:spPr>
        <p:txBody>
          <a:bodyPr wrap="square" rtlCol="0">
            <a:spAutoFit/>
          </a:bodyPr>
          <a:lstStyle/>
          <a:p>
            <a:r>
              <a:rPr lang="en-US"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Lau Siu-</a:t>
            </a:r>
            <a:r>
              <a:rPr lang="en-US" altLang="zh-TW" sz="2100" b="1" u="sng" dirty="0" err="1">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lai</a:t>
            </a:r>
            <a:r>
              <a:rPr lang="zh-TW" altLang="en-US"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t>
            </a:r>
            <a:endPar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r>
              <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Lau said the words required but made her protest by saying them extremely slowly and taking twelve minutes to complete the oath.</a:t>
            </a:r>
          </a:p>
        </p:txBody>
      </p:sp>
      <p:sp>
        <p:nvSpPr>
          <p:cNvPr id="15" name="TextBox 14">
            <a:extLst>
              <a:ext uri="{FF2B5EF4-FFF2-40B4-BE49-F238E27FC236}">
                <a16:creationId xmlns:a16="http://schemas.microsoft.com/office/drawing/2014/main" id="{308226E7-8AF6-4236-AC63-9F8320BF52E8}"/>
              </a:ext>
            </a:extLst>
          </p:cNvPr>
          <p:cNvSpPr txBox="1"/>
          <p:nvPr/>
        </p:nvSpPr>
        <p:spPr>
          <a:xfrm>
            <a:off x="8395203" y="3945669"/>
            <a:ext cx="3423045" cy="2677656"/>
          </a:xfrm>
          <a:prstGeom prst="rect">
            <a:avLst/>
          </a:prstGeom>
          <a:noFill/>
        </p:spPr>
        <p:txBody>
          <a:bodyPr wrap="square" rtlCol="0">
            <a:spAutoFit/>
          </a:bodyPr>
          <a:lstStyle/>
          <a:p>
            <a:r>
              <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Edward </a:t>
            </a:r>
            <a:r>
              <a:rPr lang="en-HK" altLang="zh-TW" sz="2100" b="1" u="sng" dirty="0" err="1">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Yiu</a:t>
            </a:r>
            <a:r>
              <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Chung-</a:t>
            </a:r>
            <a:r>
              <a:rPr lang="en-HK" altLang="zh-TW" sz="2100" b="1" u="sng" dirty="0" err="1">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yim</a:t>
            </a:r>
            <a:endPar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HK" sz="2100" b="1" dirty="0" err="1">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Yiu</a:t>
            </a:r>
            <a:r>
              <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added the words "safeguarding the institutional justice, fighting for universal suffrage, serving for the sustainable development of Hong Kong" in his oath twice</a:t>
            </a:r>
          </a:p>
        </p:txBody>
      </p:sp>
      <p:sp>
        <p:nvSpPr>
          <p:cNvPr id="17" name="TextBox 16">
            <a:extLst>
              <a:ext uri="{FF2B5EF4-FFF2-40B4-BE49-F238E27FC236}">
                <a16:creationId xmlns:a16="http://schemas.microsoft.com/office/drawing/2014/main" id="{62269780-7B3E-4157-B6B0-0BF822780EA6}"/>
              </a:ext>
            </a:extLst>
          </p:cNvPr>
          <p:cNvSpPr txBox="1"/>
          <p:nvPr/>
        </p:nvSpPr>
        <p:spPr>
          <a:xfrm>
            <a:off x="8402568" y="261557"/>
            <a:ext cx="3685802" cy="3647152"/>
          </a:xfrm>
          <a:prstGeom prst="rect">
            <a:avLst/>
          </a:prstGeom>
          <a:noFill/>
        </p:spPr>
        <p:txBody>
          <a:bodyPr wrap="square" rtlCol="0">
            <a:spAutoFit/>
          </a:bodyPr>
          <a:lstStyle/>
          <a:p>
            <a:r>
              <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Nathan Law Kwun-</a:t>
            </a:r>
            <a:r>
              <a:rPr lang="en-HK" altLang="zh-TW" sz="2100" b="1" u="sng" dirty="0" err="1">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chung</a:t>
            </a:r>
            <a:endPar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r>
              <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Law made an opening statement saying that the oath ceremony had already become the "political tool" of the regime.</a:t>
            </a:r>
          </a:p>
          <a:p>
            <a:endPar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r>
              <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When taking the oath, Law also rose his intonation on the last word</a:t>
            </a:r>
            <a:r>
              <a:rPr lang="en-US" altLang="ja-JP"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ja-JP"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of</a:t>
            </a:r>
            <a:r>
              <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the phrase “HKSAR”.</a:t>
            </a:r>
          </a:p>
        </p:txBody>
      </p:sp>
      <p:sp>
        <p:nvSpPr>
          <p:cNvPr id="19" name="TextBox 18">
            <a:extLst>
              <a:ext uri="{FF2B5EF4-FFF2-40B4-BE49-F238E27FC236}">
                <a16:creationId xmlns:a16="http://schemas.microsoft.com/office/drawing/2014/main" id="{F4373208-464E-4D9D-8EC8-7CE47513C2EE}"/>
              </a:ext>
            </a:extLst>
          </p:cNvPr>
          <p:cNvSpPr txBox="1"/>
          <p:nvPr/>
        </p:nvSpPr>
        <p:spPr>
          <a:xfrm>
            <a:off x="2672955" y="3869479"/>
            <a:ext cx="3008526" cy="2031325"/>
          </a:xfrm>
          <a:prstGeom prst="rect">
            <a:avLst/>
          </a:prstGeom>
          <a:noFill/>
        </p:spPr>
        <p:txBody>
          <a:bodyPr wrap="square" rtlCol="0">
            <a:spAutoFit/>
          </a:bodyPr>
          <a:lstStyle/>
          <a:p>
            <a:r>
              <a:rPr lang="en-US"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Leung Kwok-hung</a:t>
            </a:r>
            <a:r>
              <a:rPr lang="zh-TW" altLang="en-US"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t>
            </a:r>
            <a:endParaRPr lang="en-HK" altLang="zh-TW" sz="21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r>
              <a:rPr lang="en-HK" altLang="zh-TW"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Leung held up a yellow umbrella, and chanted slogans demanding democracy and the chief executive’s resignation.</a:t>
            </a:r>
            <a:endParaRPr lang="en-HK" sz="21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9577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379401-D22B-4B10-960B-3D6D2321283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F8D20-E913-4FF3-92FD-E0181D2E4F4D}"/>
              </a:ext>
            </a:extLst>
          </p:cNvPr>
          <p:cNvSpPr>
            <a:spLocks noGrp="1"/>
          </p:cNvSpPr>
          <p:nvPr>
            <p:ph type="title"/>
          </p:nvPr>
        </p:nvSpPr>
        <p:spPr>
          <a:xfrm>
            <a:off x="556532" y="643467"/>
            <a:ext cx="11210925" cy="744836"/>
          </a:xfrm>
        </p:spPr>
        <p:txBody>
          <a:bodyPr vert="horz" lIns="91440" tIns="45720" rIns="91440" bIns="45720" rtlCol="0" anchor="ctr">
            <a:noAutofit/>
          </a:bodyPr>
          <a:lstStyle/>
          <a:p>
            <a:pPr algn="ctr"/>
            <a:r>
              <a:rPr lang="en-HK" altLang="zh-TW" sz="24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Hong Kong law relating to the Legislative Council’s oath ceremony</a:t>
            </a:r>
            <a:endParaRPr lang="en-US" sz="2400" b="1" kern="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4ED3F69-3509-4702-A9AF-F57F5E515B32}"/>
              </a:ext>
            </a:extLst>
          </p:cNvPr>
          <p:cNvGraphicFramePr>
            <a:graphicFrameLocks noGrp="1"/>
          </p:cNvGraphicFramePr>
          <p:nvPr>
            <p:extLst>
              <p:ext uri="{D42A27DB-BD31-4B8C-83A1-F6EECF244321}">
                <p14:modId xmlns:p14="http://schemas.microsoft.com/office/powerpoint/2010/main" val="1825121108"/>
              </p:ext>
            </p:extLst>
          </p:nvPr>
        </p:nvGraphicFramePr>
        <p:xfrm>
          <a:off x="556533" y="1743740"/>
          <a:ext cx="11064853" cy="4833523"/>
        </p:xfrm>
        <a:graphic>
          <a:graphicData uri="http://schemas.openxmlformats.org/drawingml/2006/table">
            <a:tbl>
              <a:tblPr firstRow="1" bandRow="1">
                <a:noFill/>
              </a:tblPr>
              <a:tblGrid>
                <a:gridCol w="2794007">
                  <a:extLst>
                    <a:ext uri="{9D8B030D-6E8A-4147-A177-3AD203B41FA5}">
                      <a16:colId xmlns:a16="http://schemas.microsoft.com/office/drawing/2014/main" val="3513902114"/>
                    </a:ext>
                  </a:extLst>
                </a:gridCol>
                <a:gridCol w="3598856">
                  <a:extLst>
                    <a:ext uri="{9D8B030D-6E8A-4147-A177-3AD203B41FA5}">
                      <a16:colId xmlns:a16="http://schemas.microsoft.com/office/drawing/2014/main" val="463607351"/>
                    </a:ext>
                  </a:extLst>
                </a:gridCol>
                <a:gridCol w="4671990">
                  <a:extLst>
                    <a:ext uri="{9D8B030D-6E8A-4147-A177-3AD203B41FA5}">
                      <a16:colId xmlns:a16="http://schemas.microsoft.com/office/drawing/2014/main" val="2441031994"/>
                    </a:ext>
                  </a:extLst>
                </a:gridCol>
              </a:tblGrid>
              <a:tr h="1490264">
                <a:tc>
                  <a:txBody>
                    <a:bodyPr/>
                    <a:lstStyle/>
                    <a:p>
                      <a:pPr marL="0" marR="0" lvl="0" indent="0" algn="ctr" rtl="0">
                        <a:lnSpc>
                          <a:spcPct val="100000"/>
                        </a:lnSpc>
                        <a:spcBef>
                          <a:spcPts val="0"/>
                        </a:spcBef>
                        <a:spcAft>
                          <a:spcPts val="0"/>
                        </a:spcAft>
                        <a:buNone/>
                      </a:pPr>
                      <a:endParaRPr lang="en-HK"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lnL w="38100" cap="flat" cmpd="sng" algn="ctr">
                      <a:noFill/>
                      <a:prstDash val="solid"/>
                      <a:round/>
                      <a:headEnd type="none" w="med" len="med"/>
                      <a:tailEnd type="none" w="med" len="med"/>
                    </a:lnL>
                    <a:lnT w="38100" cap="flat" cmpd="sng" algn="ctr">
                      <a:noFill/>
                      <a:prstDash val="solid"/>
                      <a:round/>
                      <a:headEnd type="none" w="med" len="med"/>
                      <a:tailEnd type="none" w="med" len="med"/>
                    </a:lnT>
                    <a:noFill/>
                  </a:tcPr>
                </a:tc>
                <a:tc>
                  <a:txBody>
                    <a:bodyPr/>
                    <a:lstStyle/>
                    <a:p>
                      <a:pPr marL="0" marR="0" lvl="0" indent="0" algn="ctr" rtl="0">
                        <a:lnSpc>
                          <a:spcPct val="100000"/>
                        </a:lnSpc>
                        <a:spcBef>
                          <a:spcPts val="0"/>
                        </a:spcBef>
                        <a:spcAft>
                          <a:spcPts val="0"/>
                        </a:spcAft>
                        <a:buNone/>
                      </a:pPr>
                      <a:r>
                        <a:rPr lang="en-US"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《Basic Law》</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ctr" rtl="0">
                        <a:lnSpc>
                          <a:spcPct val="100000"/>
                        </a:lnSpc>
                        <a:spcBef>
                          <a:spcPts val="0"/>
                        </a:spcBef>
                        <a:spcAft>
                          <a:spcPts val="0"/>
                        </a:spcAft>
                        <a:buNone/>
                      </a:pPr>
                      <a:r>
                        <a:rPr lang="en-US"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Article 104</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a:t>
                      </a:r>
                      <a:r>
                        <a:rPr lang="en-HK"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he Oaths and Declarations Ordinance</a:t>
                      </a:r>
                      <a:r>
                        <a:rPr lang="en"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t>
                      </a:r>
                    </a:p>
                    <a:p>
                      <a:pPr marL="0" marR="0" lvl="0" indent="0" algn="ctr" rtl="0">
                        <a:lnSpc>
                          <a:spcPct val="100000"/>
                        </a:lnSpc>
                        <a:spcBef>
                          <a:spcPts val="0"/>
                        </a:spcBef>
                        <a:spcAft>
                          <a:spcPts val="0"/>
                        </a:spcAft>
                        <a:buClr>
                          <a:srgbClr val="000000"/>
                        </a:buClr>
                        <a:buSzPts val="2800"/>
                        <a:buFont typeface="Arial"/>
                        <a:buNone/>
                      </a:pPr>
                      <a:r>
                        <a:rPr lang="en"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Article 16-21</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extLst>
                  <a:ext uri="{0D108BD9-81ED-4DB2-BD59-A6C34878D82A}">
                    <a16:rowId xmlns:a16="http://schemas.microsoft.com/office/drawing/2014/main" val="3347083413"/>
                  </a:ext>
                </a:extLst>
              </a:tr>
              <a:tr h="2138199">
                <a:tc>
                  <a:txBody>
                    <a:bodyPr/>
                    <a:lstStyle/>
                    <a:p>
                      <a:pPr marL="0" marR="0" lvl="0" indent="0" algn="ctr" rtl="0">
                        <a:lnSpc>
                          <a:spcPct val="100000"/>
                        </a:lnSpc>
                        <a:spcBef>
                          <a:spcPts val="0"/>
                        </a:spcBef>
                        <a:spcAft>
                          <a:spcPts val="0"/>
                        </a:spcAft>
                        <a:buNone/>
                      </a:pPr>
                      <a:r>
                        <a:rPr lang="en-US"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Content</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tc>
                  <a:txBody>
                    <a:bodyPr/>
                    <a:lstStyle/>
                    <a:p>
                      <a:pPr marL="0" marR="0" lvl="0" indent="0" algn="ctr" rtl="0">
                        <a:lnSpc>
                          <a:spcPct val="100000"/>
                        </a:lnSpc>
                        <a:spcBef>
                          <a:spcPts val="0"/>
                        </a:spcBef>
                        <a:spcAft>
                          <a:spcPts val="0"/>
                        </a:spcAft>
                        <a:buNone/>
                      </a:pPr>
                      <a:r>
                        <a:rPr lang="en-HK"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No prescribed form and disqualification</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tc>
                  <a:txBody>
                    <a:bodyPr/>
                    <a:lstStyle/>
                    <a:p>
                      <a:pPr marL="0" marR="0" lvl="0" indent="0" algn="ctr" rtl="0">
                        <a:lnSpc>
                          <a:spcPct val="100000"/>
                        </a:lnSpc>
                        <a:spcBef>
                          <a:spcPts val="0"/>
                        </a:spcBef>
                        <a:spcAft>
                          <a:spcPts val="0"/>
                        </a:spcAft>
                        <a:buNone/>
                      </a:pPr>
                      <a:r>
                        <a:rPr lang="en-HK"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Prescribed form, if rejected or ignored, may be disqualified</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extLst>
                  <a:ext uri="{0D108BD9-81ED-4DB2-BD59-A6C34878D82A}">
                    <a16:rowId xmlns:a16="http://schemas.microsoft.com/office/drawing/2014/main" val="1360390558"/>
                  </a:ext>
                </a:extLst>
              </a:tr>
              <a:tr h="842330">
                <a:tc>
                  <a:txBody>
                    <a:bodyPr/>
                    <a:lstStyle/>
                    <a:p>
                      <a:pPr marL="0" marR="0" lvl="0" indent="0" algn="ctr" rtl="0">
                        <a:lnSpc>
                          <a:spcPct val="100000"/>
                        </a:lnSpc>
                        <a:spcBef>
                          <a:spcPts val="0"/>
                        </a:spcBef>
                        <a:spcAft>
                          <a:spcPts val="0"/>
                        </a:spcAft>
                        <a:buNone/>
                      </a:pPr>
                      <a:r>
                        <a:rPr lang="en-US"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power of final interpretation vested in</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tc>
                  <a:txBody>
                    <a:bodyPr/>
                    <a:lstStyle/>
                    <a:p>
                      <a:pPr marL="0" marR="0" lvl="0" indent="0" algn="ctr" rtl="0">
                        <a:lnSpc>
                          <a:spcPct val="100000"/>
                        </a:lnSpc>
                        <a:spcBef>
                          <a:spcPts val="0"/>
                        </a:spcBef>
                        <a:spcAft>
                          <a:spcPts val="0"/>
                        </a:spcAft>
                        <a:buNone/>
                      </a:pPr>
                      <a:r>
                        <a:rPr lang="en-US" altLang="zh-TW"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NPCSC</a:t>
                      </a:r>
                      <a:endParaRPr lang="zh-TW" altLang="en-US" sz="24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tc>
                  <a:txBody>
                    <a:bodyPr/>
                    <a:lstStyle/>
                    <a:p>
                      <a:pPr marL="0" marR="0" lvl="0" indent="0" algn="ctr" rtl="0">
                        <a:lnSpc>
                          <a:spcPct val="100000"/>
                        </a:lnSpc>
                        <a:spcBef>
                          <a:spcPts val="0"/>
                        </a:spcBef>
                        <a:spcAft>
                          <a:spcPts val="0"/>
                        </a:spcAft>
                        <a:buNone/>
                      </a:pPr>
                      <a:r>
                        <a:rPr lang="en-HK" altLang="zh-TW" sz="24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The Hong Kong Court of Final Appeal</a:t>
                      </a:r>
                      <a:endParaRPr lang="zh-TW" altLang="en-US" sz="2400" b="1" u="none" strike="noStrike" cap="non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107780" marR="107780" marT="53890" marB="53890" anchor="ctr">
                    <a:noFill/>
                  </a:tcPr>
                </a:tc>
                <a:extLst>
                  <a:ext uri="{0D108BD9-81ED-4DB2-BD59-A6C34878D82A}">
                    <a16:rowId xmlns:a16="http://schemas.microsoft.com/office/drawing/2014/main" val="386222388"/>
                  </a:ext>
                </a:extLst>
              </a:tr>
            </a:tbl>
          </a:graphicData>
        </a:graphic>
      </p:graphicFrame>
    </p:spTree>
    <p:extLst>
      <p:ext uri="{BB962C8B-B14F-4D97-AF65-F5344CB8AC3E}">
        <p14:creationId xmlns:p14="http://schemas.microsoft.com/office/powerpoint/2010/main" val="2807722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6177728-01AD-4EDA-939E-189D99A3EC57}"/>
              </a:ext>
            </a:extLst>
          </p:cNvPr>
          <p:cNvSpPr txBox="1"/>
          <p:nvPr/>
        </p:nvSpPr>
        <p:spPr>
          <a:xfrm>
            <a:off x="438149" y="625524"/>
            <a:ext cx="11315702" cy="6001643"/>
          </a:xfrm>
          <a:prstGeom prst="rect">
            <a:avLst/>
          </a:prstGeom>
          <a:noFill/>
        </p:spPr>
        <p:txBody>
          <a:bodyPr wrap="square" rtlCol="0">
            <a:spAutoFit/>
          </a:bodyPr>
          <a:lstStyle/>
          <a:p>
            <a:pPr marL="685800" indent="-685800">
              <a:buFont typeface="Arial" panose="020B0604020202020204" pitchFamily="34" charset="0"/>
              <a:buChar char="•"/>
            </a:pPr>
            <a:endPar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endParaRPr>
          </a:p>
          <a:p>
            <a:pPr marL="685800" indent="-685800">
              <a:buClr>
                <a:srgbClr val="000066"/>
              </a:buClr>
              <a:buFont typeface="Arial" panose="020B0604020202020204" pitchFamily="34" charset="0"/>
              <a:buChar char="•"/>
            </a:pP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The law has the supreme status</a:t>
            </a:r>
          </a:p>
          <a:p>
            <a:pPr marL="685800" indent="-685800">
              <a:buClr>
                <a:srgbClr val="000066"/>
              </a:buClr>
              <a:buFont typeface="Arial" panose="020B0604020202020204" pitchFamily="34" charset="0"/>
              <a:buChar char="•"/>
            </a:pP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Public power </a:t>
            </a: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is</a:t>
            </a: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defined </a:t>
            </a: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and</a:t>
            </a: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restricted </a:t>
            </a: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by law</a:t>
            </a:r>
          </a:p>
          <a:p>
            <a:pPr marL="685800" indent="-685800">
              <a:buClr>
                <a:srgbClr val="000066"/>
              </a:buClr>
              <a:buFont typeface="Arial" panose="020B0604020202020204" pitchFamily="34" charset="0"/>
              <a:buChar char="•"/>
            </a:pP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Human rights </a:t>
            </a: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and </a:t>
            </a: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freedoms </a:t>
            </a: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are protected by law</a:t>
            </a: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marL="685800" indent="-685800">
              <a:buClr>
                <a:srgbClr val="000066"/>
              </a:buClr>
              <a:buFont typeface="Arial" panose="020B0604020202020204" pitchFamily="34" charset="0"/>
              <a:buChar char="•"/>
            </a:pPr>
            <a:r>
              <a:rPr lang="en-HK" altLang="zh-TW" sz="4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Independent </a:t>
            </a:r>
            <a:r>
              <a:rPr lang="en-HK" altLang="zh-TW" sz="4400" b="1"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rPr>
              <a:t>courts settle disputes fairly and impartially</a:t>
            </a:r>
            <a:br>
              <a:rPr lang="en-HK" altLang="zh-TW" sz="44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br>
            <a:br>
              <a:rPr lang="zh-TW" altLang="en-US" sz="1600" dirty="0">
                <a:latin typeface="Times New Roman" panose="02020603050405020304" pitchFamily="18" charset="0"/>
                <a:cs typeface="Times New Roman" panose="02020603050405020304" pitchFamily="18" charset="0"/>
              </a:rPr>
            </a:br>
            <a:endParaRPr lang="en-HK" sz="1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9EE814-AF3C-42F3-B2F5-5970B43D7093}"/>
              </a:ext>
            </a:extLst>
          </p:cNvPr>
          <p:cNvSpPr txBox="1"/>
          <p:nvPr/>
        </p:nvSpPr>
        <p:spPr>
          <a:xfrm>
            <a:off x="886339" y="210025"/>
            <a:ext cx="10419321" cy="1015663"/>
          </a:xfrm>
          <a:prstGeom prst="rect">
            <a:avLst/>
          </a:prstGeom>
          <a:noFill/>
        </p:spPr>
        <p:txBody>
          <a:bodyPr wrap="square" rtlCol="0">
            <a:spAutoFit/>
          </a:bodyPr>
          <a:lstStyle/>
          <a:p>
            <a:pPr algn="ctr"/>
            <a:r>
              <a:rPr lang="en-US" altLang="zh-TW" sz="6000" b="1" u="sng" dirty="0">
                <a:solidFill>
                  <a:srgbClr val="000066"/>
                </a:solidFill>
                <a:latin typeface="Times New Roman" panose="02020603050405020304" pitchFamily="18" charset="0"/>
                <a:ea typeface="標楷體" panose="03000509000000000000" pitchFamily="65" charset="-120"/>
                <a:cs typeface="Times New Roman" panose="02020603050405020304" pitchFamily="18" charset="0"/>
                <a:sym typeface="Arial"/>
              </a:rPr>
              <a:t>The definition of Rule of Law</a:t>
            </a:r>
            <a:endParaRPr lang="en-HK"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77952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054E05-5234-4893-A7CA-868FA3149F16}"/>
              </a:ext>
            </a:extLst>
          </p:cNvPr>
          <p:cNvPicPr>
            <a:picLocks noChangeAspect="1"/>
          </p:cNvPicPr>
          <p:nvPr/>
        </p:nvPicPr>
        <p:blipFill rotWithShape="1">
          <a:blip r:embed="rId2">
            <a:extLst>
              <a:ext uri="{28A0092B-C50C-407E-A947-70E740481C1C}">
                <a14:useLocalDpi xmlns:a14="http://schemas.microsoft.com/office/drawing/2010/main" val="0"/>
              </a:ext>
            </a:extLst>
          </a:blip>
          <a:srcRect l="3898" t="9573" r="2668" b="2511"/>
          <a:stretch/>
        </p:blipFill>
        <p:spPr>
          <a:xfrm>
            <a:off x="237743" y="133673"/>
            <a:ext cx="5698665" cy="3203888"/>
          </a:xfrm>
          <a:prstGeom prst="rect">
            <a:avLst/>
          </a:prstGeom>
        </p:spPr>
      </p:pic>
      <p:pic>
        <p:nvPicPr>
          <p:cNvPr id="5" name="Content Placeholder 4">
            <a:extLst>
              <a:ext uri="{FF2B5EF4-FFF2-40B4-BE49-F238E27FC236}">
                <a16:creationId xmlns:a16="http://schemas.microsoft.com/office/drawing/2014/main" id="{DAF19EC6-EE54-40AB-8069-BC3E5815E54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67" t="4046" r="4000" b="2568"/>
          <a:stretch/>
        </p:blipFill>
        <p:spPr>
          <a:xfrm>
            <a:off x="6249494" y="100525"/>
            <a:ext cx="5542123" cy="3203888"/>
          </a:xfrm>
          <a:prstGeom prst="rect">
            <a:avLst/>
          </a:prstGeom>
        </p:spPr>
      </p:pic>
      <p:pic>
        <p:nvPicPr>
          <p:cNvPr id="11" name="Picture 10">
            <a:extLst>
              <a:ext uri="{FF2B5EF4-FFF2-40B4-BE49-F238E27FC236}">
                <a16:creationId xmlns:a16="http://schemas.microsoft.com/office/drawing/2014/main" id="{4C71753D-DF9B-4D6C-AE30-70C9DFFC23F6}"/>
              </a:ext>
            </a:extLst>
          </p:cNvPr>
          <p:cNvPicPr>
            <a:picLocks noChangeAspect="1"/>
          </p:cNvPicPr>
          <p:nvPr/>
        </p:nvPicPr>
        <p:blipFill rotWithShape="1">
          <a:blip r:embed="rId4">
            <a:extLst>
              <a:ext uri="{28A0092B-C50C-407E-A947-70E740481C1C}">
                <a14:useLocalDpi xmlns:a14="http://schemas.microsoft.com/office/drawing/2010/main" val="0"/>
              </a:ext>
            </a:extLst>
          </a:blip>
          <a:srcRect l="3898" t="15506" r="2668" b="14220"/>
          <a:stretch/>
        </p:blipFill>
        <p:spPr>
          <a:xfrm>
            <a:off x="237743" y="3517011"/>
            <a:ext cx="5698665" cy="3152462"/>
          </a:xfrm>
          <a:prstGeom prst="rect">
            <a:avLst/>
          </a:prstGeom>
        </p:spPr>
      </p:pic>
      <p:pic>
        <p:nvPicPr>
          <p:cNvPr id="7" name="Picture 6">
            <a:extLst>
              <a:ext uri="{FF2B5EF4-FFF2-40B4-BE49-F238E27FC236}">
                <a16:creationId xmlns:a16="http://schemas.microsoft.com/office/drawing/2014/main" id="{490A4547-5E03-45DB-AA1C-95433A7F1924}"/>
              </a:ext>
            </a:extLst>
          </p:cNvPr>
          <p:cNvPicPr>
            <a:picLocks noChangeAspect="1"/>
          </p:cNvPicPr>
          <p:nvPr/>
        </p:nvPicPr>
        <p:blipFill rotWithShape="1">
          <a:blip r:embed="rId5">
            <a:extLst>
              <a:ext uri="{28A0092B-C50C-407E-A947-70E740481C1C}">
                <a14:useLocalDpi xmlns:a14="http://schemas.microsoft.com/office/drawing/2010/main" val="0"/>
              </a:ext>
            </a:extLst>
          </a:blip>
          <a:srcRect l="2567" t="2565" r="6567" b="6614"/>
          <a:stretch/>
        </p:blipFill>
        <p:spPr>
          <a:xfrm>
            <a:off x="6249494" y="3517011"/>
            <a:ext cx="5542123" cy="3115886"/>
          </a:xfrm>
          <a:prstGeom prst="rect">
            <a:avLst/>
          </a:prstGeom>
        </p:spPr>
      </p:pic>
      <p:sp>
        <p:nvSpPr>
          <p:cNvPr id="14" name="Rectangle 13">
            <a:extLst>
              <a:ext uri="{FF2B5EF4-FFF2-40B4-BE49-F238E27FC236}">
                <a16:creationId xmlns:a16="http://schemas.microsoft.com/office/drawing/2014/main" id="{0BB93999-934E-4CF1-81D4-1F1774EBECFA}"/>
              </a:ext>
            </a:extLst>
          </p:cNvPr>
          <p:cNvSpPr/>
          <p:nvPr/>
        </p:nvSpPr>
        <p:spPr>
          <a:xfrm>
            <a:off x="2520288" y="2922062"/>
            <a:ext cx="7151445" cy="1569660"/>
          </a:xfrm>
          <a:prstGeom prst="rect">
            <a:avLst/>
          </a:prstGeom>
          <a:solidFill>
            <a:schemeClr val="bg1"/>
          </a:solidFill>
        </p:spPr>
        <p:txBody>
          <a:bodyPr wrap="none">
            <a:spAutoFit/>
          </a:bodyPr>
          <a:lstStyle/>
          <a:p>
            <a:pPr algn="ctr"/>
            <a:r>
              <a:rPr lang="en"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Arial"/>
              </a:rPr>
              <a:t>The fifth interpretation of </a:t>
            </a:r>
          </a:p>
          <a:p>
            <a:pPr algn="ctr"/>
            <a:r>
              <a:rPr lang="en"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Arial"/>
              </a:rPr>
              <a:t>the Basic Law</a:t>
            </a:r>
            <a:endParaRPr lang="en-HK" sz="48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59301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B36424E-21B2-4A21-A798-747789964D8D}"/>
              </a:ext>
            </a:extLst>
          </p:cNvPr>
          <p:cNvGraphicFramePr>
            <a:graphicFrameLocks noGrp="1"/>
          </p:cNvGraphicFramePr>
          <p:nvPr>
            <p:extLst>
              <p:ext uri="{D42A27DB-BD31-4B8C-83A1-F6EECF244321}">
                <p14:modId xmlns:p14="http://schemas.microsoft.com/office/powerpoint/2010/main" val="348386994"/>
              </p:ext>
            </p:extLst>
          </p:nvPr>
        </p:nvGraphicFramePr>
        <p:xfrm>
          <a:off x="0" y="0"/>
          <a:ext cx="12192000" cy="6951318"/>
        </p:xfrm>
        <a:graphic>
          <a:graphicData uri="http://schemas.openxmlformats.org/drawingml/2006/table">
            <a:tbl>
              <a:tblPr firstRow="1" bandRow="1">
                <a:noFill/>
              </a:tblPr>
              <a:tblGrid>
                <a:gridCol w="1734671">
                  <a:extLst>
                    <a:ext uri="{9D8B030D-6E8A-4147-A177-3AD203B41FA5}">
                      <a16:colId xmlns:a16="http://schemas.microsoft.com/office/drawing/2014/main" val="283323358"/>
                    </a:ext>
                  </a:extLst>
                </a:gridCol>
                <a:gridCol w="2466626">
                  <a:extLst>
                    <a:ext uri="{9D8B030D-6E8A-4147-A177-3AD203B41FA5}">
                      <a16:colId xmlns:a16="http://schemas.microsoft.com/office/drawing/2014/main" val="20001"/>
                    </a:ext>
                  </a:extLst>
                </a:gridCol>
                <a:gridCol w="2986828">
                  <a:extLst>
                    <a:ext uri="{9D8B030D-6E8A-4147-A177-3AD203B41FA5}">
                      <a16:colId xmlns:a16="http://schemas.microsoft.com/office/drawing/2014/main" val="2778153237"/>
                    </a:ext>
                  </a:extLst>
                </a:gridCol>
                <a:gridCol w="5003875">
                  <a:extLst>
                    <a:ext uri="{9D8B030D-6E8A-4147-A177-3AD203B41FA5}">
                      <a16:colId xmlns:a16="http://schemas.microsoft.com/office/drawing/2014/main" val="1135502192"/>
                    </a:ext>
                  </a:extLst>
                </a:gridCol>
              </a:tblGrid>
              <a:tr h="872276">
                <a:tc>
                  <a:txBody>
                    <a:bodyPr/>
                    <a:lstStyle/>
                    <a:p>
                      <a:pPr marL="0" marR="0" lvl="0" indent="0" algn="l" rtl="0">
                        <a:lnSpc>
                          <a:spcPct val="100000"/>
                        </a:lnSpc>
                        <a:spcBef>
                          <a:spcPts val="0"/>
                        </a:spcBef>
                        <a:spcAft>
                          <a:spcPts val="0"/>
                        </a:spcAft>
                        <a:buClr>
                          <a:srgbClr val="000000"/>
                        </a:buClr>
                        <a:buSzPts val="1600"/>
                        <a:buFont typeface="Arial"/>
                        <a:buNone/>
                      </a:pPr>
                      <a:endParaRPr sz="1600" dirty="0">
                        <a:ln>
                          <a:solidFill>
                            <a:schemeClr val="tx1"/>
                          </a:solid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12700" cap="flat" cmpd="sng" algn="ctr">
                      <a:noFill/>
                      <a:prstDash val="solid"/>
                      <a:round/>
                      <a:headEnd type="none" w="med" len="med"/>
                      <a:tailEnd type="none" w="med" len="med"/>
                    </a:lnL>
                    <a:lnR w="28575" cap="flat" cmpd="sng">
                      <a:solidFill>
                        <a:srgbClr val="000000"/>
                      </a:solidFill>
                      <a:prstDash val="solid"/>
                      <a:round/>
                      <a:headEnd type="none" w="sm" len="sm"/>
                      <a:tailEnd type="none" w="sm" len="sm"/>
                    </a:lnR>
                    <a:lnT w="12700" cap="flat" cmpd="sng" algn="ctr">
                      <a:noFill/>
                      <a:prstDash val="solid"/>
                      <a:round/>
                      <a:headEnd type="none" w="med" len="med"/>
                      <a:tailEnd type="none" w="med" len="med"/>
                    </a:lnT>
                    <a:lnB w="28575"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16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a:t>
                      </a:r>
                      <a:r>
                        <a:rPr lang="en-HK" sz="1600" b="1" u="none" strike="noStrike" cap="none"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he Oaths and Declarations Ordinance</a:t>
                      </a:r>
                      <a:endParaRPr sz="1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1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Basic Law</a:t>
                      </a:r>
                    </a:p>
                    <a:p>
                      <a:pPr marL="0" marR="0" lvl="0" indent="0" algn="l" rtl="0">
                        <a:lnSpc>
                          <a:spcPct val="100000"/>
                        </a:lnSpc>
                        <a:spcBef>
                          <a:spcPts val="0"/>
                        </a:spcBef>
                        <a:spcAft>
                          <a:spcPts val="0"/>
                        </a:spcAft>
                        <a:buClr>
                          <a:srgbClr val="000000"/>
                        </a:buClr>
                        <a:buSzPts val="2800"/>
                        <a:buFont typeface="Arial"/>
                        <a:buNone/>
                      </a:pPr>
                      <a:r>
                        <a:rPr lang="en" sz="1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Article 104</a:t>
                      </a:r>
                      <a:endParaRPr sz="1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 sz="1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fifth interpretation</a:t>
                      </a: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15429613"/>
                  </a:ext>
                </a:extLst>
              </a:tr>
              <a:tr h="2561430">
                <a:tc>
                  <a:txBody>
                    <a:bodyPr/>
                    <a:lstStyle/>
                    <a:p>
                      <a:pPr marL="0" marR="0" lvl="0" indent="0" algn="l" rtl="0">
                        <a:lnSpc>
                          <a:spcPct val="100000"/>
                        </a:lnSpc>
                        <a:spcBef>
                          <a:spcPts val="0"/>
                        </a:spcBef>
                        <a:spcAft>
                          <a:spcPts val="0"/>
                        </a:spcAft>
                        <a:buClr>
                          <a:srgbClr val="000000"/>
                        </a:buClr>
                        <a:buSzPts val="2000"/>
                        <a:buFont typeface="Arial"/>
                        <a:buNone/>
                      </a:pPr>
                      <a:r>
                        <a:rPr lang="en" altLang="zh-TW" sz="1600" b="1" dirty="0">
                          <a:solidFill>
                            <a:srgbClr val="000066"/>
                          </a:solidFill>
                          <a:latin typeface="Times New Roman" panose="02020603050405020304" pitchFamily="18" charset="0"/>
                          <a:ea typeface="標楷體" pitchFamily="65" charset="-120"/>
                          <a:cs typeface="Times New Roman" panose="02020603050405020304" pitchFamily="18" charset="0"/>
                        </a:rPr>
                        <a:t>The requirement of oath taking</a:t>
                      </a:r>
                      <a:r>
                        <a:rPr lang="en-US" altLang="zh-TW" sz="1600" b="1" dirty="0">
                          <a:solidFill>
                            <a:srgbClr val="000066"/>
                          </a:solidFill>
                          <a:latin typeface="Times New Roman" panose="02020603050405020304" pitchFamily="18" charset="0"/>
                          <a:ea typeface="標楷體" pitchFamily="65" charset="-120"/>
                          <a:cs typeface="Times New Roman" panose="02020603050405020304" pitchFamily="18" charset="0"/>
                        </a:rPr>
                        <a:t>?</a:t>
                      </a:r>
                      <a:endParaRPr sz="1600" b="1" dirty="0">
                        <a:solidFill>
                          <a:srgbClr val="000066"/>
                        </a:solidFill>
                        <a:latin typeface="Times New Roman" panose="02020603050405020304" pitchFamily="18" charset="0"/>
                        <a:ea typeface="標楷體"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2000"/>
                        <a:buFont typeface="Arial" panose="020B0604020202020204" pitchFamily="34" charset="0"/>
                        <a:buNone/>
                        <a:tabLst/>
                        <a:defRPr/>
                      </a:pPr>
                      <a:r>
                        <a:rPr lang="en-US" altLang="zh-TW" sz="1200" b="1" i="0" kern="1200" dirty="0">
                          <a:solidFill>
                            <a:srgbClr val="000066"/>
                          </a:solidFill>
                          <a:latin typeface="Times New Roman" panose="02020603050405020304" pitchFamily="18" charset="0"/>
                          <a:ea typeface="標楷體" pitchFamily="65" charset="-120"/>
                          <a:cs typeface="Times New Roman" panose="02020603050405020304" pitchFamily="18" charset="0"/>
                        </a:rPr>
                        <a:t>A</a:t>
                      </a:r>
                      <a:r>
                        <a:rPr lang="en-HK" sz="1200" b="1" i="0" dirty="0">
                          <a:solidFill>
                            <a:srgbClr val="000066"/>
                          </a:solidFill>
                          <a:effectLst/>
                          <a:latin typeface="Times New Roman" panose="02020603050405020304" pitchFamily="18" charset="0"/>
                          <a:cs typeface="Times New Roman" panose="02020603050405020304" pitchFamily="18" charset="0"/>
                        </a:rPr>
                        <a:t>s soon as possible after the commencement of his term of office</a:t>
                      </a:r>
                      <a:endParaRPr sz="1200" b="1" dirty="0">
                        <a:solidFill>
                          <a:srgbClr val="000066"/>
                        </a:solidFill>
                        <a:latin typeface="Times New Roman" panose="02020603050405020304" pitchFamily="18" charset="0"/>
                        <a:ea typeface="標楷體"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lgn="ctr">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solidFill>
                      <a:schemeClr val="bg1"/>
                    </a:solidFill>
                  </a:tcPr>
                </a:tc>
                <a:tc>
                  <a:txBody>
                    <a:bodyPr/>
                    <a:lstStyle/>
                    <a:p>
                      <a:pPr marL="0" marR="0" lvl="0" indent="0" algn="l" rtl="0">
                        <a:lnSpc>
                          <a:spcPct val="115000"/>
                        </a:lnSpc>
                        <a:spcBef>
                          <a:spcPts val="0"/>
                        </a:spcBef>
                        <a:spcAft>
                          <a:spcPts val="0"/>
                        </a:spcAft>
                        <a:buClr>
                          <a:srgbClr val="000000"/>
                        </a:buClr>
                        <a:buSzPts val="2000"/>
                        <a:buFont typeface="Arial" panose="020B0604020202020204" pitchFamily="34" charset="0"/>
                        <a:buNone/>
                      </a:pPr>
                      <a:endParaRPr lang="en"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rtl="0">
                        <a:lnSpc>
                          <a:spcPct val="115000"/>
                        </a:lnSpc>
                        <a:spcBef>
                          <a:spcPts val="0"/>
                        </a:spcBef>
                        <a:spcAft>
                          <a:spcPts val="0"/>
                        </a:spcAft>
                        <a:buClr>
                          <a:srgbClr val="000000"/>
                        </a:buClr>
                        <a:buSzPts val="2000"/>
                        <a:buFont typeface="Arial" panose="020B0604020202020204" pitchFamily="34" charset="0"/>
                        <a:buNone/>
                      </a:pP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He shall take his oath in accordance to law, that he will uphold the Basic Law of the Hong Kong Special Administrative Region of the People’s Republic of China, bear allegiance to the Hong Kong Special Administrative Region of the People’s Republic of China”.</a:t>
                      </a:r>
                      <a:endParaRPr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15000"/>
                        </a:lnSpc>
                        <a:spcBef>
                          <a:spcPts val="0"/>
                        </a:spcBef>
                        <a:spcAft>
                          <a:spcPts val="0"/>
                        </a:spcAft>
                        <a:buClr>
                          <a:srgbClr val="000000"/>
                        </a:buClr>
                        <a:buSzPts val="2000"/>
                        <a:buFont typeface="Arial" panose="020B0604020202020204" pitchFamily="34" charset="0"/>
                        <a:buNone/>
                      </a:pPr>
                      <a:endParaRPr lang="en"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rtl="0">
                        <a:lnSpc>
                          <a:spcPct val="115000"/>
                        </a:lnSpc>
                        <a:spcBef>
                          <a:spcPts val="0"/>
                        </a:spcBef>
                        <a:spcAft>
                          <a:spcPts val="0"/>
                        </a:spcAft>
                        <a:buClr>
                          <a:srgbClr val="000000"/>
                        </a:buClr>
                        <a:buSzPts val="2000"/>
                        <a:buFont typeface="Arial" panose="020B0604020202020204" pitchFamily="34" charset="0"/>
                        <a:buNone/>
                      </a:pP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An oath taker must take the oath </a:t>
                      </a:r>
                      <a:r>
                        <a:rPr lang="en-HK" sz="12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sincerely and solemnly, and must accurately, completely and solemnly </a:t>
                      </a: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read out the oath prescribed by law, the content of which includes “will uphold the Basic Law of the Hong Kong Special Administrative Region of the People’s Republic of China, bear allegiance to the Hong Kong Special Administrative Region of the People’s Republic of China”.</a:t>
                      </a:r>
                      <a:endParaRPr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2207784581"/>
                  </a:ext>
                </a:extLst>
              </a:tr>
              <a:tr h="1988968">
                <a:tc>
                  <a:txBody>
                    <a:bodyPr/>
                    <a:lstStyle/>
                    <a:p>
                      <a:pPr marL="0" marR="0" lvl="0" indent="0" algn="l" rtl="0">
                        <a:lnSpc>
                          <a:spcPct val="100000"/>
                        </a:lnSpc>
                        <a:spcBef>
                          <a:spcPts val="0"/>
                        </a:spcBef>
                        <a:spcAft>
                          <a:spcPts val="0"/>
                        </a:spcAft>
                        <a:buClr>
                          <a:srgbClr val="000000"/>
                        </a:buClr>
                        <a:buSzPts val="2000"/>
                        <a:buFont typeface="Arial"/>
                        <a:buNone/>
                      </a:pPr>
                      <a:r>
                        <a:rPr lang="en" sz="1600" b="1" dirty="0">
                          <a:solidFill>
                            <a:srgbClr val="000066"/>
                          </a:solidFill>
                          <a:latin typeface="Times New Roman" panose="02020603050405020304" pitchFamily="18" charset="0"/>
                          <a:ea typeface="標楷體" pitchFamily="65" charset="-120"/>
                          <a:cs typeface="Times New Roman" panose="02020603050405020304" pitchFamily="18" charset="0"/>
                        </a:rPr>
                        <a:t>Disqualification</a:t>
                      </a:r>
                      <a:r>
                        <a:rPr lang="en-US" altLang="zh-TW" sz="1600" b="1" dirty="0">
                          <a:solidFill>
                            <a:srgbClr val="000066"/>
                          </a:solidFill>
                          <a:latin typeface="Times New Roman" panose="02020603050405020304" pitchFamily="18" charset="0"/>
                          <a:ea typeface="標楷體" pitchFamily="65" charset="-120"/>
                          <a:cs typeface="Times New Roman" panose="02020603050405020304" pitchFamily="18" charset="0"/>
                        </a:rPr>
                        <a:t>?</a:t>
                      </a:r>
                      <a:endParaRPr sz="1600" b="1" dirty="0">
                        <a:solidFill>
                          <a:srgbClr val="000066"/>
                        </a:solidFill>
                        <a:latin typeface="Times New Roman" panose="02020603050405020304" pitchFamily="18" charset="0"/>
                        <a:ea typeface="標楷體"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algn="l"/>
                      <a:r>
                        <a:rPr lang="en-HK" sz="1200" b="1" i="0" kern="1200" dirty="0">
                          <a:solidFill>
                            <a:srgbClr val="000066"/>
                          </a:solidFill>
                          <a:effectLst/>
                          <a:latin typeface="Times New Roman" panose="02020603050405020304" pitchFamily="18" charset="0"/>
                          <a:ea typeface="+mn-ea"/>
                          <a:cs typeface="Times New Roman" panose="02020603050405020304" pitchFamily="18" charset="0"/>
                        </a:rPr>
                        <a:t>Any person who declines or neglects to take an oath duly requested which he is required to take by this Part, shall— </a:t>
                      </a:r>
                      <a:endParaRPr lang="en-HK" sz="1200" b="1" i="1" kern="1200" dirty="0">
                        <a:solidFill>
                          <a:srgbClr val="000066"/>
                        </a:solidFill>
                        <a:effectLst/>
                        <a:latin typeface="Times New Roman" panose="02020603050405020304" pitchFamily="18" charset="0"/>
                        <a:ea typeface="+mn-ea"/>
                        <a:cs typeface="Times New Roman" panose="02020603050405020304" pitchFamily="18" charset="0"/>
                      </a:endParaRPr>
                    </a:p>
                    <a:p>
                      <a:pPr algn="l" fontAlgn="t"/>
                      <a:r>
                        <a:rPr lang="en-HK" sz="1200" b="1" i="0" kern="1200" dirty="0">
                          <a:solidFill>
                            <a:srgbClr val="000066"/>
                          </a:solidFill>
                          <a:effectLst/>
                          <a:latin typeface="Times New Roman" panose="02020603050405020304" pitchFamily="18" charset="0"/>
                          <a:ea typeface="+mn-ea"/>
                          <a:cs typeface="Times New Roman" panose="02020603050405020304" pitchFamily="18" charset="0"/>
                        </a:rPr>
                        <a:t>(a) if he has already entered on his office, vacate it, and</a:t>
                      </a:r>
                    </a:p>
                    <a:p>
                      <a:pPr algn="l" fontAlgn="t"/>
                      <a:r>
                        <a:rPr lang="en-HK" sz="1200" b="1" i="0" kern="1200" dirty="0">
                          <a:solidFill>
                            <a:srgbClr val="000066"/>
                          </a:solidFill>
                          <a:effectLst/>
                          <a:latin typeface="Times New Roman" panose="02020603050405020304" pitchFamily="18" charset="0"/>
                          <a:ea typeface="+mn-ea"/>
                          <a:cs typeface="Times New Roman" panose="02020603050405020304" pitchFamily="18" charset="0"/>
                        </a:rPr>
                        <a:t>(b) if he has not entered on his office, be disqualified from entering on it.</a:t>
                      </a:r>
                    </a:p>
                    <a:p>
                      <a:pPr marL="0" marR="0" lvl="0" indent="0" algn="l" rtl="0">
                        <a:lnSpc>
                          <a:spcPct val="100000"/>
                        </a:lnSpc>
                        <a:spcBef>
                          <a:spcPts val="0"/>
                        </a:spcBef>
                        <a:spcAft>
                          <a:spcPts val="0"/>
                        </a:spcAft>
                        <a:buClr>
                          <a:srgbClr val="000000"/>
                        </a:buClr>
                        <a:buSzPts val="2000"/>
                        <a:buFont typeface="Arial" panose="020B0604020202020204" pitchFamily="34" charset="0"/>
                        <a:buNone/>
                      </a:pPr>
                      <a:endParaRPr lang="zh-TW" altLang="en-US" sz="1200" b="1" dirty="0">
                        <a:solidFill>
                          <a:srgbClr val="000066"/>
                        </a:solidFill>
                        <a:latin typeface="Times New Roman" panose="02020603050405020304" pitchFamily="18" charset="0"/>
                        <a:ea typeface="標楷體"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lgn="ctr">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Arial" panose="020B0604020202020204" pitchFamily="34" charset="0"/>
                        <a:buNone/>
                      </a:pPr>
                      <a:r>
                        <a:rPr lang="en-US" altLang="zh-TW" sz="1200" b="1" i="0" kern="1200" dirty="0">
                          <a:solidFill>
                            <a:srgbClr val="000066"/>
                          </a:solidFill>
                          <a:latin typeface="Times New Roman" panose="02020603050405020304" pitchFamily="18" charset="0"/>
                          <a:ea typeface="標楷體" pitchFamily="65" charset="-120"/>
                          <a:cs typeface="Times New Roman" panose="02020603050405020304" pitchFamily="18" charset="0"/>
                        </a:rPr>
                        <a:t>Not mentioned</a:t>
                      </a:r>
                      <a:endParaRPr lang="en-US"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15000"/>
                        </a:lnSpc>
                        <a:spcBef>
                          <a:spcPts val="0"/>
                        </a:spcBef>
                        <a:spcAft>
                          <a:spcPts val="0"/>
                        </a:spcAft>
                        <a:buClr>
                          <a:srgbClr val="000000"/>
                        </a:buClr>
                        <a:buSzPts val="2000"/>
                        <a:buFont typeface="Arial" panose="020B0604020202020204" pitchFamily="34" charset="0"/>
                        <a:buNone/>
                      </a:pP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An oath taker who takes the oath in a manner which is not sincere or not solemn, shall be treated as declining to take the oath. The oath so taken is invalid and the oath taker is </a:t>
                      </a:r>
                      <a:r>
                        <a:rPr lang="en-HK" sz="12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disqualified </a:t>
                      </a: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forthwith from assuming the public office specified in the Article.</a:t>
                      </a:r>
                      <a:endParaRPr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2846769864"/>
                  </a:ext>
                </a:extLst>
              </a:tr>
              <a:tr h="1435326">
                <a:tc>
                  <a:txBody>
                    <a:bodyPr/>
                    <a:lstStyle/>
                    <a:p>
                      <a:pPr marL="0" marR="0" lvl="0" indent="0" algn="l" rtl="0">
                        <a:lnSpc>
                          <a:spcPct val="100000"/>
                        </a:lnSpc>
                        <a:spcBef>
                          <a:spcPts val="0"/>
                        </a:spcBef>
                        <a:spcAft>
                          <a:spcPts val="0"/>
                        </a:spcAft>
                        <a:buClr>
                          <a:srgbClr val="000000"/>
                        </a:buClr>
                        <a:buSzPts val="2000"/>
                        <a:buFont typeface="Arial"/>
                        <a:buNone/>
                      </a:pPr>
                      <a:r>
                        <a:rPr lang="en" sz="1600" b="1" dirty="0">
                          <a:solidFill>
                            <a:srgbClr val="000066"/>
                          </a:solidFill>
                          <a:latin typeface="Times New Roman" panose="02020603050405020304" pitchFamily="18" charset="0"/>
                          <a:ea typeface="標楷體" pitchFamily="65" charset="-120"/>
                          <a:cs typeface="Times New Roman" panose="02020603050405020304" pitchFamily="18" charset="0"/>
                        </a:rPr>
                        <a:t>Commissioner’s power? </a:t>
                      </a:r>
                      <a:endParaRPr sz="1600" b="1" dirty="0">
                        <a:solidFill>
                          <a:srgbClr val="000066"/>
                        </a:solidFill>
                        <a:latin typeface="Times New Roman" panose="02020603050405020304" pitchFamily="18" charset="0"/>
                        <a:ea typeface="標楷體"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None/>
                        <a:tabLst/>
                        <a:defRPr/>
                      </a:pPr>
                      <a:r>
                        <a:rPr lang="en-HK" altLang="zh-TW" sz="1200" b="1" dirty="0">
                          <a:solidFill>
                            <a:srgbClr val="000066"/>
                          </a:solidFill>
                          <a:latin typeface="Times New Roman" panose="02020603050405020304" pitchFamily="18" charset="0"/>
                          <a:ea typeface="標楷體" pitchFamily="65" charset="-120"/>
                          <a:cs typeface="Times New Roman" panose="02020603050405020304" pitchFamily="18" charset="0"/>
                        </a:rPr>
                        <a:t>Commissioned by the secretary of Legislative Council or the chairperson of Legislative Council </a:t>
                      </a:r>
                      <a:endParaRPr lang="zh-TW" altLang="en-US" sz="1200" b="1" dirty="0">
                        <a:solidFill>
                          <a:srgbClr val="000066"/>
                        </a:solidFill>
                        <a:latin typeface="Times New Roman" panose="02020603050405020304" pitchFamily="18" charset="0"/>
                        <a:ea typeface="標楷體"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lgn="ctr">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Arial" panose="020B0604020202020204" pitchFamily="34" charset="0"/>
                        <a:buNone/>
                      </a:pPr>
                      <a:r>
                        <a:rPr lang="en-US" altLang="zh-TW" sz="1200" b="1" i="0" kern="1200" dirty="0">
                          <a:solidFill>
                            <a:srgbClr val="000066"/>
                          </a:solidFill>
                          <a:latin typeface="Times New Roman" panose="02020603050405020304" pitchFamily="18" charset="0"/>
                          <a:ea typeface="標楷體" pitchFamily="65" charset="-120"/>
                          <a:cs typeface="Times New Roman" panose="02020603050405020304" pitchFamily="18" charset="0"/>
                        </a:rPr>
                        <a:t>Not mentioned</a:t>
                      </a:r>
                      <a:endParaRPr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15000"/>
                        </a:lnSpc>
                        <a:spcBef>
                          <a:spcPts val="0"/>
                        </a:spcBef>
                        <a:spcAft>
                          <a:spcPts val="0"/>
                        </a:spcAft>
                        <a:buClr>
                          <a:srgbClr val="000000"/>
                        </a:buClr>
                        <a:buSzPts val="2000"/>
                        <a:buFont typeface="Arial" panose="020B0604020202020204" pitchFamily="34" charset="0"/>
                        <a:buNone/>
                      </a:pP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1. Commissioner can determine the oath as invalid</a:t>
                      </a:r>
                    </a:p>
                    <a:p>
                      <a:pPr marL="0" marR="0" lvl="0" indent="0" algn="l" rtl="0">
                        <a:lnSpc>
                          <a:spcPct val="115000"/>
                        </a:lnSpc>
                        <a:spcBef>
                          <a:spcPts val="0"/>
                        </a:spcBef>
                        <a:spcAft>
                          <a:spcPts val="0"/>
                        </a:spcAft>
                        <a:buClr>
                          <a:srgbClr val="000000"/>
                        </a:buClr>
                        <a:buSzPts val="2000"/>
                        <a:buFont typeface="Arial" panose="020B0604020202020204" pitchFamily="34" charset="0"/>
                        <a:buNone/>
                      </a:pPr>
                      <a:r>
                        <a:rPr lang="en-HK"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2. No arrangement shall be made for retaking the oath.</a:t>
                      </a:r>
                      <a:endParaRPr sz="1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txBody>
                  <a:tcPr marL="126743" marR="126743" marT="126743" marB="126743"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3489595203"/>
                  </a:ext>
                </a:extLst>
              </a:tr>
            </a:tbl>
          </a:graphicData>
        </a:graphic>
      </p:graphicFrame>
    </p:spTree>
    <p:extLst>
      <p:ext uri="{BB962C8B-B14F-4D97-AF65-F5344CB8AC3E}">
        <p14:creationId xmlns:p14="http://schemas.microsoft.com/office/powerpoint/2010/main" val="1580857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3DBCCD-F733-490D-8279-0D36E6B59FE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0A33C204-70F2-4A10-8035-8C2346A78972}"/>
              </a:ext>
            </a:extLst>
          </p:cNvPr>
          <p:cNvSpPr>
            <a:spLocks noGrp="1"/>
          </p:cNvSpPr>
          <p:nvPr>
            <p:ph idx="1"/>
          </p:nvPr>
        </p:nvSpPr>
        <p:spPr>
          <a:xfrm>
            <a:off x="1152926" y="111829"/>
            <a:ext cx="10059143" cy="5349239"/>
          </a:xfrm>
        </p:spPr>
        <p:txBody>
          <a:bodyPr>
            <a:normAutofit lnSpcReduction="10000"/>
          </a:bodyPr>
          <a:lstStyle/>
          <a:p>
            <a:pPr marL="0" indent="0" algn="just">
              <a:buNone/>
            </a:pPr>
            <a:endParaRPr lang="en-US" altLang="zh-TW" sz="4800" b="1"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buNone/>
            </a:pPr>
            <a:endParaRPr lang="en-US" altLang="zh-TW" sz="4800" b="1"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ctr">
              <a:buNone/>
            </a:pPr>
            <a:r>
              <a:rPr lang="en-US" altLang="zh-TW" sz="4800" b="1" dirty="0">
                <a:latin typeface="Times New Roman" panose="02020603050405020304" pitchFamily="18" charset="0"/>
                <a:ea typeface="DFKai-SB" panose="03000509000000000000" pitchFamily="65" charset="-120"/>
                <a:cs typeface="Times New Roman" panose="02020603050405020304" pitchFamily="18" charset="0"/>
              </a:rPr>
              <a:t>The final judgment after two Juridical Reviews:</a:t>
            </a:r>
          </a:p>
          <a:p>
            <a:pPr marL="0" indent="0" algn="ctr">
              <a:buNone/>
            </a:pPr>
            <a:endParaRPr lang="en-US" altLang="zh-TW" sz="4800" b="1" dirty="0">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en-HK" sz="3200" b="1" dirty="0">
                <a:latin typeface="Times New Roman" panose="02020603050405020304" pitchFamily="18" charset="0"/>
                <a:cs typeface="Times New Roman" panose="02020603050405020304" pitchFamily="18" charset="0"/>
              </a:rPr>
              <a:t>Baggio Leung Chung-hang, </a:t>
            </a:r>
            <a:r>
              <a:rPr lang="en-HK" sz="3200" b="1" dirty="0" err="1">
                <a:latin typeface="Times New Roman" panose="02020603050405020304" pitchFamily="18" charset="0"/>
                <a:cs typeface="Times New Roman" panose="02020603050405020304" pitchFamily="18" charset="0"/>
              </a:rPr>
              <a:t>Yau</a:t>
            </a:r>
            <a:r>
              <a:rPr lang="en-HK" sz="3200" b="1" dirty="0">
                <a:latin typeface="Times New Roman" panose="02020603050405020304" pitchFamily="18" charset="0"/>
                <a:cs typeface="Times New Roman" panose="02020603050405020304" pitchFamily="18" charset="0"/>
              </a:rPr>
              <a:t> Wai-</a:t>
            </a:r>
            <a:r>
              <a:rPr lang="en-HK" sz="3200" b="1" dirty="0" err="1">
                <a:latin typeface="Times New Roman" panose="02020603050405020304" pitchFamily="18" charset="0"/>
                <a:cs typeface="Times New Roman" panose="02020603050405020304" pitchFamily="18" charset="0"/>
              </a:rPr>
              <a:t>ching</a:t>
            </a:r>
            <a:r>
              <a:rPr lang="en-HK" sz="3200" b="1" dirty="0">
                <a:latin typeface="Times New Roman" panose="02020603050405020304" pitchFamily="18" charset="0"/>
                <a:cs typeface="Times New Roman" panose="02020603050405020304" pitchFamily="18" charset="0"/>
              </a:rPr>
              <a:t>,</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 Leung Kwok-hung, </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Nathan Law Kwun-</a:t>
            </a:r>
            <a:r>
              <a:rPr lang="en-HK" altLang="zh-TW" sz="3200" b="1" dirty="0" err="1">
                <a:latin typeface="Times New Roman" panose="02020603050405020304" pitchFamily="18" charset="0"/>
                <a:ea typeface="DFKai-SB" panose="03000509000000000000" pitchFamily="65" charset="-120"/>
                <a:cs typeface="Times New Roman" panose="02020603050405020304" pitchFamily="18" charset="0"/>
              </a:rPr>
              <a:t>chung</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 Edward </a:t>
            </a:r>
            <a:r>
              <a:rPr lang="en-HK" altLang="zh-TW" sz="3200" b="1" dirty="0" err="1">
                <a:latin typeface="Times New Roman" panose="02020603050405020304" pitchFamily="18" charset="0"/>
                <a:ea typeface="DFKai-SB" panose="03000509000000000000" pitchFamily="65" charset="-120"/>
                <a:cs typeface="Times New Roman" panose="02020603050405020304" pitchFamily="18" charset="0"/>
              </a:rPr>
              <a:t>Yiu</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 Chung-</a:t>
            </a:r>
            <a:r>
              <a:rPr lang="en-HK" altLang="zh-TW" sz="3200" b="1" dirty="0" err="1">
                <a:latin typeface="Times New Roman" panose="02020603050405020304" pitchFamily="18" charset="0"/>
                <a:ea typeface="DFKai-SB" panose="03000509000000000000" pitchFamily="65" charset="-120"/>
                <a:cs typeface="Times New Roman" panose="02020603050405020304" pitchFamily="18" charset="0"/>
              </a:rPr>
              <a:t>yim</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 and </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Lau Siu-</a:t>
            </a:r>
            <a:r>
              <a:rPr lang="en-US" altLang="zh-TW" sz="3200" b="1" dirty="0" err="1">
                <a:latin typeface="Times New Roman" panose="02020603050405020304" pitchFamily="18" charset="0"/>
                <a:ea typeface="DFKai-SB" panose="03000509000000000000" pitchFamily="65" charset="-120"/>
                <a:cs typeface="Times New Roman" panose="02020603050405020304" pitchFamily="18" charset="0"/>
              </a:rPr>
              <a:t>lai’s</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 oath were invalid, they were disqualified and ousted as legislative councilors</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rPr>
              <a:t>。</a:t>
            </a:r>
            <a:endParaRPr lang="en-HK" sz="32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5199474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498F2-0289-4E85-A951-9D2E1254F1A4}"/>
              </a:ext>
            </a:extLst>
          </p:cNvPr>
          <p:cNvPicPr>
            <a:picLocks noChangeAspect="1"/>
          </p:cNvPicPr>
          <p:nvPr/>
        </p:nvPicPr>
        <p:blipFill>
          <a:blip r:embed="rId2">
            <a:alphaModFix amt="35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BB4A698-6201-4D86-AFB6-BBF50F435536}"/>
              </a:ext>
            </a:extLst>
          </p:cNvPr>
          <p:cNvSpPr txBox="1"/>
          <p:nvPr/>
        </p:nvSpPr>
        <p:spPr>
          <a:xfrm>
            <a:off x="1293542" y="2642839"/>
            <a:ext cx="184731" cy="369332"/>
          </a:xfrm>
          <a:prstGeom prst="rect">
            <a:avLst/>
          </a:prstGeom>
          <a:noFill/>
        </p:spPr>
        <p:txBody>
          <a:bodyPr wrap="none" rtlCol="0">
            <a:spAutoFit/>
          </a:bodyPr>
          <a:lstStyle/>
          <a:p>
            <a:endParaRPr lang="en-HK" dirty="0"/>
          </a:p>
        </p:txBody>
      </p:sp>
      <p:sp>
        <p:nvSpPr>
          <p:cNvPr id="7" name="Rectangle 6">
            <a:extLst>
              <a:ext uri="{FF2B5EF4-FFF2-40B4-BE49-F238E27FC236}">
                <a16:creationId xmlns:a16="http://schemas.microsoft.com/office/drawing/2014/main" id="{F7D4C814-8A19-4561-A4A6-E80BE494D07A}"/>
              </a:ext>
            </a:extLst>
          </p:cNvPr>
          <p:cNvSpPr/>
          <p:nvPr/>
        </p:nvSpPr>
        <p:spPr>
          <a:xfrm>
            <a:off x="515534" y="1351508"/>
            <a:ext cx="11160931" cy="3477875"/>
          </a:xfrm>
          <a:prstGeom prst="rect">
            <a:avLst/>
          </a:prstGeom>
        </p:spPr>
        <p:txBody>
          <a:bodyPr wrap="square">
            <a:spAutoFit/>
          </a:bodyPr>
          <a:lstStyle/>
          <a:p>
            <a:pPr algn="ctr"/>
            <a:r>
              <a:rPr lang="en-HK"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Is the fifth interpretation similar to the principal’s interpretation of the school rules?</a:t>
            </a:r>
          </a:p>
          <a:p>
            <a:pPr algn="ctr"/>
            <a:endParaRPr lang="en-HK"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algn="ctr"/>
            <a:r>
              <a:rPr lang="en-HK"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Do you think that the interpretation of the NPCSC is in line with </a:t>
            </a:r>
            <a:r>
              <a:rPr lang="en-HK" sz="4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the rule of law</a:t>
            </a:r>
            <a:r>
              <a:rPr lang="en-HK"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1803790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498F2-0289-4E85-A951-9D2E1254F1A4}"/>
              </a:ext>
            </a:extLst>
          </p:cNvPr>
          <p:cNvPicPr>
            <a:picLocks noChangeAspect="1"/>
          </p:cNvPicPr>
          <p:nvPr/>
        </p:nvPicPr>
        <p:blipFill>
          <a:blip r:embed="rId2">
            <a:alphaModFix amt="35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BB4A698-6201-4D86-AFB6-BBF50F435536}"/>
              </a:ext>
            </a:extLst>
          </p:cNvPr>
          <p:cNvSpPr txBox="1"/>
          <p:nvPr/>
        </p:nvSpPr>
        <p:spPr>
          <a:xfrm>
            <a:off x="1293542" y="2642839"/>
            <a:ext cx="184731" cy="369332"/>
          </a:xfrm>
          <a:prstGeom prst="rect">
            <a:avLst/>
          </a:prstGeom>
          <a:noFill/>
        </p:spPr>
        <p:txBody>
          <a:bodyPr wrap="none" rtlCol="0">
            <a:spAutoFit/>
          </a:bodyPr>
          <a:lstStyle/>
          <a:p>
            <a:endParaRPr lang="en-HK" dirty="0"/>
          </a:p>
        </p:txBody>
      </p:sp>
      <p:sp>
        <p:nvSpPr>
          <p:cNvPr id="7" name="Rectangle 6">
            <a:extLst>
              <a:ext uri="{FF2B5EF4-FFF2-40B4-BE49-F238E27FC236}">
                <a16:creationId xmlns:a16="http://schemas.microsoft.com/office/drawing/2014/main" id="{F7D4C814-8A19-4561-A4A6-E80BE494D07A}"/>
              </a:ext>
            </a:extLst>
          </p:cNvPr>
          <p:cNvSpPr/>
          <p:nvPr/>
        </p:nvSpPr>
        <p:spPr>
          <a:xfrm>
            <a:off x="756249" y="135791"/>
            <a:ext cx="10679502" cy="707886"/>
          </a:xfrm>
          <a:prstGeom prst="rect">
            <a:avLst/>
          </a:prstGeom>
        </p:spPr>
        <p:txBody>
          <a:bodyPr wrap="square">
            <a:spAutoFit/>
          </a:bodyPr>
          <a:lstStyle/>
          <a:p>
            <a:pPr algn="ctr"/>
            <a:r>
              <a:rPr lang="en-HK" altLang="zh-TW" sz="40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Disputes over the fifth interpretation (1)</a:t>
            </a:r>
            <a:endParaRPr lang="en-HK" sz="40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TextBox 1">
            <a:extLst>
              <a:ext uri="{FF2B5EF4-FFF2-40B4-BE49-F238E27FC236}">
                <a16:creationId xmlns:a16="http://schemas.microsoft.com/office/drawing/2014/main" id="{085A11E1-A8D2-4C48-A0D4-60A6CE6E8094}"/>
              </a:ext>
            </a:extLst>
          </p:cNvPr>
          <p:cNvSpPr txBox="1"/>
          <p:nvPr/>
        </p:nvSpPr>
        <p:spPr>
          <a:xfrm>
            <a:off x="590423" y="979468"/>
            <a:ext cx="10547230" cy="5878532"/>
          </a:xfrm>
          <a:prstGeom prst="rect">
            <a:avLst/>
          </a:prstGeom>
          <a:noFill/>
        </p:spPr>
        <p:txBody>
          <a:bodyPr wrap="square" rtlCol="0">
            <a:spAutoFit/>
          </a:bodyPr>
          <a:lstStyle/>
          <a:p>
            <a:pPr marL="685800" indent="-685800" algn="just">
              <a:buFont typeface="Wingdings" panose="05000000000000000000" pitchFamily="2" charset="2"/>
              <a:buChar char="Ø"/>
            </a:pPr>
            <a:r>
              <a:rPr lang="en-HK"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Is the Standing Committee of the National People's Congress </a:t>
            </a:r>
            <a:r>
              <a:rPr lang="en-HK" altLang="zh-TW" sz="4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interpreting</a:t>
            </a:r>
            <a:r>
              <a:rPr lang="en-HK"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or </a:t>
            </a:r>
            <a:r>
              <a:rPr lang="en-HK" altLang="zh-TW" sz="4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amending</a:t>
            </a:r>
            <a:r>
              <a:rPr lang="en-HK"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the Basic Law?</a:t>
            </a:r>
          </a:p>
          <a:p>
            <a:pPr marL="1600200" lvl="2" indent="-685800" algn="just">
              <a:buClr>
                <a:srgbClr val="000066"/>
              </a:buClr>
              <a:buFont typeface="Wingdings" pitchFamily="2" charset="2"/>
              <a:buChar char="l"/>
            </a:pPr>
            <a:r>
              <a:rPr lang="en-HK" sz="3200" dirty="0">
                <a:solidFill>
                  <a:srgbClr val="000066"/>
                </a:solidFill>
                <a:latin typeface="Times New Roman" panose="02020603050405020304" pitchFamily="18" charset="0"/>
                <a:cs typeface="Times New Roman" panose="02020603050405020304" pitchFamily="18" charset="0"/>
              </a:rPr>
              <a:t>The consequences of invalid oath of invalidity and the affidavit are under the Oaths and Declarations Ordinance. </a:t>
            </a:r>
          </a:p>
          <a:p>
            <a:pPr marL="1600200" lvl="2" indent="-685800" algn="just">
              <a:buClr>
                <a:srgbClr val="000066"/>
              </a:buClr>
              <a:buFont typeface="Wingdings" pitchFamily="2" charset="2"/>
              <a:buChar char="l"/>
            </a:pPr>
            <a:r>
              <a:rPr lang="en-HK" sz="3200" dirty="0">
                <a:solidFill>
                  <a:srgbClr val="000066"/>
                </a:solidFill>
                <a:latin typeface="Times New Roman" panose="02020603050405020304" pitchFamily="18" charset="0"/>
                <a:cs typeface="Times New Roman" panose="02020603050405020304" pitchFamily="18" charset="0"/>
              </a:rPr>
              <a:t>Has the power of the Court of Final Appeal been </a:t>
            </a:r>
            <a:r>
              <a:rPr lang="en-HK" sz="3200" u="sng" dirty="0">
                <a:solidFill>
                  <a:srgbClr val="FF5050"/>
                </a:solidFill>
                <a:latin typeface="Times New Roman" panose="02020603050405020304" pitchFamily="18" charset="0"/>
                <a:cs typeface="Times New Roman" panose="02020603050405020304" pitchFamily="18" charset="0"/>
              </a:rPr>
              <a:t>narrowed</a:t>
            </a:r>
            <a:r>
              <a:rPr lang="en-HK" sz="3200" dirty="0">
                <a:solidFill>
                  <a:srgbClr val="000066"/>
                </a:solidFill>
                <a:latin typeface="Times New Roman" panose="02020603050405020304" pitchFamily="18" charset="0"/>
                <a:cs typeface="Times New Roman" panose="02020603050405020304" pitchFamily="18" charset="0"/>
              </a:rPr>
              <a:t>? </a:t>
            </a:r>
          </a:p>
          <a:p>
            <a:pPr marL="1600200" lvl="2" indent="-685800" algn="just">
              <a:buClr>
                <a:srgbClr val="000066"/>
              </a:buClr>
              <a:buFont typeface="Wingdings" pitchFamily="2" charset="2"/>
              <a:buChar char="l"/>
            </a:pPr>
            <a:r>
              <a:rPr lang="en-HK" sz="3200" dirty="0">
                <a:solidFill>
                  <a:srgbClr val="000066"/>
                </a:solidFill>
                <a:latin typeface="Times New Roman" panose="02020603050405020304" pitchFamily="18" charset="0"/>
                <a:cs typeface="Times New Roman" panose="02020603050405020304" pitchFamily="18" charset="0"/>
              </a:rPr>
              <a:t>Does it </a:t>
            </a:r>
            <a:r>
              <a:rPr lang="en-HK" sz="3200" dirty="0">
                <a:solidFill>
                  <a:srgbClr val="FF5050"/>
                </a:solidFill>
                <a:latin typeface="Times New Roman" panose="02020603050405020304" pitchFamily="18" charset="0"/>
                <a:cs typeface="Times New Roman" panose="02020603050405020304" pitchFamily="18" charset="0"/>
              </a:rPr>
              <a:t>align with </a:t>
            </a:r>
            <a:r>
              <a:rPr lang="en-HK" sz="3200" dirty="0">
                <a:solidFill>
                  <a:srgbClr val="000066"/>
                </a:solidFill>
                <a:latin typeface="Times New Roman" panose="02020603050405020304" pitchFamily="18" charset="0"/>
                <a:cs typeface="Times New Roman" panose="02020603050405020304" pitchFamily="18" charset="0"/>
              </a:rPr>
              <a:t>the principle of separation of powers? Which branch of the three powers is the NPCSC?</a:t>
            </a:r>
            <a:endParaRPr lang="en-US" altLang="zh-TW" sz="32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68863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498F2-0289-4E85-A951-9D2E1254F1A4}"/>
              </a:ext>
            </a:extLst>
          </p:cNvPr>
          <p:cNvPicPr>
            <a:picLocks noChangeAspect="1"/>
          </p:cNvPicPr>
          <p:nvPr/>
        </p:nvPicPr>
        <p:blipFill>
          <a:blip r:embed="rId2">
            <a:alphaModFix amt="35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BB4A698-6201-4D86-AFB6-BBF50F435536}"/>
              </a:ext>
            </a:extLst>
          </p:cNvPr>
          <p:cNvSpPr txBox="1"/>
          <p:nvPr/>
        </p:nvSpPr>
        <p:spPr>
          <a:xfrm>
            <a:off x="1293542" y="2642839"/>
            <a:ext cx="184731" cy="369332"/>
          </a:xfrm>
          <a:prstGeom prst="rect">
            <a:avLst/>
          </a:prstGeom>
          <a:noFill/>
        </p:spPr>
        <p:txBody>
          <a:bodyPr wrap="none" rtlCol="0">
            <a:spAutoFit/>
          </a:bodyPr>
          <a:lstStyle/>
          <a:p>
            <a:endParaRPr lang="en-HK" dirty="0"/>
          </a:p>
        </p:txBody>
      </p:sp>
      <p:sp>
        <p:nvSpPr>
          <p:cNvPr id="7" name="Rectangle 6">
            <a:extLst>
              <a:ext uri="{FF2B5EF4-FFF2-40B4-BE49-F238E27FC236}">
                <a16:creationId xmlns:a16="http://schemas.microsoft.com/office/drawing/2014/main" id="{F7D4C814-8A19-4561-A4A6-E80BE494D07A}"/>
              </a:ext>
            </a:extLst>
          </p:cNvPr>
          <p:cNvSpPr/>
          <p:nvPr/>
        </p:nvSpPr>
        <p:spPr>
          <a:xfrm>
            <a:off x="756249" y="270952"/>
            <a:ext cx="10679502" cy="769441"/>
          </a:xfrm>
          <a:prstGeom prst="rect">
            <a:avLst/>
          </a:prstGeom>
        </p:spPr>
        <p:txBody>
          <a:bodyPr wrap="square">
            <a:spAutoFit/>
          </a:bodyPr>
          <a:lstStyle/>
          <a:p>
            <a:pPr algn="ctr"/>
            <a:r>
              <a:rPr lang="en-HK" altLang="zh-TW" sz="44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Disputes over the fifth interpretation (2)</a:t>
            </a:r>
            <a:endParaRPr lang="en-HK" sz="44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TextBox 1">
            <a:extLst>
              <a:ext uri="{FF2B5EF4-FFF2-40B4-BE49-F238E27FC236}">
                <a16:creationId xmlns:a16="http://schemas.microsoft.com/office/drawing/2014/main" id="{085A11E1-A8D2-4C48-A0D4-60A6CE6E8094}"/>
              </a:ext>
            </a:extLst>
          </p:cNvPr>
          <p:cNvSpPr txBox="1"/>
          <p:nvPr/>
        </p:nvSpPr>
        <p:spPr>
          <a:xfrm>
            <a:off x="822385" y="1972248"/>
            <a:ext cx="10547230" cy="3046988"/>
          </a:xfrm>
          <a:prstGeom prst="rect">
            <a:avLst/>
          </a:prstGeom>
          <a:noFill/>
        </p:spPr>
        <p:txBody>
          <a:bodyPr wrap="square" rtlCol="0">
            <a:spAutoFit/>
          </a:bodyPr>
          <a:lstStyle/>
          <a:p>
            <a:pPr marL="685800" indent="-685800" algn="just">
              <a:buFont typeface="Wingdings" panose="05000000000000000000" pitchFamily="2" charset="2"/>
              <a:buChar char="Ø"/>
            </a:pPr>
            <a:r>
              <a:rPr lang="en-US"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How to verify the standards of "sincerity" and ”solemnity" in the law?</a:t>
            </a:r>
          </a:p>
          <a:p>
            <a:pPr algn="just"/>
            <a:endPar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84714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498F2-0289-4E85-A951-9D2E1254F1A4}"/>
              </a:ext>
            </a:extLst>
          </p:cNvPr>
          <p:cNvPicPr>
            <a:picLocks noChangeAspect="1"/>
          </p:cNvPicPr>
          <p:nvPr/>
        </p:nvPicPr>
        <p:blipFill>
          <a:blip r:embed="rId2">
            <a:alphaModFix amt="35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BB4A698-6201-4D86-AFB6-BBF50F435536}"/>
              </a:ext>
            </a:extLst>
          </p:cNvPr>
          <p:cNvSpPr txBox="1"/>
          <p:nvPr/>
        </p:nvSpPr>
        <p:spPr>
          <a:xfrm>
            <a:off x="1293542" y="2642839"/>
            <a:ext cx="184731" cy="369332"/>
          </a:xfrm>
          <a:prstGeom prst="rect">
            <a:avLst/>
          </a:prstGeom>
          <a:noFill/>
        </p:spPr>
        <p:txBody>
          <a:bodyPr wrap="none" rtlCol="0">
            <a:spAutoFit/>
          </a:bodyPr>
          <a:lstStyle/>
          <a:p>
            <a:endParaRPr lang="en-HK" dirty="0"/>
          </a:p>
        </p:txBody>
      </p:sp>
      <p:sp>
        <p:nvSpPr>
          <p:cNvPr id="7" name="Rectangle 6">
            <a:extLst>
              <a:ext uri="{FF2B5EF4-FFF2-40B4-BE49-F238E27FC236}">
                <a16:creationId xmlns:a16="http://schemas.microsoft.com/office/drawing/2014/main" id="{F7D4C814-8A19-4561-A4A6-E80BE494D07A}"/>
              </a:ext>
            </a:extLst>
          </p:cNvPr>
          <p:cNvSpPr/>
          <p:nvPr/>
        </p:nvSpPr>
        <p:spPr>
          <a:xfrm>
            <a:off x="756249" y="270952"/>
            <a:ext cx="10679502" cy="769441"/>
          </a:xfrm>
          <a:prstGeom prst="rect">
            <a:avLst/>
          </a:prstGeom>
        </p:spPr>
        <p:txBody>
          <a:bodyPr wrap="square">
            <a:spAutoFit/>
          </a:bodyPr>
          <a:lstStyle/>
          <a:p>
            <a:pPr algn="ctr"/>
            <a:r>
              <a:rPr lang="en-HK" altLang="zh-TW" sz="44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Disputes over the fifth interpretation (3)</a:t>
            </a:r>
            <a:endParaRPr lang="en-HK" sz="44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TextBox 1">
            <a:extLst>
              <a:ext uri="{FF2B5EF4-FFF2-40B4-BE49-F238E27FC236}">
                <a16:creationId xmlns:a16="http://schemas.microsoft.com/office/drawing/2014/main" id="{085A11E1-A8D2-4C48-A0D4-60A6CE6E8094}"/>
              </a:ext>
            </a:extLst>
          </p:cNvPr>
          <p:cNvSpPr txBox="1"/>
          <p:nvPr/>
        </p:nvSpPr>
        <p:spPr>
          <a:xfrm>
            <a:off x="756249" y="1657580"/>
            <a:ext cx="10596185" cy="6001643"/>
          </a:xfrm>
          <a:prstGeom prst="rect">
            <a:avLst/>
          </a:prstGeom>
          <a:noFill/>
        </p:spPr>
        <p:txBody>
          <a:bodyPr wrap="square" rtlCol="0">
            <a:spAutoFit/>
          </a:bodyPr>
          <a:lstStyle/>
          <a:p>
            <a:pPr marL="685800" indent="-685800" algn="just">
              <a:buFont typeface="Wingdings" panose="05000000000000000000" pitchFamily="2" charset="2"/>
              <a:buChar char="Ø"/>
            </a:pPr>
            <a:r>
              <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Standing Committee of the National People's Congress had interpreted the law </a:t>
            </a:r>
            <a:r>
              <a:rPr lang="en-US" altLang="zh-TW" sz="32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during</a:t>
            </a:r>
            <a:r>
              <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the trial of Court of First Instance of the High Court of the Hong Kong Special Administrative Region. Had it </a:t>
            </a:r>
            <a:r>
              <a:rPr lang="en-US" altLang="zh-TW" sz="32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affected</a:t>
            </a:r>
            <a:r>
              <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Hong Kong's judicial independence?</a:t>
            </a:r>
          </a:p>
          <a:p>
            <a:pPr marL="1600200" lvl="2" indent="-685800" algn="just">
              <a:buFont typeface="Wingdings" pitchFamily="2" charset="2"/>
              <a:buChar char="l"/>
            </a:pPr>
            <a:r>
              <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In the case of Leung &amp; </a:t>
            </a:r>
            <a:r>
              <a:rPr lang="en-US" altLang="zh-TW" sz="3200" b="1" dirty="0" err="1">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Yau</a:t>
            </a:r>
            <a:r>
              <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both the Court of Appeal and the Court of Final Appeal made judgments based on the interpretation of the NPCSC.</a:t>
            </a:r>
          </a:p>
          <a:p>
            <a:pPr marL="1600200" lvl="2" indent="-685800" algn="just">
              <a:buFont typeface="Wingdings" pitchFamily="2" charset="2"/>
              <a:buChar char="l"/>
            </a:pPr>
            <a:endParaRPr lang="en-US" altLang="zh-TW" sz="32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marL="1600200" lvl="2" indent="-685800" algn="just">
              <a:buFont typeface="Wingdings" panose="05000000000000000000" pitchFamily="2" charset="2"/>
              <a:buChar char="Ø"/>
            </a:pPr>
            <a:endParaRPr lang="en-US" altLang="zh-TW"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pPr marL="685800" indent="-685800" algn="just">
              <a:buFont typeface="Wingdings" panose="05000000000000000000" pitchFamily="2" charset="2"/>
              <a:buChar char="Ø"/>
            </a:pPr>
            <a:endParaRPr lang="en-HK" sz="32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33890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C189D6-B7C1-418E-9791-9689BF6D5373}"/>
              </a:ext>
            </a:extLst>
          </p:cNvPr>
          <p:cNvPicPr>
            <a:picLocks noChangeAspect="1"/>
          </p:cNvPicPr>
          <p:nvPr/>
        </p:nvPicPr>
        <p:blipFill rotWithShape="1">
          <a:blip r:embed="rId2">
            <a:alphaModFix amt="14000"/>
            <a:extLst>
              <a:ext uri="{28A0092B-C50C-407E-A947-70E740481C1C}">
                <a14:useLocalDpi xmlns:a14="http://schemas.microsoft.com/office/drawing/2010/main" val="0"/>
              </a:ext>
            </a:extLst>
          </a:blip>
          <a:srcRect l="-1" r="24748"/>
          <a:stretch/>
        </p:blipFill>
        <p:spPr>
          <a:xfrm>
            <a:off x="12355" y="12949"/>
            <a:ext cx="12192000" cy="6846402"/>
          </a:xfrm>
          <a:prstGeom prst="rect">
            <a:avLst/>
          </a:prstGeom>
          <a:blipFill rotWithShape="1">
            <a:blip r:embed="rId3">
              <a:alphaModFix amt="14000"/>
            </a:blip>
            <a:tile tx="0" ty="0" sx="100000" sy="100000" flip="none" algn="tl"/>
          </a:blipFill>
        </p:spPr>
      </p:pic>
      <p:sp>
        <p:nvSpPr>
          <p:cNvPr id="8" name="Rectangle 7">
            <a:extLst>
              <a:ext uri="{FF2B5EF4-FFF2-40B4-BE49-F238E27FC236}">
                <a16:creationId xmlns:a16="http://schemas.microsoft.com/office/drawing/2014/main" id="{CA0FB7F6-95F6-4FBB-81BB-3BBAA70F7E2A}"/>
              </a:ext>
            </a:extLst>
          </p:cNvPr>
          <p:cNvSpPr/>
          <p:nvPr/>
        </p:nvSpPr>
        <p:spPr>
          <a:xfrm>
            <a:off x="660773" y="1192484"/>
            <a:ext cx="10895163" cy="5570756"/>
          </a:xfrm>
          <a:prstGeom prst="rect">
            <a:avLst/>
          </a:prstGeom>
        </p:spPr>
        <p:txBody>
          <a:bodyPr wrap="square">
            <a:spAutoFit/>
          </a:bodyPr>
          <a:lstStyle/>
          <a:p>
            <a:pPr marL="685800" indent="-571500">
              <a:spcBef>
                <a:spcPts val="600"/>
              </a:spcBef>
              <a:buClr>
                <a:srgbClr val="000066"/>
              </a:buClr>
              <a:buSzPct val="100000"/>
              <a:buFont typeface="Wingdings" panose="05000000000000000000" pitchFamily="2" charset="2"/>
              <a:buChar char="Ø"/>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People may have </a:t>
            </a:r>
            <a:r>
              <a:rPr lang="en-US" altLang="zh-TW" sz="2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sym typeface="Lato Light"/>
              </a:rPr>
              <a:t>different </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understandings of the true meaning regarding the provisions in the Basic Law.</a:t>
            </a:r>
          </a:p>
          <a:p>
            <a:pPr marL="685800" indent="-571500">
              <a:spcBef>
                <a:spcPts val="600"/>
              </a:spcBef>
              <a:buClr>
                <a:srgbClr val="000066"/>
              </a:buClr>
              <a:buSzPct val="100000"/>
              <a:buFont typeface="Wingdings" panose="05000000000000000000" pitchFamily="2" charset="2"/>
              <a:buChar char="Ø"/>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Both the Hong Kong courts and the Standing Committee of the National People's Congress have the power to </a:t>
            </a:r>
            <a:r>
              <a:rPr lang="en-US" altLang="zh-TW" sz="24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sym typeface="Lato Light"/>
              </a:rPr>
              <a:t>interpret the Basic Law</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 while the latter have the final power of interpretation.</a:t>
            </a:r>
          </a:p>
          <a:p>
            <a:pPr marL="685800" indent="-571500">
              <a:spcBef>
                <a:spcPts val="600"/>
              </a:spcBef>
              <a:buClr>
                <a:srgbClr val="000066"/>
              </a:buClr>
              <a:buSzPct val="100000"/>
              <a:buFont typeface="Wingdings" panose="05000000000000000000" pitchFamily="2" charset="2"/>
              <a:buChar char="Ø"/>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However, the Hong Kong courts have the final power to interpret </a:t>
            </a:r>
            <a:r>
              <a:rPr lang="en-US" altLang="zh-TW" sz="2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sym typeface="Lato Light"/>
              </a:rPr>
              <a:t>other laws </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in Hong Kong.</a:t>
            </a:r>
          </a:p>
          <a:p>
            <a:pPr marL="685800" indent="-571500">
              <a:spcBef>
                <a:spcPts val="600"/>
              </a:spcBef>
              <a:buClr>
                <a:srgbClr val="000066"/>
              </a:buClr>
              <a:buSzPct val="100000"/>
              <a:buFont typeface="Wingdings" panose="05000000000000000000" pitchFamily="2" charset="2"/>
              <a:buChar char="Ø"/>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The Standing Committee of the National People's Congress had interpreted the law during the trial, which </a:t>
            </a:r>
            <a:r>
              <a:rPr lang="en-US" altLang="zh-TW" sz="2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sym typeface="Lato Light"/>
              </a:rPr>
              <a:t>may put pressure </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on the Hong Kong courts and </a:t>
            </a:r>
            <a:r>
              <a:rPr lang="en-US" altLang="zh-TW" sz="2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sym typeface="Lato Light"/>
              </a:rPr>
              <a:t>affect judicial independence</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a:t>
            </a:r>
          </a:p>
          <a:p>
            <a:pPr marL="685800" indent="-571500">
              <a:spcBef>
                <a:spcPts val="600"/>
              </a:spcBef>
              <a:buClr>
                <a:srgbClr val="000066"/>
              </a:buClr>
              <a:buSzPct val="100000"/>
              <a:buFont typeface="Wingdings" panose="05000000000000000000" pitchFamily="2" charset="2"/>
              <a:buChar char="Ø"/>
            </a:pP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As a legislative body, the Standing Committee of the National People‘s Congress </a:t>
            </a:r>
            <a:r>
              <a:rPr lang="en-US" altLang="zh-TW" sz="2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sym typeface="Lato Light"/>
              </a:rPr>
              <a:t>has not only enacted laws but also interpreted laws</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 It may contradict with the principle of separation of powers and thus fail to achieve the purpose of </a:t>
            </a:r>
            <a:r>
              <a:rPr lang="en-US" altLang="ja-JP"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checks and balances</a:t>
            </a:r>
            <a:r>
              <a:rPr lang="en-US" altLang="zh-TW" sz="2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Lato Light"/>
              </a:rPr>
              <a:t>.</a:t>
            </a:r>
            <a:endParaRPr lang="en-US" altLang="zh-TW" sz="24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sym typeface="Lato Light"/>
            </a:endParaRPr>
          </a:p>
        </p:txBody>
      </p:sp>
      <p:sp>
        <p:nvSpPr>
          <p:cNvPr id="9" name="Rectangle 8">
            <a:extLst>
              <a:ext uri="{FF2B5EF4-FFF2-40B4-BE49-F238E27FC236}">
                <a16:creationId xmlns:a16="http://schemas.microsoft.com/office/drawing/2014/main" id="{8A054AC1-EB98-4C73-9DD1-C5CBD76EB30B}"/>
              </a:ext>
            </a:extLst>
          </p:cNvPr>
          <p:cNvSpPr/>
          <p:nvPr/>
        </p:nvSpPr>
        <p:spPr>
          <a:xfrm>
            <a:off x="4443141" y="265376"/>
            <a:ext cx="3127779" cy="830997"/>
          </a:xfrm>
          <a:prstGeom prst="rect">
            <a:avLst/>
          </a:prstGeom>
        </p:spPr>
        <p:txBody>
          <a:bodyPr wrap="none">
            <a:spAutoFit/>
          </a:bodyPr>
          <a:lstStyle/>
          <a:p>
            <a:r>
              <a:rPr lang="en-US" altLang="zh-TW" sz="48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Conclusion</a:t>
            </a:r>
            <a:endParaRPr lang="en-HK" sz="48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61325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9"/>
          <p:cNvSpPr txBox="1">
            <a:spLocks noGrp="1"/>
          </p:cNvSpPr>
          <p:nvPr>
            <p:ph type="title"/>
          </p:nvPr>
        </p:nvSpPr>
        <p:spPr>
          <a:xfrm>
            <a:off x="1523917" y="877515"/>
            <a:ext cx="7780800" cy="1727200"/>
          </a:xfrm>
          <a:prstGeom prst="rect">
            <a:avLst/>
          </a:prstGeom>
          <a:noFill/>
          <a:ln>
            <a:noFill/>
          </a:ln>
        </p:spPr>
        <p:txBody>
          <a:bodyPr spcFirstLastPara="1" wrap="square" lIns="121900" tIns="121900" rIns="121900" bIns="121900" anchor="b" anchorCtr="0">
            <a:noAutofit/>
          </a:bodyPr>
          <a:lstStyle/>
          <a:p>
            <a:pPr algn="just">
              <a:buClr>
                <a:srgbClr val="434343"/>
              </a:buClr>
              <a:buSzPts val="4800"/>
            </a:pPr>
            <a:r>
              <a:rPr lang="en" sz="9600" b="1" dirty="0">
                <a:solidFill>
                  <a:schemeClr val="dk1"/>
                </a:solidFill>
                <a:latin typeface="Times New Roman" panose="02020603050405020304" pitchFamily="18" charset="0"/>
                <a:ea typeface="Arial"/>
                <a:cs typeface="Times New Roman" panose="02020603050405020304" pitchFamily="18" charset="0"/>
                <a:sym typeface="Arial"/>
              </a:rPr>
              <a:t>Q&amp;A Session</a:t>
            </a:r>
            <a:endParaRPr sz="9600" dirty="0">
              <a:solidFill>
                <a:srgbClr val="434343"/>
              </a:solidFill>
              <a:latin typeface="Times New Roman" panose="02020603050405020304" pitchFamily="18" charset="0"/>
              <a:ea typeface="Lato Hairline"/>
              <a:cs typeface="Times New Roman" panose="02020603050405020304" pitchFamily="18" charset="0"/>
              <a:sym typeface="Lato Hairline"/>
            </a:endParaRPr>
          </a:p>
        </p:txBody>
      </p:sp>
      <p:sp>
        <p:nvSpPr>
          <p:cNvPr id="742" name="Google Shape;742;p99"/>
          <p:cNvSpPr txBox="1">
            <a:spLocks noGrp="1"/>
          </p:cNvSpPr>
          <p:nvPr>
            <p:ph type="sldNum" idx="12"/>
          </p:nvPr>
        </p:nvSpPr>
        <p:spPr>
          <a:xfrm>
            <a:off x="11307445" y="6231535"/>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800"/>
            </a:pPr>
            <a:fld id="{00000000-1234-1234-1234-123412341234}" type="slidenum">
              <a:rPr lang="en" sz="2400" kern="0">
                <a:solidFill>
                  <a:srgbClr val="FFFFFF"/>
                </a:solidFill>
                <a:latin typeface="Lato Light"/>
                <a:ea typeface="Lato Light"/>
                <a:cs typeface="Lato Light"/>
                <a:sym typeface="Lato Light"/>
              </a:rPr>
              <a:pPr algn="r" defTabSz="1219170">
                <a:buClr>
                  <a:srgbClr val="000000"/>
                </a:buClr>
                <a:buSzPts val="1800"/>
              </a:pPr>
              <a:t>48</a:t>
            </a:fld>
            <a:endParaRPr sz="2400" kern="0">
              <a:solidFill>
                <a:srgbClr val="FFFFFF"/>
              </a:solidFill>
              <a:latin typeface="Lato Light"/>
              <a:ea typeface="Lato Light"/>
              <a:cs typeface="Lato Light"/>
              <a:sym typeface="Lato Light"/>
            </a:endParaRPr>
          </a:p>
        </p:txBody>
      </p:sp>
      <p:sp>
        <p:nvSpPr>
          <p:cNvPr id="743" name="Google Shape;743;p99"/>
          <p:cNvSpPr/>
          <p:nvPr/>
        </p:nvSpPr>
        <p:spPr>
          <a:xfrm>
            <a:off x="7450537" y="2877697"/>
            <a:ext cx="1051697" cy="1031932"/>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157545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idx="4294967295"/>
          </p:nvPr>
        </p:nvSpPr>
        <p:spPr>
          <a:xfrm>
            <a:off x="1773766" y="553914"/>
            <a:ext cx="8644467" cy="1143000"/>
          </a:xfrm>
          <a:prstGeom prst="rect">
            <a:avLst/>
          </a:prstGeom>
          <a:solidFill>
            <a:schemeClr val="folHlink"/>
          </a:solidFill>
          <a:ln>
            <a:noFill/>
          </a:ln>
        </p:spPr>
        <p:txBody>
          <a:bodyPr spcFirstLastPara="1" wrap="square" lIns="91425" tIns="45700" rIns="91425" bIns="45700" anchor="t" anchorCtr="0">
            <a:noAutofit/>
          </a:bodyPr>
          <a:lstStyle/>
          <a:p>
            <a:pPr algn="ctr">
              <a:buSzPts val="2400"/>
            </a:pPr>
            <a:r>
              <a:rPr lang="en-US" sz="2400" b="1" dirty="0">
                <a:solidFill>
                  <a:schemeClr val="tx1"/>
                </a:solidFill>
                <a:latin typeface="Arimo"/>
                <a:ea typeface="Arimo"/>
                <a:cs typeface="Arimo"/>
                <a:sym typeface="Arimo"/>
              </a:rPr>
              <a:t>HKU </a:t>
            </a:r>
            <a:br>
              <a:rPr lang="en-US" sz="2400" b="1" dirty="0">
                <a:solidFill>
                  <a:schemeClr val="tx1"/>
                </a:solidFill>
                <a:latin typeface="Arimo"/>
                <a:ea typeface="Arimo"/>
                <a:cs typeface="Arimo"/>
                <a:sym typeface="Arimo"/>
              </a:rPr>
            </a:br>
            <a:r>
              <a:rPr lang="en-US" sz="2400" b="1" dirty="0">
                <a:solidFill>
                  <a:schemeClr val="tx1"/>
                </a:solidFill>
                <a:latin typeface="Arimo"/>
                <a:ea typeface="Arimo"/>
                <a:cs typeface="Arimo"/>
                <a:sym typeface="Arimo"/>
              </a:rPr>
              <a:t>Law Programmes for JUPAS applicants</a:t>
            </a:r>
            <a:br>
              <a:rPr lang="en-US" sz="2400" b="1" dirty="0">
                <a:solidFill>
                  <a:schemeClr val="tx1"/>
                </a:solidFill>
                <a:latin typeface="Arimo"/>
                <a:ea typeface="Arimo"/>
                <a:cs typeface="Arimo"/>
                <a:sym typeface="Arimo"/>
              </a:rPr>
            </a:br>
            <a:r>
              <a:rPr lang="en-US" sz="2000" dirty="0">
                <a:solidFill>
                  <a:schemeClr val="tx1"/>
                </a:solidFill>
                <a:latin typeface="Arimo"/>
                <a:ea typeface="Arimo"/>
                <a:cs typeface="Arimo"/>
                <a:sym typeface="Arimo"/>
              </a:rPr>
              <a:t>(The knowledge and skills we learn are relevant in any field) </a:t>
            </a:r>
            <a:endParaRPr dirty="0">
              <a:solidFill>
                <a:schemeClr val="tx1"/>
              </a:solidFill>
            </a:endParaRPr>
          </a:p>
        </p:txBody>
      </p:sp>
      <p:grpSp>
        <p:nvGrpSpPr>
          <p:cNvPr id="271" name="Shape 271"/>
          <p:cNvGrpSpPr/>
          <p:nvPr/>
        </p:nvGrpSpPr>
        <p:grpSpPr>
          <a:xfrm>
            <a:off x="1773766" y="1696915"/>
            <a:ext cx="8631239" cy="4598988"/>
            <a:chOff x="207962" y="1608137"/>
            <a:chExt cx="8631238" cy="4598988"/>
          </a:xfrm>
        </p:grpSpPr>
        <p:sp>
          <p:nvSpPr>
            <p:cNvPr id="272" name="Shape 272"/>
            <p:cNvSpPr txBox="1"/>
            <p:nvPr/>
          </p:nvSpPr>
          <p:spPr>
            <a:xfrm>
              <a:off x="207962" y="1608137"/>
              <a:ext cx="2617787"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HKU</a:t>
              </a:r>
              <a:endParaRPr sz="1400" kern="0">
                <a:solidFill>
                  <a:srgbClr val="000000"/>
                </a:solidFill>
                <a:latin typeface="Arial"/>
                <a:cs typeface="Arial"/>
                <a:sym typeface="Arial"/>
              </a:endParaRPr>
            </a:p>
          </p:txBody>
        </p:sp>
        <p:sp>
          <p:nvSpPr>
            <p:cNvPr id="273" name="Shape 273"/>
            <p:cNvSpPr txBox="1"/>
            <p:nvPr/>
          </p:nvSpPr>
          <p:spPr>
            <a:xfrm>
              <a:off x="2825750" y="1608137"/>
              <a:ext cx="1177925"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Years </a:t>
              </a:r>
              <a:endParaRPr sz="1400" kern="0">
                <a:solidFill>
                  <a:srgbClr val="000000"/>
                </a:solidFill>
                <a:latin typeface="Arial"/>
                <a:cs typeface="Arial"/>
                <a:sym typeface="Arial"/>
              </a:endParaRPr>
            </a:p>
          </p:txBody>
        </p:sp>
        <p:sp>
          <p:nvSpPr>
            <p:cNvPr id="274" name="Shape 274"/>
            <p:cNvSpPr txBox="1"/>
            <p:nvPr/>
          </p:nvSpPr>
          <p:spPr>
            <a:xfrm>
              <a:off x="4003675" y="1608137"/>
              <a:ext cx="1252537"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Intake</a:t>
              </a:r>
              <a:endParaRPr sz="1400" kern="0">
                <a:solidFill>
                  <a:srgbClr val="000000"/>
                </a:solidFill>
                <a:latin typeface="Arial"/>
                <a:cs typeface="Arial"/>
                <a:sym typeface="Arial"/>
              </a:endParaRPr>
            </a:p>
          </p:txBody>
        </p:sp>
        <p:sp>
          <p:nvSpPr>
            <p:cNvPr id="275" name="Shape 275"/>
            <p:cNvSpPr txBox="1"/>
            <p:nvPr/>
          </p:nvSpPr>
          <p:spPr>
            <a:xfrm>
              <a:off x="5256212" y="1608137"/>
              <a:ext cx="2238375"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Selection</a:t>
              </a:r>
              <a:endParaRPr sz="1400" kern="0">
                <a:solidFill>
                  <a:srgbClr val="000000"/>
                </a:solidFill>
                <a:latin typeface="Arial"/>
                <a:cs typeface="Arial"/>
                <a:sym typeface="Arial"/>
              </a:endParaRPr>
            </a:p>
          </p:txBody>
        </p:sp>
        <p:sp>
          <p:nvSpPr>
            <p:cNvPr id="276" name="Shape 276"/>
            <p:cNvSpPr txBox="1"/>
            <p:nvPr/>
          </p:nvSpPr>
          <p:spPr>
            <a:xfrm>
              <a:off x="7494587" y="1608137"/>
              <a:ext cx="1344612"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Faculty</a:t>
              </a:r>
              <a:endParaRPr sz="1400" kern="0">
                <a:solidFill>
                  <a:srgbClr val="000000"/>
                </a:solidFill>
                <a:latin typeface="Arial"/>
                <a:cs typeface="Arial"/>
                <a:sym typeface="Arial"/>
              </a:endParaRPr>
            </a:p>
          </p:txBody>
        </p:sp>
        <p:sp>
          <p:nvSpPr>
            <p:cNvPr id="277" name="Shape 277"/>
            <p:cNvSpPr txBox="1"/>
            <p:nvPr/>
          </p:nvSpPr>
          <p:spPr>
            <a:xfrm>
              <a:off x="207962" y="3224210"/>
              <a:ext cx="2617786" cy="760413"/>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dirty="0">
                  <a:solidFill>
                    <a:srgbClr val="FFFFFF"/>
                  </a:solidFill>
                  <a:latin typeface="Arimo"/>
                  <a:ea typeface="Arimo"/>
                  <a:cs typeface="Arimo"/>
                  <a:sym typeface="Arimo"/>
                </a:rPr>
                <a:t>LLB</a:t>
              </a:r>
              <a:endParaRPr sz="1400" kern="0" dirty="0">
                <a:solidFill>
                  <a:srgbClr val="000000"/>
                </a:solidFill>
                <a:latin typeface="Arial"/>
                <a:cs typeface="Arial"/>
                <a:sym typeface="Arial"/>
              </a:endParaRPr>
            </a:p>
            <a:p>
              <a:pPr defTabSz="1219170"/>
              <a:endParaRPr sz="2000" b="1" kern="0" dirty="0">
                <a:solidFill>
                  <a:srgbClr val="FFFFFF"/>
                </a:solidFill>
                <a:latin typeface="Arimo"/>
                <a:ea typeface="Arimo"/>
                <a:cs typeface="Arimo"/>
                <a:sym typeface="Arimo"/>
              </a:endParaRPr>
            </a:p>
          </p:txBody>
        </p:sp>
        <p:sp>
          <p:nvSpPr>
            <p:cNvPr id="278" name="Shape 278"/>
            <p:cNvSpPr txBox="1"/>
            <p:nvPr/>
          </p:nvSpPr>
          <p:spPr>
            <a:xfrm>
              <a:off x="2825750" y="3224212"/>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4 yrs</a:t>
              </a:r>
              <a:endParaRPr sz="1400" kern="0">
                <a:solidFill>
                  <a:srgbClr val="000000"/>
                </a:solidFill>
                <a:latin typeface="Arial"/>
                <a:cs typeface="Arial"/>
                <a:sym typeface="Arial"/>
              </a:endParaRPr>
            </a:p>
          </p:txBody>
        </p:sp>
        <p:sp>
          <p:nvSpPr>
            <p:cNvPr id="279" name="Shape 279"/>
            <p:cNvSpPr txBox="1"/>
            <p:nvPr/>
          </p:nvSpPr>
          <p:spPr>
            <a:xfrm>
              <a:off x="4003675" y="3224212"/>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95-100</a:t>
              </a:r>
              <a:endParaRPr sz="1400" kern="0">
                <a:solidFill>
                  <a:srgbClr val="000000"/>
                </a:solidFill>
                <a:latin typeface="Arial"/>
                <a:cs typeface="Arial"/>
                <a:sym typeface="Arial"/>
              </a:endParaRPr>
            </a:p>
          </p:txBody>
        </p:sp>
        <p:sp>
          <p:nvSpPr>
            <p:cNvPr id="280" name="Shape 280"/>
            <p:cNvSpPr txBox="1"/>
            <p:nvPr/>
          </p:nvSpPr>
          <p:spPr>
            <a:xfrm>
              <a:off x="5256212" y="3224212"/>
              <a:ext cx="223837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DSE only</a:t>
              </a:r>
              <a:endParaRPr sz="1400" kern="0">
                <a:solidFill>
                  <a:srgbClr val="000000"/>
                </a:solidFill>
                <a:latin typeface="Arial"/>
                <a:cs typeface="Arial"/>
                <a:sym typeface="Arial"/>
              </a:endParaRPr>
            </a:p>
          </p:txBody>
        </p:sp>
        <p:sp>
          <p:nvSpPr>
            <p:cNvPr id="281" name="Shape 281"/>
            <p:cNvSpPr txBox="1"/>
            <p:nvPr/>
          </p:nvSpPr>
          <p:spPr>
            <a:xfrm>
              <a:off x="7494587" y="3224212"/>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Law</a:t>
              </a:r>
              <a:endParaRPr sz="1400" kern="0">
                <a:solidFill>
                  <a:srgbClr val="000000"/>
                </a:solidFill>
                <a:latin typeface="Arial"/>
                <a:cs typeface="Arial"/>
                <a:sym typeface="Arial"/>
              </a:endParaRPr>
            </a:p>
          </p:txBody>
        </p:sp>
        <p:sp>
          <p:nvSpPr>
            <p:cNvPr id="282" name="Shape 282"/>
            <p:cNvSpPr txBox="1"/>
            <p:nvPr/>
          </p:nvSpPr>
          <p:spPr>
            <a:xfrm>
              <a:off x="207962" y="3984625"/>
              <a:ext cx="2617787"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BA Literary Studies &amp; Law</a:t>
              </a:r>
              <a:endParaRPr sz="1400" kern="0">
                <a:solidFill>
                  <a:srgbClr val="000000"/>
                </a:solidFill>
                <a:latin typeface="Arial"/>
                <a:cs typeface="Arial"/>
                <a:sym typeface="Arial"/>
              </a:endParaRPr>
            </a:p>
          </p:txBody>
        </p:sp>
        <p:sp>
          <p:nvSpPr>
            <p:cNvPr id="283" name="Shape 283"/>
            <p:cNvSpPr txBox="1"/>
            <p:nvPr/>
          </p:nvSpPr>
          <p:spPr>
            <a:xfrm>
              <a:off x="2825750" y="3984625"/>
              <a:ext cx="1177925"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 yrs</a:t>
              </a:r>
              <a:endParaRPr sz="1400" kern="0">
                <a:solidFill>
                  <a:srgbClr val="000000"/>
                </a:solidFill>
                <a:latin typeface="Arial"/>
                <a:cs typeface="Arial"/>
                <a:sym typeface="Arial"/>
              </a:endParaRPr>
            </a:p>
          </p:txBody>
        </p:sp>
        <p:sp>
          <p:nvSpPr>
            <p:cNvPr id="284" name="Shape 284"/>
            <p:cNvSpPr txBox="1"/>
            <p:nvPr/>
          </p:nvSpPr>
          <p:spPr>
            <a:xfrm>
              <a:off x="4003675" y="3984625"/>
              <a:ext cx="1252537"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25</a:t>
              </a:r>
              <a:endParaRPr sz="1400" kern="0">
                <a:solidFill>
                  <a:srgbClr val="000000"/>
                </a:solidFill>
                <a:latin typeface="Arial"/>
                <a:cs typeface="Arial"/>
                <a:sym typeface="Arial"/>
              </a:endParaRPr>
            </a:p>
          </p:txBody>
        </p:sp>
        <p:sp>
          <p:nvSpPr>
            <p:cNvPr id="285" name="Shape 285"/>
            <p:cNvSpPr txBox="1"/>
            <p:nvPr/>
          </p:nvSpPr>
          <p:spPr>
            <a:xfrm>
              <a:off x="5256212" y="3984625"/>
              <a:ext cx="2238375"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DSE only</a:t>
              </a:r>
              <a:endParaRPr sz="1400" kern="0">
                <a:solidFill>
                  <a:srgbClr val="000000"/>
                </a:solidFill>
                <a:latin typeface="Arial"/>
                <a:cs typeface="Arial"/>
                <a:sym typeface="Arial"/>
              </a:endParaRPr>
            </a:p>
          </p:txBody>
        </p:sp>
        <p:sp>
          <p:nvSpPr>
            <p:cNvPr id="286" name="Shape 286"/>
            <p:cNvSpPr txBox="1"/>
            <p:nvPr/>
          </p:nvSpPr>
          <p:spPr>
            <a:xfrm>
              <a:off x="7494587" y="3984625"/>
              <a:ext cx="1344612"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Law</a:t>
              </a:r>
              <a:endParaRPr sz="1400" kern="0">
                <a:solidFill>
                  <a:srgbClr val="000000"/>
                </a:solidFill>
                <a:latin typeface="Arial"/>
                <a:cs typeface="Arial"/>
                <a:sym typeface="Arial"/>
              </a:endParaRPr>
            </a:p>
          </p:txBody>
        </p:sp>
        <p:sp>
          <p:nvSpPr>
            <p:cNvPr id="287" name="Shape 287"/>
            <p:cNvSpPr txBox="1"/>
            <p:nvPr/>
          </p:nvSpPr>
          <p:spPr>
            <a:xfrm>
              <a:off x="207962" y="4686300"/>
              <a:ext cx="261778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BBA(Law)</a:t>
              </a:r>
              <a:endParaRPr sz="1400" kern="0">
                <a:solidFill>
                  <a:srgbClr val="000000"/>
                </a:solidFill>
                <a:latin typeface="Arial"/>
                <a:cs typeface="Arial"/>
                <a:sym typeface="Arial"/>
              </a:endParaRPr>
            </a:p>
            <a:p>
              <a:pPr defTabSz="1219170"/>
              <a:endParaRPr sz="2000" b="1" kern="0">
                <a:solidFill>
                  <a:srgbClr val="FFFFFF"/>
                </a:solidFill>
                <a:latin typeface="Arimo"/>
                <a:ea typeface="Arimo"/>
                <a:cs typeface="Arimo"/>
                <a:sym typeface="Arimo"/>
              </a:endParaRPr>
            </a:p>
          </p:txBody>
        </p:sp>
        <p:sp>
          <p:nvSpPr>
            <p:cNvPr id="288" name="Shape 288"/>
            <p:cNvSpPr txBox="1"/>
            <p:nvPr/>
          </p:nvSpPr>
          <p:spPr>
            <a:xfrm>
              <a:off x="2825750" y="4686300"/>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 yrs</a:t>
              </a:r>
              <a:endParaRPr sz="1400" kern="0">
                <a:solidFill>
                  <a:srgbClr val="000000"/>
                </a:solidFill>
                <a:latin typeface="Arial"/>
                <a:cs typeface="Arial"/>
                <a:sym typeface="Arial"/>
              </a:endParaRPr>
            </a:p>
          </p:txBody>
        </p:sp>
        <p:sp>
          <p:nvSpPr>
            <p:cNvPr id="289" name="Shape 289"/>
            <p:cNvSpPr txBox="1"/>
            <p:nvPr/>
          </p:nvSpPr>
          <p:spPr>
            <a:xfrm>
              <a:off x="4003675" y="4686300"/>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70-80</a:t>
              </a:r>
              <a:endParaRPr sz="1400" kern="0">
                <a:solidFill>
                  <a:srgbClr val="000000"/>
                </a:solidFill>
                <a:latin typeface="Arial"/>
                <a:cs typeface="Arial"/>
                <a:sym typeface="Arial"/>
              </a:endParaRPr>
            </a:p>
          </p:txBody>
        </p:sp>
        <p:sp>
          <p:nvSpPr>
            <p:cNvPr id="290" name="Shape 290"/>
            <p:cNvSpPr txBox="1"/>
            <p:nvPr/>
          </p:nvSpPr>
          <p:spPr>
            <a:xfrm>
              <a:off x="5256212" y="4686300"/>
              <a:ext cx="223837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Also Interview</a:t>
              </a:r>
              <a:endParaRPr sz="1400" kern="0">
                <a:solidFill>
                  <a:srgbClr val="000000"/>
                </a:solidFill>
                <a:latin typeface="Arial"/>
                <a:cs typeface="Arial"/>
                <a:sym typeface="Arial"/>
              </a:endParaRPr>
            </a:p>
          </p:txBody>
        </p:sp>
        <p:sp>
          <p:nvSpPr>
            <p:cNvPr id="291" name="Shape 291"/>
            <p:cNvSpPr txBox="1"/>
            <p:nvPr/>
          </p:nvSpPr>
          <p:spPr>
            <a:xfrm>
              <a:off x="7494587" y="4686300"/>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Business</a:t>
              </a:r>
              <a:endParaRPr sz="1400" kern="0">
                <a:solidFill>
                  <a:srgbClr val="000000"/>
                </a:solidFill>
                <a:latin typeface="Arial"/>
                <a:cs typeface="Arial"/>
                <a:sym typeface="Arial"/>
              </a:endParaRPr>
            </a:p>
          </p:txBody>
        </p:sp>
        <p:sp>
          <p:nvSpPr>
            <p:cNvPr id="292" name="Shape 292"/>
            <p:cNvSpPr txBox="1"/>
            <p:nvPr/>
          </p:nvSpPr>
          <p:spPr>
            <a:xfrm>
              <a:off x="207962" y="5446712"/>
              <a:ext cx="261778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endParaRPr lang="en-US" sz="2000" b="1" kern="0" dirty="0">
                <a:solidFill>
                  <a:srgbClr val="FFFFFF"/>
                </a:solidFill>
                <a:latin typeface="Arimo"/>
                <a:ea typeface="Arimo"/>
                <a:cs typeface="Arimo"/>
                <a:sym typeface="Arimo"/>
              </a:endParaRPr>
            </a:p>
            <a:p>
              <a:pPr algn="ctr" defTabSz="1219170">
                <a:buClr>
                  <a:srgbClr val="FFFFFF"/>
                </a:buClr>
                <a:buSzPts val="2000"/>
              </a:pPr>
              <a:r>
                <a:rPr lang="en-US" sz="2000" b="1" kern="0" dirty="0">
                  <a:solidFill>
                    <a:srgbClr val="FFFFFF"/>
                  </a:solidFill>
                  <a:latin typeface="Arimo"/>
                  <a:ea typeface="Arimo"/>
                  <a:cs typeface="Arimo"/>
                  <a:sym typeface="Arimo"/>
                </a:rPr>
                <a:t>BSS(Government &amp; Law)</a:t>
              </a:r>
              <a:endParaRPr sz="1400" kern="0" dirty="0">
                <a:solidFill>
                  <a:srgbClr val="000000"/>
                </a:solidFill>
                <a:latin typeface="Arial"/>
                <a:cs typeface="Arial"/>
                <a:sym typeface="Arial"/>
              </a:endParaRPr>
            </a:p>
            <a:p>
              <a:pPr defTabSz="1219170"/>
              <a:endParaRPr sz="2000" b="1" kern="0" dirty="0">
                <a:solidFill>
                  <a:srgbClr val="FFFFFF"/>
                </a:solidFill>
                <a:latin typeface="Arimo"/>
                <a:ea typeface="Arimo"/>
                <a:cs typeface="Arimo"/>
                <a:sym typeface="Arimo"/>
              </a:endParaRPr>
            </a:p>
          </p:txBody>
        </p:sp>
        <p:sp>
          <p:nvSpPr>
            <p:cNvPr id="293" name="Shape 293"/>
            <p:cNvSpPr txBox="1"/>
            <p:nvPr/>
          </p:nvSpPr>
          <p:spPr>
            <a:xfrm>
              <a:off x="2825750" y="5446712"/>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 yrs</a:t>
              </a:r>
              <a:endParaRPr sz="1400" kern="0">
                <a:solidFill>
                  <a:srgbClr val="000000"/>
                </a:solidFill>
                <a:latin typeface="Arial"/>
                <a:cs typeface="Arial"/>
                <a:sym typeface="Arial"/>
              </a:endParaRPr>
            </a:p>
          </p:txBody>
        </p:sp>
        <p:sp>
          <p:nvSpPr>
            <p:cNvPr id="294" name="Shape 294"/>
            <p:cNvSpPr txBox="1"/>
            <p:nvPr/>
          </p:nvSpPr>
          <p:spPr>
            <a:xfrm>
              <a:off x="4003675" y="5446712"/>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60-70</a:t>
              </a:r>
              <a:endParaRPr sz="1400" kern="0">
                <a:solidFill>
                  <a:srgbClr val="000000"/>
                </a:solidFill>
                <a:latin typeface="Arial"/>
                <a:cs typeface="Arial"/>
                <a:sym typeface="Arial"/>
              </a:endParaRPr>
            </a:p>
          </p:txBody>
        </p:sp>
        <p:sp>
          <p:nvSpPr>
            <p:cNvPr id="295" name="Shape 295"/>
            <p:cNvSpPr txBox="1"/>
            <p:nvPr/>
          </p:nvSpPr>
          <p:spPr>
            <a:xfrm>
              <a:off x="5256212" y="5446712"/>
              <a:ext cx="223837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1800"/>
              </a:pPr>
              <a:r>
                <a:rPr lang="en-US" b="1" kern="0" dirty="0">
                  <a:solidFill>
                    <a:srgbClr val="FFFFFF"/>
                  </a:solidFill>
                  <a:latin typeface="Arimo"/>
                  <a:ea typeface="Arimo"/>
                  <a:cs typeface="Arimo"/>
                  <a:sym typeface="Arimo"/>
                </a:rPr>
                <a:t>Maybe Interview</a:t>
              </a:r>
              <a:endParaRPr sz="1400" kern="0" dirty="0">
                <a:solidFill>
                  <a:srgbClr val="000000"/>
                </a:solidFill>
                <a:latin typeface="Arial"/>
                <a:cs typeface="Arial"/>
                <a:sym typeface="Arial"/>
              </a:endParaRPr>
            </a:p>
          </p:txBody>
        </p:sp>
        <p:sp>
          <p:nvSpPr>
            <p:cNvPr id="296" name="Shape 296"/>
            <p:cNvSpPr txBox="1"/>
            <p:nvPr/>
          </p:nvSpPr>
          <p:spPr>
            <a:xfrm>
              <a:off x="7494587" y="5446712"/>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dirty="0">
                  <a:solidFill>
                    <a:srgbClr val="FFFFFF"/>
                  </a:solidFill>
                  <a:latin typeface="Arimo"/>
                  <a:ea typeface="Arimo"/>
                  <a:cs typeface="Arimo"/>
                  <a:sym typeface="Arimo"/>
                </a:rPr>
                <a:t>Social Science</a:t>
              </a:r>
              <a:endParaRPr sz="1400" kern="0" dirty="0">
                <a:solidFill>
                  <a:srgbClr val="000000"/>
                </a:solidFill>
                <a:latin typeface="Arial"/>
                <a:cs typeface="Arial"/>
                <a:sym typeface="Arial"/>
              </a:endParaRPr>
            </a:p>
          </p:txBody>
        </p:sp>
        <p:cxnSp>
          <p:nvCxnSpPr>
            <p:cNvPr id="297" name="Shape 297"/>
            <p:cNvCxnSpPr/>
            <p:nvPr/>
          </p:nvCxnSpPr>
          <p:spPr>
            <a:xfrm>
              <a:off x="2825750"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298" name="Shape 298"/>
            <p:cNvCxnSpPr/>
            <p:nvPr/>
          </p:nvCxnSpPr>
          <p:spPr>
            <a:xfrm>
              <a:off x="4003675"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299" name="Shape 299"/>
            <p:cNvCxnSpPr/>
            <p:nvPr/>
          </p:nvCxnSpPr>
          <p:spPr>
            <a:xfrm>
              <a:off x="5256212"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00" name="Shape 300"/>
            <p:cNvCxnSpPr/>
            <p:nvPr/>
          </p:nvCxnSpPr>
          <p:spPr>
            <a:xfrm>
              <a:off x="7494587"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01" name="Shape 301"/>
            <p:cNvCxnSpPr/>
            <p:nvPr/>
          </p:nvCxnSpPr>
          <p:spPr>
            <a:xfrm>
              <a:off x="207962" y="3224212"/>
              <a:ext cx="8631237" cy="0"/>
            </a:xfrm>
            <a:prstGeom prst="straightConnector1">
              <a:avLst/>
            </a:prstGeom>
            <a:noFill/>
            <a:ln w="38100" cap="flat" cmpd="sng">
              <a:solidFill>
                <a:schemeClr val="dk1"/>
              </a:solidFill>
              <a:prstDash val="solid"/>
              <a:miter lim="800000"/>
              <a:headEnd type="none" w="med" len="med"/>
              <a:tailEnd type="none" w="med" len="med"/>
            </a:ln>
          </p:spPr>
        </p:cxnSp>
        <p:cxnSp>
          <p:nvCxnSpPr>
            <p:cNvPr id="302" name="Shape 302"/>
            <p:cNvCxnSpPr/>
            <p:nvPr/>
          </p:nvCxnSpPr>
          <p:spPr>
            <a:xfrm>
              <a:off x="207962" y="3984625"/>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03" name="Shape 303"/>
            <p:cNvCxnSpPr/>
            <p:nvPr/>
          </p:nvCxnSpPr>
          <p:spPr>
            <a:xfrm>
              <a:off x="207962" y="4686300"/>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04" name="Shape 304"/>
            <p:cNvCxnSpPr/>
            <p:nvPr/>
          </p:nvCxnSpPr>
          <p:spPr>
            <a:xfrm>
              <a:off x="207962" y="5446712"/>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05" name="Shape 305"/>
            <p:cNvCxnSpPr/>
            <p:nvPr/>
          </p:nvCxnSpPr>
          <p:spPr>
            <a:xfrm>
              <a:off x="207962"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06" name="Shape 306"/>
            <p:cNvCxnSpPr/>
            <p:nvPr/>
          </p:nvCxnSpPr>
          <p:spPr>
            <a:xfrm>
              <a:off x="8839200"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07" name="Shape 307"/>
            <p:cNvCxnSpPr/>
            <p:nvPr/>
          </p:nvCxnSpPr>
          <p:spPr>
            <a:xfrm>
              <a:off x="207962" y="1608137"/>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08" name="Shape 308"/>
            <p:cNvCxnSpPr/>
            <p:nvPr/>
          </p:nvCxnSpPr>
          <p:spPr>
            <a:xfrm>
              <a:off x="207962" y="6207125"/>
              <a:ext cx="8631237" cy="0"/>
            </a:xfrm>
            <a:prstGeom prst="straightConnector1">
              <a:avLst/>
            </a:prstGeom>
            <a:noFill/>
            <a:ln w="12700" cap="flat" cmpd="sng">
              <a:solidFill>
                <a:schemeClr val="dk1"/>
              </a:solidFill>
              <a:prstDash val="solid"/>
              <a:miter lim="800000"/>
              <a:headEnd type="none" w="med" len="med"/>
              <a:tailEnd type="none" w="med" len="med"/>
            </a:ln>
          </p:spPr>
        </p:cxnSp>
      </p:grpSp>
    </p:spTree>
    <p:extLst>
      <p:ext uri="{BB962C8B-B14F-4D97-AF65-F5344CB8AC3E}">
        <p14:creationId xmlns:p14="http://schemas.microsoft.com/office/powerpoint/2010/main" val="977048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228;p35">
            <a:extLst>
              <a:ext uri="{FF2B5EF4-FFF2-40B4-BE49-F238E27FC236}">
                <a16:creationId xmlns:a16="http://schemas.microsoft.com/office/drawing/2014/main" id="{563C6D37-34A9-4458-9AC6-329D825574E8}"/>
              </a:ext>
            </a:extLst>
          </p:cNvPr>
          <p:cNvPicPr preferRelativeResize="0"/>
          <p:nvPr/>
        </p:nvPicPr>
        <p:blipFill rotWithShape="1">
          <a:blip r:embed="rId2">
            <a:alphaModFix/>
          </a:blip>
          <a:srcRect t="7949"/>
          <a:stretch/>
        </p:blipFill>
        <p:spPr>
          <a:xfrm>
            <a:off x="4718760" y="5018154"/>
            <a:ext cx="1504958" cy="1093305"/>
          </a:xfrm>
          <a:prstGeom prst="ellipse">
            <a:avLst/>
          </a:prstGeom>
          <a:noFill/>
          <a:ln>
            <a:noFill/>
          </a:ln>
        </p:spPr>
      </p:pic>
      <p:pic>
        <p:nvPicPr>
          <p:cNvPr id="16" name="Google Shape;230;p35">
            <a:extLst>
              <a:ext uri="{FF2B5EF4-FFF2-40B4-BE49-F238E27FC236}">
                <a16:creationId xmlns:a16="http://schemas.microsoft.com/office/drawing/2014/main" id="{3B49610C-2B60-40AA-AB07-D8320D9356E7}"/>
              </a:ext>
            </a:extLst>
          </p:cNvPr>
          <p:cNvPicPr preferRelativeResize="0"/>
          <p:nvPr/>
        </p:nvPicPr>
        <p:blipFill rotWithShape="1">
          <a:blip r:embed="rId3">
            <a:alphaModFix/>
          </a:blip>
          <a:srcRect t="9237" b="772"/>
          <a:stretch/>
        </p:blipFill>
        <p:spPr>
          <a:xfrm>
            <a:off x="4793537" y="3810273"/>
            <a:ext cx="1355403" cy="1093305"/>
          </a:xfrm>
          <a:prstGeom prst="rect">
            <a:avLst/>
          </a:prstGeom>
          <a:noFill/>
          <a:ln>
            <a:noFill/>
          </a:ln>
        </p:spPr>
      </p:pic>
      <p:pic>
        <p:nvPicPr>
          <p:cNvPr id="15" name="Google Shape;229;p35">
            <a:extLst>
              <a:ext uri="{FF2B5EF4-FFF2-40B4-BE49-F238E27FC236}">
                <a16:creationId xmlns:a16="http://schemas.microsoft.com/office/drawing/2014/main" id="{434738C2-4673-4B9E-8796-D23AF5C2C9D8}"/>
              </a:ext>
            </a:extLst>
          </p:cNvPr>
          <p:cNvPicPr preferRelativeResize="0"/>
          <p:nvPr/>
        </p:nvPicPr>
        <p:blipFill rotWithShape="1">
          <a:blip r:embed="rId4">
            <a:alphaModFix/>
          </a:blip>
          <a:srcRect t="3898" b="4279"/>
          <a:stretch/>
        </p:blipFill>
        <p:spPr>
          <a:xfrm>
            <a:off x="4752573" y="2602391"/>
            <a:ext cx="1437329" cy="1093306"/>
          </a:xfrm>
          <a:prstGeom prst="ellipse">
            <a:avLst/>
          </a:prstGeom>
          <a:noFill/>
          <a:ln>
            <a:noFill/>
          </a:ln>
        </p:spPr>
      </p:pic>
      <p:pic>
        <p:nvPicPr>
          <p:cNvPr id="17" name="Google Shape;231;p35">
            <a:extLst>
              <a:ext uri="{FF2B5EF4-FFF2-40B4-BE49-F238E27FC236}">
                <a16:creationId xmlns:a16="http://schemas.microsoft.com/office/drawing/2014/main" id="{CFDD0B30-9317-4145-8868-830CBE0B777D}"/>
              </a:ext>
            </a:extLst>
          </p:cNvPr>
          <p:cNvPicPr preferRelativeResize="0"/>
          <p:nvPr/>
        </p:nvPicPr>
        <p:blipFill rotWithShape="1">
          <a:blip r:embed="rId5">
            <a:alphaModFix/>
          </a:blip>
          <a:srcRect/>
          <a:stretch/>
        </p:blipFill>
        <p:spPr>
          <a:xfrm>
            <a:off x="4846477" y="1298196"/>
            <a:ext cx="1249520" cy="1211873"/>
          </a:xfrm>
          <a:prstGeom prst="rect">
            <a:avLst/>
          </a:prstGeom>
          <a:noFill/>
          <a:ln>
            <a:noFill/>
          </a:ln>
        </p:spPr>
      </p:pic>
      <p:sp>
        <p:nvSpPr>
          <p:cNvPr id="11" name="TextBox 10">
            <a:extLst>
              <a:ext uri="{FF2B5EF4-FFF2-40B4-BE49-F238E27FC236}">
                <a16:creationId xmlns:a16="http://schemas.microsoft.com/office/drawing/2014/main" id="{325A91C8-58DF-47C0-8952-FAE69BA07A71}"/>
              </a:ext>
            </a:extLst>
          </p:cNvPr>
          <p:cNvSpPr txBox="1"/>
          <p:nvPr/>
        </p:nvSpPr>
        <p:spPr>
          <a:xfrm>
            <a:off x="1562737" y="202763"/>
            <a:ext cx="10126980" cy="1107996"/>
          </a:xfrm>
          <a:prstGeom prst="rect">
            <a:avLst/>
          </a:prstGeom>
          <a:noFill/>
        </p:spPr>
        <p:txBody>
          <a:bodyPr wrap="square" rtlCol="0">
            <a:spAutoFit/>
          </a:bodyPr>
          <a:lstStyle/>
          <a:p>
            <a:r>
              <a:rPr lang="en-US" altLang="zh-TW" sz="48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Arial"/>
              </a:rPr>
              <a:t>The four levels of Rule of Law</a:t>
            </a:r>
            <a:endParaRPr lang="zh-TW" altLang="en-US" sz="4800" b="1" u="sng"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Arial"/>
            </a:endParaRPr>
          </a:p>
          <a:p>
            <a:endParaRPr lang="en-HK"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1F44FA8-7671-45F9-B51C-4D74B2A90FED}"/>
              </a:ext>
            </a:extLst>
          </p:cNvPr>
          <p:cNvSpPr txBox="1"/>
          <p:nvPr/>
        </p:nvSpPr>
        <p:spPr>
          <a:xfrm>
            <a:off x="6389433" y="2677913"/>
            <a:ext cx="5697036" cy="830997"/>
          </a:xfrm>
          <a:prstGeom prst="rect">
            <a:avLst/>
          </a:prstGeom>
          <a:noFill/>
        </p:spPr>
        <p:txBody>
          <a:bodyPr wrap="square" rtlCol="0">
            <a:spAutoFit/>
          </a:bodyPr>
          <a:lstStyle/>
          <a:p>
            <a:r>
              <a:rPr lang="en-HK" sz="4800" b="1" dirty="0">
                <a:solidFill>
                  <a:srgbClr val="000066"/>
                </a:solidFill>
                <a:latin typeface="Times New Roman" panose="02020603050405020304" pitchFamily="18" charset="0"/>
                <a:cs typeface="Times New Roman" panose="02020603050405020304" pitchFamily="18" charset="0"/>
              </a:rPr>
              <a:t>Limitation from Law</a:t>
            </a:r>
            <a:endPar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Arrow: Down 18">
            <a:extLst>
              <a:ext uri="{FF2B5EF4-FFF2-40B4-BE49-F238E27FC236}">
                <a16:creationId xmlns:a16="http://schemas.microsoft.com/office/drawing/2014/main" id="{82342EB4-452A-4DCC-B5C8-1004BDE4B396}"/>
              </a:ext>
            </a:extLst>
          </p:cNvPr>
          <p:cNvSpPr/>
          <p:nvPr/>
        </p:nvSpPr>
        <p:spPr>
          <a:xfrm rot="10800000">
            <a:off x="3292477" y="1289064"/>
            <a:ext cx="876300" cy="4822394"/>
          </a:xfrm>
          <a:prstGeom prst="downArrow">
            <a:avLst/>
          </a:prstGeom>
          <a:noFill/>
          <a:ln w="762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TextBox 19">
            <a:extLst>
              <a:ext uri="{FF2B5EF4-FFF2-40B4-BE49-F238E27FC236}">
                <a16:creationId xmlns:a16="http://schemas.microsoft.com/office/drawing/2014/main" id="{A5F6BD16-337B-4BCE-A682-92441A1FB36A}"/>
              </a:ext>
            </a:extLst>
          </p:cNvPr>
          <p:cNvSpPr txBox="1"/>
          <p:nvPr/>
        </p:nvSpPr>
        <p:spPr>
          <a:xfrm>
            <a:off x="1320259" y="1141174"/>
            <a:ext cx="5697036" cy="5139869"/>
          </a:xfrm>
          <a:prstGeom prst="rect">
            <a:avLst/>
          </a:prstGeom>
          <a:noFill/>
        </p:spPr>
        <p:txBody>
          <a:bodyPr wrap="square" rtlCol="0">
            <a:spAutoFit/>
          </a:bodyPr>
          <a:lstStyle/>
          <a:p>
            <a:r>
              <a:rPr lang="en-US" altLang="zh-TW" sz="44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High</a:t>
            </a:r>
            <a:endParaRPr lang="zh-TW" altLang="en-US" sz="44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endParaRPr lang="en-HK" altLang="zh-TW" sz="80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endParaRPr lang="en-HK" altLang="zh-TW" sz="80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endParaRPr lang="en-HK" altLang="zh-TW" sz="80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44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Low</a:t>
            </a:r>
            <a:endParaRPr lang="en-HK" sz="1000" dirty="0">
              <a:latin typeface="Times New Roman" panose="02020603050405020304" pitchFamily="18" charset="0"/>
              <a:cs typeface="Times New Roman" panose="02020603050405020304" pitchFamily="18" charset="0"/>
            </a:endParaRPr>
          </a:p>
        </p:txBody>
      </p:sp>
      <p:pic>
        <p:nvPicPr>
          <p:cNvPr id="12" name="Google Shape;228;p35">
            <a:extLst>
              <a:ext uri="{FF2B5EF4-FFF2-40B4-BE49-F238E27FC236}">
                <a16:creationId xmlns:a16="http://schemas.microsoft.com/office/drawing/2014/main" id="{12B88865-5020-4BA7-AA6E-40EF464186F3}"/>
              </a:ext>
            </a:extLst>
          </p:cNvPr>
          <p:cNvPicPr preferRelativeResize="0"/>
          <p:nvPr/>
        </p:nvPicPr>
        <p:blipFill rotWithShape="1">
          <a:blip r:embed="rId2">
            <a:alphaModFix/>
          </a:blip>
          <a:srcRect l="14888" t="9295" r="15761" b="6506"/>
          <a:stretch/>
        </p:blipFill>
        <p:spPr>
          <a:xfrm>
            <a:off x="4866684" y="1298196"/>
            <a:ext cx="1172316" cy="1150023"/>
          </a:xfrm>
          <a:prstGeom prst="ellipse">
            <a:avLst/>
          </a:prstGeom>
          <a:noFill/>
          <a:ln>
            <a:noFill/>
          </a:ln>
        </p:spPr>
      </p:pic>
      <p:pic>
        <p:nvPicPr>
          <p:cNvPr id="13" name="Google Shape;230;p35">
            <a:extLst>
              <a:ext uri="{FF2B5EF4-FFF2-40B4-BE49-F238E27FC236}">
                <a16:creationId xmlns:a16="http://schemas.microsoft.com/office/drawing/2014/main" id="{F89AB0C4-ECC4-4B4F-96A1-5EE84FDDAED1}"/>
              </a:ext>
            </a:extLst>
          </p:cNvPr>
          <p:cNvPicPr preferRelativeResize="0"/>
          <p:nvPr/>
        </p:nvPicPr>
        <p:blipFill rotWithShape="1">
          <a:blip r:embed="rId3">
            <a:alphaModFix/>
          </a:blip>
          <a:srcRect l="12442" t="9237" r="10555" b="4647"/>
          <a:stretch/>
        </p:blipFill>
        <p:spPr>
          <a:xfrm>
            <a:off x="4954797" y="2590533"/>
            <a:ext cx="1084202" cy="1093305"/>
          </a:xfrm>
          <a:prstGeom prst="ellipse">
            <a:avLst/>
          </a:prstGeom>
          <a:noFill/>
          <a:ln>
            <a:noFill/>
          </a:ln>
        </p:spPr>
      </p:pic>
      <p:pic>
        <p:nvPicPr>
          <p:cNvPr id="21" name="Google Shape;229;p35">
            <a:extLst>
              <a:ext uri="{FF2B5EF4-FFF2-40B4-BE49-F238E27FC236}">
                <a16:creationId xmlns:a16="http://schemas.microsoft.com/office/drawing/2014/main" id="{AE34D7A4-396F-4D44-A017-203B34EB3069}"/>
              </a:ext>
            </a:extLst>
          </p:cNvPr>
          <p:cNvPicPr preferRelativeResize="0"/>
          <p:nvPr/>
        </p:nvPicPr>
        <p:blipFill rotWithShape="1">
          <a:blip r:embed="rId4">
            <a:alphaModFix/>
          </a:blip>
          <a:srcRect l="13974" t="3898" r="11484" b="4278"/>
          <a:stretch/>
        </p:blipFill>
        <p:spPr>
          <a:xfrm>
            <a:off x="4954797" y="3798414"/>
            <a:ext cx="1084202" cy="1065568"/>
          </a:xfrm>
          <a:prstGeom prst="ellipse">
            <a:avLst/>
          </a:prstGeom>
          <a:noFill/>
          <a:ln>
            <a:noFill/>
          </a:ln>
        </p:spPr>
      </p:pic>
      <p:pic>
        <p:nvPicPr>
          <p:cNvPr id="22" name="Google Shape;231;p35">
            <a:extLst>
              <a:ext uri="{FF2B5EF4-FFF2-40B4-BE49-F238E27FC236}">
                <a16:creationId xmlns:a16="http://schemas.microsoft.com/office/drawing/2014/main" id="{6233DC0D-CED8-4AD7-97BD-E9C0D7768227}"/>
              </a:ext>
            </a:extLst>
          </p:cNvPr>
          <p:cNvPicPr preferRelativeResize="0"/>
          <p:nvPr/>
        </p:nvPicPr>
        <p:blipFill rotWithShape="1">
          <a:blip r:embed="rId5">
            <a:alphaModFix/>
          </a:blip>
          <a:srcRect l="3835" t="3962" r="4226" b="3968"/>
          <a:stretch/>
        </p:blipFill>
        <p:spPr>
          <a:xfrm>
            <a:off x="4934758" y="5018154"/>
            <a:ext cx="1104241" cy="1093304"/>
          </a:xfrm>
          <a:prstGeom prst="ellipse">
            <a:avLst/>
          </a:prstGeom>
          <a:noFill/>
          <a:ln>
            <a:noFill/>
          </a:ln>
        </p:spPr>
      </p:pic>
      <p:sp>
        <p:nvSpPr>
          <p:cNvPr id="2" name="Rectangle 1">
            <a:extLst>
              <a:ext uri="{FF2B5EF4-FFF2-40B4-BE49-F238E27FC236}">
                <a16:creationId xmlns:a16="http://schemas.microsoft.com/office/drawing/2014/main" id="{A9FE688B-6921-DD4C-A4F3-80B3BA6686B6}"/>
              </a:ext>
            </a:extLst>
          </p:cNvPr>
          <p:cNvSpPr/>
          <p:nvPr/>
        </p:nvSpPr>
        <p:spPr>
          <a:xfrm>
            <a:off x="6389433" y="1508528"/>
            <a:ext cx="5577296" cy="830997"/>
          </a:xfrm>
          <a:prstGeom prst="rect">
            <a:avLst/>
          </a:prstGeom>
        </p:spPr>
        <p:txBody>
          <a:bodyPr wrap="none">
            <a:spAutoFit/>
          </a:bodyPr>
          <a:lstStyle/>
          <a:p>
            <a:r>
              <a:rPr lang="en-HK" sz="4800" b="1" dirty="0">
                <a:solidFill>
                  <a:srgbClr val="000066"/>
                </a:solidFill>
                <a:latin typeface="Times New Roman" panose="02020603050405020304" pitchFamily="18" charset="0"/>
                <a:cs typeface="Times New Roman" panose="02020603050405020304" pitchFamily="18" charset="0"/>
              </a:rPr>
              <a:t>Justice through Law</a:t>
            </a:r>
          </a:p>
        </p:txBody>
      </p:sp>
      <p:sp>
        <p:nvSpPr>
          <p:cNvPr id="3" name="Rectangle 2">
            <a:extLst>
              <a:ext uri="{FF2B5EF4-FFF2-40B4-BE49-F238E27FC236}">
                <a16:creationId xmlns:a16="http://schemas.microsoft.com/office/drawing/2014/main" id="{3199BA2F-5240-CA46-890E-165B6F1F0231}"/>
              </a:ext>
            </a:extLst>
          </p:cNvPr>
          <p:cNvSpPr/>
          <p:nvPr/>
        </p:nvSpPr>
        <p:spPr>
          <a:xfrm>
            <a:off x="6389433" y="3926867"/>
            <a:ext cx="5179623" cy="830997"/>
          </a:xfrm>
          <a:prstGeom prst="rect">
            <a:avLst/>
          </a:prstGeom>
        </p:spPr>
        <p:txBody>
          <a:bodyPr wrap="none">
            <a:spAutoFit/>
          </a:bodyPr>
          <a:lstStyle/>
          <a:p>
            <a:r>
              <a:rPr lang="en-HK" sz="4800" b="1" dirty="0">
                <a:solidFill>
                  <a:srgbClr val="000066"/>
                </a:solidFill>
                <a:latin typeface="Times New Roman" panose="02020603050405020304" pitchFamily="18" charset="0"/>
                <a:cs typeface="Times New Roman" panose="02020603050405020304" pitchFamily="18" charset="0"/>
              </a:rPr>
              <a:t>Regulation by Law</a:t>
            </a:r>
          </a:p>
        </p:txBody>
      </p:sp>
      <p:sp>
        <p:nvSpPr>
          <p:cNvPr id="4" name="Rectangle 3">
            <a:extLst>
              <a:ext uri="{FF2B5EF4-FFF2-40B4-BE49-F238E27FC236}">
                <a16:creationId xmlns:a16="http://schemas.microsoft.com/office/drawing/2014/main" id="{3A14F5F5-D141-FA45-A9F0-224E30BD0A5B}"/>
              </a:ext>
            </a:extLst>
          </p:cNvPr>
          <p:cNvSpPr/>
          <p:nvPr/>
        </p:nvSpPr>
        <p:spPr>
          <a:xfrm>
            <a:off x="6439716" y="5175821"/>
            <a:ext cx="4661854" cy="830997"/>
          </a:xfrm>
          <a:prstGeom prst="rect">
            <a:avLst/>
          </a:prstGeom>
        </p:spPr>
        <p:txBody>
          <a:bodyPr wrap="none">
            <a:spAutoFit/>
          </a:bodyPr>
          <a:lstStyle/>
          <a:p>
            <a:r>
              <a:rPr lang="en-HK" sz="4800" b="1" dirty="0">
                <a:solidFill>
                  <a:srgbClr val="000066"/>
                </a:solidFill>
                <a:latin typeface="Times New Roman" panose="02020603050405020304" pitchFamily="18" charset="0"/>
                <a:cs typeface="Times New Roman" panose="02020603050405020304" pitchFamily="18" charset="0"/>
              </a:rPr>
              <a:t>Existence of Law</a:t>
            </a:r>
          </a:p>
        </p:txBody>
      </p:sp>
    </p:spTree>
    <p:extLst>
      <p:ext uri="{BB962C8B-B14F-4D97-AF65-F5344CB8AC3E}">
        <p14:creationId xmlns:p14="http://schemas.microsoft.com/office/powerpoint/2010/main" val="631834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1366489" y="545037"/>
            <a:ext cx="9497045" cy="1143000"/>
          </a:xfrm>
          <a:prstGeom prst="rect">
            <a:avLst/>
          </a:prstGeom>
          <a:solidFill>
            <a:schemeClr val="folHlink"/>
          </a:solidFill>
          <a:ln>
            <a:noFill/>
          </a:ln>
        </p:spPr>
        <p:txBody>
          <a:bodyPr spcFirstLastPara="1" wrap="square" lIns="91425" tIns="45700" rIns="91425" bIns="45700" anchor="t" anchorCtr="0">
            <a:noAutofit/>
          </a:bodyPr>
          <a:lstStyle/>
          <a:p>
            <a:pPr algn="ctr">
              <a:buSzPts val="2400"/>
            </a:pPr>
            <a:r>
              <a:rPr lang="en-US" sz="2400" b="1" dirty="0">
                <a:solidFill>
                  <a:schemeClr val="dk1"/>
                </a:solidFill>
                <a:latin typeface="Arimo"/>
                <a:ea typeface="Arimo"/>
                <a:cs typeface="Arimo"/>
                <a:sym typeface="Arimo"/>
              </a:rPr>
              <a:t>2017-18</a:t>
            </a:r>
            <a:br>
              <a:rPr lang="en-US" sz="2400" b="1" dirty="0">
                <a:solidFill>
                  <a:schemeClr val="dk1"/>
                </a:solidFill>
                <a:latin typeface="Arimo"/>
                <a:ea typeface="Arimo"/>
                <a:cs typeface="Arimo"/>
                <a:sym typeface="Arimo"/>
              </a:rPr>
            </a:br>
            <a:r>
              <a:rPr lang="en-US" sz="2400" b="1" dirty="0">
                <a:solidFill>
                  <a:schemeClr val="dk1"/>
                </a:solidFill>
                <a:latin typeface="Arimo"/>
                <a:ea typeface="Arimo"/>
                <a:cs typeface="Arimo"/>
                <a:sym typeface="Arimo"/>
              </a:rPr>
              <a:t> Average JUPAS (HKDSE) Results</a:t>
            </a:r>
            <a:br>
              <a:rPr lang="en-US" sz="2400" b="1" dirty="0">
                <a:solidFill>
                  <a:schemeClr val="dk1"/>
                </a:solidFill>
                <a:latin typeface="Arimo"/>
                <a:ea typeface="Arimo"/>
                <a:cs typeface="Arimo"/>
                <a:sym typeface="Arimo"/>
              </a:rPr>
            </a:br>
            <a:r>
              <a:rPr lang="en-US" sz="2000" dirty="0">
                <a:solidFill>
                  <a:schemeClr val="dk1"/>
                </a:solidFill>
                <a:latin typeface="Arimo"/>
                <a:ea typeface="Arimo"/>
                <a:cs typeface="Arimo"/>
                <a:sym typeface="Arimo"/>
              </a:rPr>
              <a:t>(5**=7; 5*=6; 5=5; 4=4; 3=3; 2=2; 1=1)</a:t>
            </a:r>
            <a:endParaRPr dirty="0"/>
          </a:p>
        </p:txBody>
      </p:sp>
      <p:grpSp>
        <p:nvGrpSpPr>
          <p:cNvPr id="314" name="Shape 314"/>
          <p:cNvGrpSpPr/>
          <p:nvPr/>
        </p:nvGrpSpPr>
        <p:grpSpPr>
          <a:xfrm>
            <a:off x="1367161" y="1688037"/>
            <a:ext cx="9481352" cy="4598988"/>
            <a:chOff x="207962" y="1608137"/>
            <a:chExt cx="8631238" cy="4598988"/>
          </a:xfrm>
        </p:grpSpPr>
        <p:sp>
          <p:nvSpPr>
            <p:cNvPr id="315" name="Shape 315"/>
            <p:cNvSpPr txBox="1"/>
            <p:nvPr/>
          </p:nvSpPr>
          <p:spPr>
            <a:xfrm>
              <a:off x="207962" y="1608137"/>
              <a:ext cx="2617787"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HKU</a:t>
              </a:r>
              <a:endParaRPr sz="1400" kern="0">
                <a:solidFill>
                  <a:srgbClr val="000000"/>
                </a:solidFill>
                <a:latin typeface="Arial"/>
                <a:cs typeface="Arial"/>
                <a:sym typeface="Arial"/>
              </a:endParaRPr>
            </a:p>
          </p:txBody>
        </p:sp>
        <p:sp>
          <p:nvSpPr>
            <p:cNvPr id="316" name="Shape 316"/>
            <p:cNvSpPr txBox="1"/>
            <p:nvPr/>
          </p:nvSpPr>
          <p:spPr>
            <a:xfrm>
              <a:off x="2825750" y="1608137"/>
              <a:ext cx="1177925"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English </a:t>
              </a:r>
              <a:endParaRPr sz="1400" kern="0">
                <a:solidFill>
                  <a:srgbClr val="000000"/>
                </a:solidFill>
                <a:latin typeface="Arial"/>
                <a:cs typeface="Arial"/>
                <a:sym typeface="Arial"/>
              </a:endParaRPr>
            </a:p>
          </p:txBody>
        </p:sp>
        <p:sp>
          <p:nvSpPr>
            <p:cNvPr id="317" name="Shape 317"/>
            <p:cNvSpPr txBox="1"/>
            <p:nvPr/>
          </p:nvSpPr>
          <p:spPr>
            <a:xfrm>
              <a:off x="4003675" y="1608137"/>
              <a:ext cx="1252537"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Chinese</a:t>
              </a:r>
              <a:endParaRPr sz="1400" kern="0">
                <a:solidFill>
                  <a:srgbClr val="000000"/>
                </a:solidFill>
                <a:latin typeface="Arial"/>
                <a:cs typeface="Arial"/>
                <a:sym typeface="Arial"/>
              </a:endParaRPr>
            </a:p>
          </p:txBody>
        </p:sp>
        <p:sp>
          <p:nvSpPr>
            <p:cNvPr id="318" name="Shape 318"/>
            <p:cNvSpPr txBox="1"/>
            <p:nvPr/>
          </p:nvSpPr>
          <p:spPr>
            <a:xfrm>
              <a:off x="5256212" y="1608137"/>
              <a:ext cx="1009650"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Maths</a:t>
              </a:r>
              <a:endParaRPr sz="1400" kern="0">
                <a:solidFill>
                  <a:srgbClr val="000000"/>
                </a:solidFill>
                <a:latin typeface="Arial"/>
                <a:cs typeface="Arial"/>
                <a:sym typeface="Arial"/>
              </a:endParaRPr>
            </a:p>
          </p:txBody>
        </p:sp>
        <p:sp>
          <p:nvSpPr>
            <p:cNvPr id="319" name="Shape 319"/>
            <p:cNvSpPr txBox="1"/>
            <p:nvPr/>
          </p:nvSpPr>
          <p:spPr>
            <a:xfrm>
              <a:off x="6265862" y="1608137"/>
              <a:ext cx="1228725"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Liberal Studies</a:t>
              </a:r>
              <a:endParaRPr sz="1400" kern="0">
                <a:solidFill>
                  <a:srgbClr val="000000"/>
                </a:solidFill>
                <a:latin typeface="Arial"/>
                <a:cs typeface="Arial"/>
                <a:sym typeface="Arial"/>
              </a:endParaRPr>
            </a:p>
          </p:txBody>
        </p:sp>
        <p:sp>
          <p:nvSpPr>
            <p:cNvPr id="320" name="Shape 320"/>
            <p:cNvSpPr txBox="1"/>
            <p:nvPr/>
          </p:nvSpPr>
          <p:spPr>
            <a:xfrm>
              <a:off x="7494587" y="1608137"/>
              <a:ext cx="1344612"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a:solidFill>
                    <a:srgbClr val="FFFF00"/>
                  </a:solidFill>
                  <a:latin typeface="Arimo"/>
                  <a:ea typeface="Arimo"/>
                  <a:cs typeface="Arimo"/>
                  <a:sym typeface="Arimo"/>
                </a:rPr>
                <a:t>4 core subjects &amp; best 2 electives</a:t>
              </a:r>
              <a:endParaRPr sz="1400" kern="0">
                <a:solidFill>
                  <a:srgbClr val="000000"/>
                </a:solidFill>
                <a:latin typeface="Arial"/>
                <a:cs typeface="Arial"/>
                <a:sym typeface="Arial"/>
              </a:endParaRPr>
            </a:p>
          </p:txBody>
        </p:sp>
        <p:sp>
          <p:nvSpPr>
            <p:cNvPr id="321" name="Shape 321"/>
            <p:cNvSpPr txBox="1"/>
            <p:nvPr/>
          </p:nvSpPr>
          <p:spPr>
            <a:xfrm>
              <a:off x="207962" y="3224212"/>
              <a:ext cx="261778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LLB</a:t>
              </a:r>
              <a:endParaRPr sz="1400" kern="0">
                <a:solidFill>
                  <a:srgbClr val="000000"/>
                </a:solidFill>
                <a:latin typeface="Arial"/>
                <a:cs typeface="Arial"/>
                <a:sym typeface="Arial"/>
              </a:endParaRPr>
            </a:p>
            <a:p>
              <a:pPr defTabSz="1219170"/>
              <a:endParaRPr sz="2000" b="1" kern="0">
                <a:solidFill>
                  <a:srgbClr val="FFFFFF"/>
                </a:solidFill>
                <a:latin typeface="Arimo"/>
                <a:ea typeface="Arimo"/>
                <a:cs typeface="Arimo"/>
                <a:sym typeface="Arimo"/>
              </a:endParaRPr>
            </a:p>
          </p:txBody>
        </p:sp>
        <p:sp>
          <p:nvSpPr>
            <p:cNvPr id="322" name="Shape 322"/>
            <p:cNvSpPr txBox="1"/>
            <p:nvPr/>
          </p:nvSpPr>
          <p:spPr>
            <a:xfrm>
              <a:off x="2825750" y="3224212"/>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6.182</a:t>
              </a:r>
              <a:endParaRPr sz="1400" kern="0">
                <a:solidFill>
                  <a:srgbClr val="000000"/>
                </a:solidFill>
                <a:latin typeface="Arial"/>
                <a:cs typeface="Arial"/>
                <a:sym typeface="Arial"/>
              </a:endParaRPr>
            </a:p>
          </p:txBody>
        </p:sp>
        <p:sp>
          <p:nvSpPr>
            <p:cNvPr id="323" name="Shape 323"/>
            <p:cNvSpPr txBox="1"/>
            <p:nvPr/>
          </p:nvSpPr>
          <p:spPr>
            <a:xfrm>
              <a:off x="4003675" y="3224212"/>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5.610</a:t>
              </a:r>
              <a:endParaRPr sz="1400" kern="0">
                <a:solidFill>
                  <a:srgbClr val="000000"/>
                </a:solidFill>
                <a:latin typeface="Arial"/>
                <a:cs typeface="Arial"/>
                <a:sym typeface="Arial"/>
              </a:endParaRPr>
            </a:p>
          </p:txBody>
        </p:sp>
        <p:sp>
          <p:nvSpPr>
            <p:cNvPr id="324" name="Shape 324"/>
            <p:cNvSpPr txBox="1"/>
            <p:nvPr/>
          </p:nvSpPr>
          <p:spPr>
            <a:xfrm>
              <a:off x="5256212" y="3224212"/>
              <a:ext cx="1009650"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5.558</a:t>
              </a:r>
              <a:endParaRPr sz="1400" kern="0">
                <a:solidFill>
                  <a:srgbClr val="000000"/>
                </a:solidFill>
                <a:latin typeface="Arial"/>
                <a:cs typeface="Arial"/>
                <a:sym typeface="Arial"/>
              </a:endParaRPr>
            </a:p>
          </p:txBody>
        </p:sp>
        <p:sp>
          <p:nvSpPr>
            <p:cNvPr id="325" name="Shape 325"/>
            <p:cNvSpPr txBox="1"/>
            <p:nvPr/>
          </p:nvSpPr>
          <p:spPr>
            <a:xfrm>
              <a:off x="6265862" y="3224212"/>
              <a:ext cx="12287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5.714</a:t>
              </a:r>
              <a:endParaRPr sz="1400" kern="0">
                <a:solidFill>
                  <a:srgbClr val="000000"/>
                </a:solidFill>
                <a:latin typeface="Arial"/>
                <a:cs typeface="Arial"/>
                <a:sym typeface="Arial"/>
              </a:endParaRPr>
            </a:p>
          </p:txBody>
        </p:sp>
        <p:sp>
          <p:nvSpPr>
            <p:cNvPr id="326" name="Shape 326"/>
            <p:cNvSpPr txBox="1"/>
            <p:nvPr/>
          </p:nvSpPr>
          <p:spPr>
            <a:xfrm>
              <a:off x="7494587" y="3224212"/>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5.836</a:t>
              </a:r>
              <a:endParaRPr sz="1400" kern="0">
                <a:solidFill>
                  <a:srgbClr val="000000"/>
                </a:solidFill>
                <a:latin typeface="Arial"/>
                <a:cs typeface="Arial"/>
                <a:sym typeface="Arial"/>
              </a:endParaRPr>
            </a:p>
          </p:txBody>
        </p:sp>
        <p:sp>
          <p:nvSpPr>
            <p:cNvPr id="327" name="Shape 327"/>
            <p:cNvSpPr txBox="1"/>
            <p:nvPr/>
          </p:nvSpPr>
          <p:spPr>
            <a:xfrm>
              <a:off x="207962" y="3984625"/>
              <a:ext cx="2617787"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BA Literary Studies &amp; Law</a:t>
              </a:r>
              <a:endParaRPr sz="1400" kern="0">
                <a:solidFill>
                  <a:srgbClr val="000000"/>
                </a:solidFill>
                <a:latin typeface="Arial"/>
                <a:cs typeface="Arial"/>
                <a:sym typeface="Arial"/>
              </a:endParaRPr>
            </a:p>
          </p:txBody>
        </p:sp>
        <p:sp>
          <p:nvSpPr>
            <p:cNvPr id="328" name="Shape 328"/>
            <p:cNvSpPr txBox="1"/>
            <p:nvPr/>
          </p:nvSpPr>
          <p:spPr>
            <a:xfrm>
              <a:off x="2825750" y="3984625"/>
              <a:ext cx="1177925"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6.407</a:t>
              </a:r>
              <a:endParaRPr sz="1400" kern="0">
                <a:solidFill>
                  <a:srgbClr val="000000"/>
                </a:solidFill>
                <a:latin typeface="Arial"/>
                <a:cs typeface="Arial"/>
                <a:sym typeface="Arial"/>
              </a:endParaRPr>
            </a:p>
          </p:txBody>
        </p:sp>
        <p:sp>
          <p:nvSpPr>
            <p:cNvPr id="329" name="Shape 329"/>
            <p:cNvSpPr txBox="1"/>
            <p:nvPr/>
          </p:nvSpPr>
          <p:spPr>
            <a:xfrm>
              <a:off x="4003675" y="3984625"/>
              <a:ext cx="1252537"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5.889</a:t>
              </a:r>
              <a:endParaRPr sz="1400" kern="0">
                <a:solidFill>
                  <a:srgbClr val="000000"/>
                </a:solidFill>
                <a:latin typeface="Arial"/>
                <a:cs typeface="Arial"/>
                <a:sym typeface="Arial"/>
              </a:endParaRPr>
            </a:p>
          </p:txBody>
        </p:sp>
        <p:sp>
          <p:nvSpPr>
            <p:cNvPr id="330" name="Shape 330"/>
            <p:cNvSpPr txBox="1"/>
            <p:nvPr/>
          </p:nvSpPr>
          <p:spPr>
            <a:xfrm>
              <a:off x="5256212" y="3984625"/>
              <a:ext cx="1009650"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5.074</a:t>
              </a:r>
              <a:endParaRPr sz="1400" kern="0">
                <a:solidFill>
                  <a:srgbClr val="000000"/>
                </a:solidFill>
                <a:latin typeface="Arial"/>
                <a:cs typeface="Arial"/>
                <a:sym typeface="Arial"/>
              </a:endParaRPr>
            </a:p>
          </p:txBody>
        </p:sp>
        <p:sp>
          <p:nvSpPr>
            <p:cNvPr id="331" name="Shape 331"/>
            <p:cNvSpPr txBox="1"/>
            <p:nvPr/>
          </p:nvSpPr>
          <p:spPr>
            <a:xfrm>
              <a:off x="6265862" y="3984625"/>
              <a:ext cx="1228725"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5.519</a:t>
              </a:r>
              <a:endParaRPr sz="1400" kern="0">
                <a:solidFill>
                  <a:srgbClr val="000000"/>
                </a:solidFill>
                <a:latin typeface="Arial"/>
                <a:cs typeface="Arial"/>
                <a:sym typeface="Arial"/>
              </a:endParaRPr>
            </a:p>
          </p:txBody>
        </p:sp>
        <p:sp>
          <p:nvSpPr>
            <p:cNvPr id="332" name="Shape 332"/>
            <p:cNvSpPr txBox="1"/>
            <p:nvPr/>
          </p:nvSpPr>
          <p:spPr>
            <a:xfrm>
              <a:off x="7494587" y="3984625"/>
              <a:ext cx="1344612"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5.827</a:t>
              </a:r>
              <a:endParaRPr sz="1400" kern="0">
                <a:solidFill>
                  <a:srgbClr val="000000"/>
                </a:solidFill>
                <a:latin typeface="Arial"/>
                <a:cs typeface="Arial"/>
                <a:sym typeface="Arial"/>
              </a:endParaRPr>
            </a:p>
          </p:txBody>
        </p:sp>
        <p:sp>
          <p:nvSpPr>
            <p:cNvPr id="333" name="Shape 333"/>
            <p:cNvSpPr txBox="1"/>
            <p:nvPr/>
          </p:nvSpPr>
          <p:spPr>
            <a:xfrm>
              <a:off x="207962" y="4686300"/>
              <a:ext cx="261778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BBA(Law)</a:t>
              </a:r>
              <a:endParaRPr sz="1400" kern="0">
                <a:solidFill>
                  <a:srgbClr val="000000"/>
                </a:solidFill>
                <a:latin typeface="Arial"/>
                <a:cs typeface="Arial"/>
                <a:sym typeface="Arial"/>
              </a:endParaRPr>
            </a:p>
            <a:p>
              <a:pPr defTabSz="1219170"/>
              <a:endParaRPr sz="2000" b="1" kern="0">
                <a:solidFill>
                  <a:srgbClr val="FFFFFF"/>
                </a:solidFill>
                <a:latin typeface="Arimo"/>
                <a:ea typeface="Arimo"/>
                <a:cs typeface="Arimo"/>
                <a:sym typeface="Arimo"/>
              </a:endParaRPr>
            </a:p>
          </p:txBody>
        </p:sp>
        <p:sp>
          <p:nvSpPr>
            <p:cNvPr id="334" name="Shape 334"/>
            <p:cNvSpPr txBox="1"/>
            <p:nvPr/>
          </p:nvSpPr>
          <p:spPr>
            <a:xfrm>
              <a:off x="2825750" y="4686300"/>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6.188</a:t>
              </a:r>
              <a:endParaRPr sz="1400" kern="0">
                <a:solidFill>
                  <a:srgbClr val="000000"/>
                </a:solidFill>
                <a:latin typeface="Arial"/>
                <a:cs typeface="Arial"/>
                <a:sym typeface="Arial"/>
              </a:endParaRPr>
            </a:p>
          </p:txBody>
        </p:sp>
        <p:sp>
          <p:nvSpPr>
            <p:cNvPr id="335" name="Shape 335"/>
            <p:cNvSpPr txBox="1"/>
            <p:nvPr/>
          </p:nvSpPr>
          <p:spPr>
            <a:xfrm>
              <a:off x="4003675" y="4686300"/>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5.813</a:t>
              </a:r>
              <a:endParaRPr sz="1400" kern="0">
                <a:solidFill>
                  <a:srgbClr val="000000"/>
                </a:solidFill>
                <a:latin typeface="Arial"/>
                <a:cs typeface="Arial"/>
                <a:sym typeface="Arial"/>
              </a:endParaRPr>
            </a:p>
          </p:txBody>
        </p:sp>
        <p:sp>
          <p:nvSpPr>
            <p:cNvPr id="336" name="Shape 336"/>
            <p:cNvSpPr txBox="1"/>
            <p:nvPr/>
          </p:nvSpPr>
          <p:spPr>
            <a:xfrm>
              <a:off x="5256212" y="4686300"/>
              <a:ext cx="1009650"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5.859</a:t>
              </a:r>
              <a:endParaRPr sz="1400" kern="0">
                <a:solidFill>
                  <a:srgbClr val="000000"/>
                </a:solidFill>
                <a:latin typeface="Arial"/>
                <a:cs typeface="Arial"/>
                <a:sym typeface="Arial"/>
              </a:endParaRPr>
            </a:p>
          </p:txBody>
        </p:sp>
        <p:sp>
          <p:nvSpPr>
            <p:cNvPr id="337" name="Shape 337"/>
            <p:cNvSpPr txBox="1"/>
            <p:nvPr/>
          </p:nvSpPr>
          <p:spPr>
            <a:xfrm>
              <a:off x="6265862" y="4686300"/>
              <a:ext cx="12287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5.906</a:t>
              </a:r>
              <a:endParaRPr sz="1400" kern="0">
                <a:solidFill>
                  <a:srgbClr val="000000"/>
                </a:solidFill>
                <a:latin typeface="Arial"/>
                <a:cs typeface="Arial"/>
                <a:sym typeface="Arial"/>
              </a:endParaRPr>
            </a:p>
          </p:txBody>
        </p:sp>
        <p:sp>
          <p:nvSpPr>
            <p:cNvPr id="338" name="Shape 338"/>
            <p:cNvSpPr txBox="1"/>
            <p:nvPr/>
          </p:nvSpPr>
          <p:spPr>
            <a:xfrm>
              <a:off x="7494587" y="4686300"/>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6.017</a:t>
              </a:r>
              <a:endParaRPr sz="1400" kern="0">
                <a:solidFill>
                  <a:srgbClr val="000000"/>
                </a:solidFill>
                <a:latin typeface="Arial"/>
                <a:cs typeface="Arial"/>
                <a:sym typeface="Arial"/>
              </a:endParaRPr>
            </a:p>
          </p:txBody>
        </p:sp>
        <p:sp>
          <p:nvSpPr>
            <p:cNvPr id="339" name="Shape 339"/>
            <p:cNvSpPr txBox="1"/>
            <p:nvPr/>
          </p:nvSpPr>
          <p:spPr>
            <a:xfrm>
              <a:off x="207962" y="5446712"/>
              <a:ext cx="2617786"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dirty="0">
                  <a:solidFill>
                    <a:srgbClr val="FFFFFF"/>
                  </a:solidFill>
                  <a:latin typeface="Arimo"/>
                  <a:ea typeface="Arimo"/>
                  <a:cs typeface="Arimo"/>
                  <a:sym typeface="Arimo"/>
                </a:rPr>
                <a:t>BSS(Government &amp; Law)</a:t>
              </a:r>
              <a:endParaRPr lang="en-US" sz="1400" kern="0" dirty="0">
                <a:solidFill>
                  <a:srgbClr val="000000"/>
                </a:solidFill>
                <a:latin typeface="Arial"/>
                <a:cs typeface="Arial"/>
                <a:sym typeface="Arial"/>
              </a:endParaRPr>
            </a:p>
          </p:txBody>
        </p:sp>
        <p:sp>
          <p:nvSpPr>
            <p:cNvPr id="340" name="Shape 340"/>
            <p:cNvSpPr txBox="1"/>
            <p:nvPr/>
          </p:nvSpPr>
          <p:spPr>
            <a:xfrm>
              <a:off x="2825750" y="5446712"/>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6.279</a:t>
              </a:r>
              <a:endParaRPr sz="1400" kern="0">
                <a:solidFill>
                  <a:srgbClr val="000000"/>
                </a:solidFill>
                <a:latin typeface="Arial"/>
                <a:cs typeface="Arial"/>
                <a:sym typeface="Arial"/>
              </a:endParaRPr>
            </a:p>
          </p:txBody>
        </p:sp>
        <p:sp>
          <p:nvSpPr>
            <p:cNvPr id="341" name="Shape 341"/>
            <p:cNvSpPr txBox="1"/>
            <p:nvPr/>
          </p:nvSpPr>
          <p:spPr>
            <a:xfrm>
              <a:off x="4003675" y="5446712"/>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5.698</a:t>
              </a:r>
              <a:endParaRPr sz="1400" kern="0">
                <a:solidFill>
                  <a:srgbClr val="000000"/>
                </a:solidFill>
                <a:latin typeface="Arial"/>
                <a:cs typeface="Arial"/>
                <a:sym typeface="Arial"/>
              </a:endParaRPr>
            </a:p>
          </p:txBody>
        </p:sp>
        <p:sp>
          <p:nvSpPr>
            <p:cNvPr id="342" name="Shape 342"/>
            <p:cNvSpPr txBox="1"/>
            <p:nvPr/>
          </p:nvSpPr>
          <p:spPr>
            <a:xfrm>
              <a:off x="5256212" y="5446712"/>
              <a:ext cx="1009650"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5.488</a:t>
              </a:r>
              <a:endParaRPr sz="1400" kern="0">
                <a:solidFill>
                  <a:srgbClr val="000000"/>
                </a:solidFill>
                <a:latin typeface="Arial"/>
                <a:cs typeface="Arial"/>
                <a:sym typeface="Arial"/>
              </a:endParaRPr>
            </a:p>
          </p:txBody>
        </p:sp>
        <p:sp>
          <p:nvSpPr>
            <p:cNvPr id="343" name="Shape 343"/>
            <p:cNvSpPr txBox="1"/>
            <p:nvPr/>
          </p:nvSpPr>
          <p:spPr>
            <a:xfrm>
              <a:off x="6265862" y="5446712"/>
              <a:ext cx="12287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5.744</a:t>
              </a:r>
              <a:endParaRPr sz="1400" kern="0">
                <a:solidFill>
                  <a:srgbClr val="000000"/>
                </a:solidFill>
                <a:latin typeface="Arial"/>
                <a:cs typeface="Arial"/>
                <a:sym typeface="Arial"/>
              </a:endParaRPr>
            </a:p>
          </p:txBody>
        </p:sp>
        <p:sp>
          <p:nvSpPr>
            <p:cNvPr id="344" name="Shape 344"/>
            <p:cNvSpPr txBox="1"/>
            <p:nvPr/>
          </p:nvSpPr>
          <p:spPr>
            <a:xfrm>
              <a:off x="7494587" y="5446712"/>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5.888</a:t>
              </a:r>
              <a:endParaRPr sz="1400" kern="0">
                <a:solidFill>
                  <a:srgbClr val="000000"/>
                </a:solidFill>
                <a:latin typeface="Arial"/>
                <a:cs typeface="Arial"/>
                <a:sym typeface="Arial"/>
              </a:endParaRPr>
            </a:p>
          </p:txBody>
        </p:sp>
        <p:cxnSp>
          <p:nvCxnSpPr>
            <p:cNvPr id="345" name="Shape 345"/>
            <p:cNvCxnSpPr/>
            <p:nvPr/>
          </p:nvCxnSpPr>
          <p:spPr>
            <a:xfrm>
              <a:off x="2825750"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46" name="Shape 346"/>
            <p:cNvCxnSpPr/>
            <p:nvPr/>
          </p:nvCxnSpPr>
          <p:spPr>
            <a:xfrm>
              <a:off x="4003675"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47" name="Shape 347"/>
            <p:cNvCxnSpPr/>
            <p:nvPr/>
          </p:nvCxnSpPr>
          <p:spPr>
            <a:xfrm>
              <a:off x="5256212"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48" name="Shape 348"/>
            <p:cNvCxnSpPr/>
            <p:nvPr/>
          </p:nvCxnSpPr>
          <p:spPr>
            <a:xfrm>
              <a:off x="6265862"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49" name="Shape 349"/>
            <p:cNvCxnSpPr/>
            <p:nvPr/>
          </p:nvCxnSpPr>
          <p:spPr>
            <a:xfrm>
              <a:off x="7494587"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50" name="Shape 350"/>
            <p:cNvCxnSpPr/>
            <p:nvPr/>
          </p:nvCxnSpPr>
          <p:spPr>
            <a:xfrm>
              <a:off x="207962" y="3224212"/>
              <a:ext cx="8631237" cy="0"/>
            </a:xfrm>
            <a:prstGeom prst="straightConnector1">
              <a:avLst/>
            </a:prstGeom>
            <a:noFill/>
            <a:ln w="38100" cap="flat" cmpd="sng">
              <a:solidFill>
                <a:schemeClr val="dk1"/>
              </a:solidFill>
              <a:prstDash val="solid"/>
              <a:miter lim="800000"/>
              <a:headEnd type="none" w="med" len="med"/>
              <a:tailEnd type="none" w="med" len="med"/>
            </a:ln>
          </p:spPr>
        </p:cxnSp>
        <p:cxnSp>
          <p:nvCxnSpPr>
            <p:cNvPr id="351" name="Shape 351"/>
            <p:cNvCxnSpPr/>
            <p:nvPr/>
          </p:nvCxnSpPr>
          <p:spPr>
            <a:xfrm>
              <a:off x="207962" y="3984625"/>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52" name="Shape 352"/>
            <p:cNvCxnSpPr/>
            <p:nvPr/>
          </p:nvCxnSpPr>
          <p:spPr>
            <a:xfrm>
              <a:off x="207962" y="4686300"/>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53" name="Shape 353"/>
            <p:cNvCxnSpPr/>
            <p:nvPr/>
          </p:nvCxnSpPr>
          <p:spPr>
            <a:xfrm>
              <a:off x="207962" y="5446712"/>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54" name="Shape 354"/>
            <p:cNvCxnSpPr/>
            <p:nvPr/>
          </p:nvCxnSpPr>
          <p:spPr>
            <a:xfrm>
              <a:off x="207962"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55" name="Shape 355"/>
            <p:cNvCxnSpPr/>
            <p:nvPr/>
          </p:nvCxnSpPr>
          <p:spPr>
            <a:xfrm>
              <a:off x="8839200" y="1608137"/>
              <a:ext cx="0" cy="4598987"/>
            </a:xfrm>
            <a:prstGeom prst="straightConnector1">
              <a:avLst/>
            </a:prstGeom>
            <a:noFill/>
            <a:ln w="12700" cap="flat" cmpd="sng">
              <a:solidFill>
                <a:schemeClr val="dk1"/>
              </a:solidFill>
              <a:prstDash val="solid"/>
              <a:miter lim="800000"/>
              <a:headEnd type="none" w="med" len="med"/>
              <a:tailEnd type="none" w="med" len="med"/>
            </a:ln>
          </p:spPr>
        </p:cxnSp>
        <p:cxnSp>
          <p:nvCxnSpPr>
            <p:cNvPr id="356" name="Shape 356"/>
            <p:cNvCxnSpPr/>
            <p:nvPr/>
          </p:nvCxnSpPr>
          <p:spPr>
            <a:xfrm>
              <a:off x="207962" y="1608137"/>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57" name="Shape 357"/>
            <p:cNvCxnSpPr/>
            <p:nvPr/>
          </p:nvCxnSpPr>
          <p:spPr>
            <a:xfrm>
              <a:off x="207962" y="6207125"/>
              <a:ext cx="8631237" cy="0"/>
            </a:xfrm>
            <a:prstGeom prst="straightConnector1">
              <a:avLst/>
            </a:prstGeom>
            <a:noFill/>
            <a:ln w="12700" cap="flat" cmpd="sng">
              <a:solidFill>
                <a:schemeClr val="dk1"/>
              </a:solidFill>
              <a:prstDash val="solid"/>
              <a:miter lim="800000"/>
              <a:headEnd type="none" w="med" len="med"/>
              <a:tailEnd type="none" w="med" len="med"/>
            </a:ln>
          </p:spPr>
        </p:cxnSp>
      </p:grpSp>
    </p:spTree>
    <p:extLst>
      <p:ext uri="{BB962C8B-B14F-4D97-AF65-F5344CB8AC3E}">
        <p14:creationId xmlns:p14="http://schemas.microsoft.com/office/powerpoint/2010/main" val="3804619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idx="4294967295"/>
          </p:nvPr>
        </p:nvSpPr>
        <p:spPr>
          <a:xfrm>
            <a:off x="1718733" y="573086"/>
            <a:ext cx="8644467" cy="1035052"/>
          </a:xfrm>
          <a:prstGeom prst="rect">
            <a:avLst/>
          </a:prstGeom>
          <a:solidFill>
            <a:schemeClr val="folHlink"/>
          </a:solidFill>
          <a:ln>
            <a:noFill/>
          </a:ln>
        </p:spPr>
        <p:txBody>
          <a:bodyPr spcFirstLastPara="1" wrap="square" lIns="91425" tIns="45700" rIns="91425" bIns="45700" anchor="t" anchorCtr="0">
            <a:noAutofit/>
          </a:bodyPr>
          <a:lstStyle/>
          <a:p>
            <a:pPr algn="ctr">
              <a:buSzPts val="2400"/>
            </a:pPr>
            <a:r>
              <a:rPr lang="en-US" sz="2400" b="1" dirty="0">
                <a:solidFill>
                  <a:schemeClr val="tx1"/>
                </a:solidFill>
                <a:latin typeface="Arimo"/>
                <a:ea typeface="Arimo"/>
                <a:cs typeface="Arimo"/>
                <a:sym typeface="Arimo"/>
              </a:rPr>
              <a:t>Strategy for </a:t>
            </a:r>
            <a:br>
              <a:rPr lang="en-US" sz="2400" b="1" dirty="0">
                <a:solidFill>
                  <a:schemeClr val="tx1"/>
                </a:solidFill>
                <a:latin typeface="Arimo"/>
                <a:ea typeface="Arimo"/>
                <a:cs typeface="Arimo"/>
                <a:sym typeface="Arimo"/>
              </a:rPr>
            </a:br>
            <a:r>
              <a:rPr lang="en-US" sz="2400" b="1" dirty="0">
                <a:solidFill>
                  <a:schemeClr val="tx1"/>
                </a:solidFill>
                <a:latin typeface="Arimo"/>
                <a:ea typeface="Arimo"/>
                <a:cs typeface="Arimo"/>
                <a:sym typeface="Arimo"/>
              </a:rPr>
              <a:t> JUPAS (HKDSE) Applicants</a:t>
            </a:r>
            <a:br>
              <a:rPr lang="en-US" sz="2400" b="1" dirty="0">
                <a:solidFill>
                  <a:schemeClr val="tx1"/>
                </a:solidFill>
                <a:latin typeface="Arimo"/>
                <a:ea typeface="Arimo"/>
                <a:cs typeface="Arimo"/>
                <a:sym typeface="Arimo"/>
              </a:rPr>
            </a:br>
            <a:r>
              <a:rPr lang="en-US" sz="2000" dirty="0">
                <a:solidFill>
                  <a:schemeClr val="tx1"/>
                </a:solidFill>
                <a:latin typeface="Arimo"/>
                <a:ea typeface="Arimo"/>
                <a:cs typeface="Arimo"/>
                <a:sym typeface="Arimo"/>
              </a:rPr>
              <a:t>(Apply for Law whether you want to be a lawyer or not)</a:t>
            </a:r>
            <a:endParaRPr dirty="0">
              <a:solidFill>
                <a:schemeClr val="tx1"/>
              </a:solidFill>
            </a:endParaRPr>
          </a:p>
        </p:txBody>
      </p:sp>
      <p:grpSp>
        <p:nvGrpSpPr>
          <p:cNvPr id="363" name="Shape 363"/>
          <p:cNvGrpSpPr/>
          <p:nvPr/>
        </p:nvGrpSpPr>
        <p:grpSpPr>
          <a:xfrm>
            <a:off x="1731962" y="1608138"/>
            <a:ext cx="8631239" cy="4676775"/>
            <a:chOff x="207962" y="1608137"/>
            <a:chExt cx="8631238" cy="4676775"/>
          </a:xfrm>
        </p:grpSpPr>
        <p:sp>
          <p:nvSpPr>
            <p:cNvPr id="364" name="Shape 364"/>
            <p:cNvSpPr txBox="1"/>
            <p:nvPr/>
          </p:nvSpPr>
          <p:spPr>
            <a:xfrm>
              <a:off x="207962" y="1608137"/>
              <a:ext cx="2617787" cy="1616075"/>
            </a:xfrm>
            <a:prstGeom prst="rect">
              <a:avLst/>
            </a:prstGeom>
            <a:solidFill>
              <a:schemeClr val="accent1"/>
            </a:solidFill>
            <a:ln>
              <a:noFill/>
            </a:ln>
          </p:spPr>
          <p:txBody>
            <a:bodyPr spcFirstLastPara="1" wrap="square" lIns="91425" tIns="45700" rIns="91425" bIns="45700" anchor="ctr" anchorCtr="0">
              <a:noAutofit/>
            </a:bodyPr>
            <a:lstStyle/>
            <a:p>
              <a:pPr defTabSz="1219170"/>
              <a:endParaRPr kern="0">
                <a:solidFill>
                  <a:srgbClr val="000000"/>
                </a:solidFill>
                <a:latin typeface="Arial"/>
                <a:cs typeface="Arial"/>
                <a:sym typeface="Arial"/>
              </a:endParaRPr>
            </a:p>
          </p:txBody>
        </p:sp>
        <p:sp>
          <p:nvSpPr>
            <p:cNvPr id="365" name="Shape 365"/>
            <p:cNvSpPr txBox="1"/>
            <p:nvPr/>
          </p:nvSpPr>
          <p:spPr>
            <a:xfrm>
              <a:off x="2825750" y="1608137"/>
              <a:ext cx="6013450" cy="1616075"/>
            </a:xfrm>
            <a:prstGeom prst="rect">
              <a:avLst/>
            </a:prstGeom>
            <a:solidFill>
              <a:schemeClr val="accent1"/>
            </a:solidFill>
            <a:ln>
              <a:noFill/>
            </a:ln>
          </p:spPr>
          <p:txBody>
            <a:bodyPr spcFirstLastPara="1" wrap="square" lIns="91425" tIns="45700" rIns="91425" bIns="45700" anchor="ctr" anchorCtr="0">
              <a:noAutofit/>
            </a:bodyPr>
            <a:lstStyle/>
            <a:p>
              <a:pPr algn="ctr" defTabSz="1219170">
                <a:buClr>
                  <a:srgbClr val="FFFF00"/>
                </a:buClr>
                <a:buSzPts val="2000"/>
              </a:pPr>
              <a:r>
                <a:rPr lang="en-US" sz="2000" kern="0" dirty="0">
                  <a:solidFill>
                    <a:srgbClr val="FFFF00"/>
                  </a:solidFill>
                  <a:latin typeface="Arimo"/>
                  <a:ea typeface="Arimo"/>
                  <a:cs typeface="Arimo"/>
                  <a:sym typeface="Arimo"/>
                </a:rPr>
                <a:t>The JUPAS system will send you to the </a:t>
              </a:r>
              <a:r>
                <a:rPr lang="en-US" sz="2000" kern="0" dirty="0">
                  <a:solidFill>
                    <a:srgbClr val="FF0000"/>
                  </a:solidFill>
                  <a:latin typeface="Arimo"/>
                  <a:ea typeface="Arimo"/>
                  <a:cs typeface="Arimo"/>
                  <a:sym typeface="Arimo"/>
                </a:rPr>
                <a:t>FIRST</a:t>
              </a:r>
              <a:r>
                <a:rPr lang="en-US" sz="2000" kern="0" dirty="0">
                  <a:solidFill>
                    <a:srgbClr val="FFFF00"/>
                  </a:solidFill>
                  <a:latin typeface="Arimo"/>
                  <a:ea typeface="Arimo"/>
                  <a:cs typeface="Arimo"/>
                  <a:sym typeface="Arimo"/>
                </a:rPr>
                <a:t> programme that you meet its criteria</a:t>
              </a:r>
              <a:endParaRPr sz="1400" kern="0" dirty="0">
                <a:solidFill>
                  <a:srgbClr val="000000"/>
                </a:solidFill>
                <a:latin typeface="Arial"/>
                <a:cs typeface="Arial"/>
                <a:sym typeface="Arial"/>
              </a:endParaRPr>
            </a:p>
          </p:txBody>
        </p:sp>
        <p:sp>
          <p:nvSpPr>
            <p:cNvPr id="366" name="Shape 366"/>
            <p:cNvSpPr txBox="1"/>
            <p:nvPr/>
          </p:nvSpPr>
          <p:spPr>
            <a:xfrm>
              <a:off x="207962" y="3224212"/>
              <a:ext cx="261778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E.g. 4C+2E = 42</a:t>
              </a:r>
              <a:endParaRPr sz="1400" kern="0">
                <a:solidFill>
                  <a:srgbClr val="000000"/>
                </a:solidFill>
                <a:latin typeface="Arial"/>
                <a:cs typeface="Arial"/>
                <a:sym typeface="Arial"/>
              </a:endParaRPr>
            </a:p>
            <a:p>
              <a:pPr defTabSz="1219170"/>
              <a:endParaRPr sz="2000" b="1" kern="0">
                <a:solidFill>
                  <a:srgbClr val="FFFFFF"/>
                </a:solidFill>
                <a:latin typeface="Arimo"/>
                <a:ea typeface="Arimo"/>
                <a:cs typeface="Arimo"/>
                <a:sym typeface="Arimo"/>
              </a:endParaRPr>
            </a:p>
          </p:txBody>
        </p:sp>
        <p:sp>
          <p:nvSpPr>
            <p:cNvPr id="367" name="Shape 367"/>
            <p:cNvSpPr txBox="1"/>
            <p:nvPr/>
          </p:nvSpPr>
          <p:spPr>
            <a:xfrm>
              <a:off x="2825750" y="3224212"/>
              <a:ext cx="1177925"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000000"/>
                </a:buClr>
                <a:buSzPts val="2000"/>
              </a:pPr>
              <a:r>
                <a:rPr lang="en-US" sz="2000" b="1" kern="0">
                  <a:solidFill>
                    <a:srgbClr val="000000"/>
                  </a:solidFill>
                  <a:latin typeface="Arimo"/>
                  <a:ea typeface="Arimo"/>
                  <a:cs typeface="Arimo"/>
                  <a:sym typeface="Arimo"/>
                </a:rPr>
                <a:t>1st choice</a:t>
              </a:r>
              <a:endParaRPr sz="1400" kern="0">
                <a:solidFill>
                  <a:srgbClr val="000000"/>
                </a:solidFill>
                <a:latin typeface="Arial"/>
                <a:cs typeface="Arial"/>
                <a:sym typeface="Arial"/>
              </a:endParaRPr>
            </a:p>
          </p:txBody>
        </p:sp>
        <p:sp>
          <p:nvSpPr>
            <p:cNvPr id="368" name="Shape 368"/>
            <p:cNvSpPr txBox="1"/>
            <p:nvPr/>
          </p:nvSpPr>
          <p:spPr>
            <a:xfrm>
              <a:off x="4003675" y="3224212"/>
              <a:ext cx="1252537"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2nd choice</a:t>
              </a:r>
              <a:endParaRPr sz="1400" kern="0">
                <a:solidFill>
                  <a:srgbClr val="000000"/>
                </a:solidFill>
                <a:latin typeface="Arial"/>
                <a:cs typeface="Arial"/>
                <a:sym typeface="Arial"/>
              </a:endParaRPr>
            </a:p>
          </p:txBody>
        </p:sp>
        <p:sp>
          <p:nvSpPr>
            <p:cNvPr id="369" name="Shape 369"/>
            <p:cNvSpPr txBox="1"/>
            <p:nvPr/>
          </p:nvSpPr>
          <p:spPr>
            <a:xfrm>
              <a:off x="5256212" y="3224212"/>
              <a:ext cx="1009650"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3366CC"/>
                </a:buClr>
                <a:buSzPts val="2000"/>
              </a:pPr>
              <a:r>
                <a:rPr lang="en-US" sz="2000" b="1" kern="0" dirty="0">
                  <a:solidFill>
                    <a:srgbClr val="0070C0"/>
                  </a:solidFill>
                  <a:latin typeface="Arimo"/>
                  <a:ea typeface="Arimo"/>
                  <a:cs typeface="Arimo"/>
                  <a:sym typeface="Arimo"/>
                </a:rPr>
                <a:t>3rd choice</a:t>
              </a:r>
              <a:endParaRPr sz="1400" kern="0" dirty="0">
                <a:solidFill>
                  <a:srgbClr val="0070C0"/>
                </a:solidFill>
                <a:latin typeface="Arial"/>
                <a:cs typeface="Arial"/>
                <a:sym typeface="Arial"/>
              </a:endParaRPr>
            </a:p>
          </p:txBody>
        </p:sp>
        <p:sp>
          <p:nvSpPr>
            <p:cNvPr id="370" name="Shape 370"/>
            <p:cNvSpPr txBox="1"/>
            <p:nvPr/>
          </p:nvSpPr>
          <p:spPr>
            <a:xfrm>
              <a:off x="6265862" y="3224212"/>
              <a:ext cx="1228725" cy="760412"/>
            </a:xfrm>
            <a:prstGeom prst="rect">
              <a:avLst/>
            </a:prstGeom>
            <a:solidFill>
              <a:srgbClr val="A6A6A6"/>
            </a:solidFill>
            <a:ln>
              <a:noFill/>
            </a:ln>
          </p:spPr>
          <p:txBody>
            <a:bodyPr spcFirstLastPara="1" wrap="square" lIns="91425" tIns="45700" rIns="91425" bIns="45700" anchor="ctr" anchorCtr="0">
              <a:noAutofit/>
            </a:bodyPr>
            <a:lstStyle/>
            <a:p>
              <a:pPr defTabSz="1219170"/>
              <a:endParaRPr kern="0">
                <a:solidFill>
                  <a:srgbClr val="000000"/>
                </a:solidFill>
                <a:latin typeface="Arial"/>
                <a:cs typeface="Arial"/>
                <a:sym typeface="Arial"/>
              </a:endParaRPr>
            </a:p>
          </p:txBody>
        </p:sp>
        <p:sp>
          <p:nvSpPr>
            <p:cNvPr id="371" name="Shape 371"/>
            <p:cNvSpPr txBox="1"/>
            <p:nvPr/>
          </p:nvSpPr>
          <p:spPr>
            <a:xfrm>
              <a:off x="7494587" y="3224212"/>
              <a:ext cx="1344612" cy="760412"/>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000000"/>
                </a:buClr>
                <a:buSzPts val="2000"/>
              </a:pPr>
              <a:r>
                <a:rPr lang="en-US" sz="2000" b="1" kern="0">
                  <a:solidFill>
                    <a:srgbClr val="000000"/>
                  </a:solidFill>
                  <a:latin typeface="Arimo"/>
                  <a:ea typeface="Arimo"/>
                  <a:cs typeface="Arimo"/>
                  <a:sym typeface="Arimo"/>
                </a:rPr>
                <a:t>JUPAS outcome</a:t>
              </a:r>
              <a:endParaRPr sz="1400" kern="0">
                <a:solidFill>
                  <a:srgbClr val="000000"/>
                </a:solidFill>
                <a:latin typeface="Arial"/>
                <a:cs typeface="Arial"/>
                <a:sym typeface="Arial"/>
              </a:endParaRPr>
            </a:p>
          </p:txBody>
        </p:sp>
        <p:sp>
          <p:nvSpPr>
            <p:cNvPr id="372" name="Shape 372"/>
            <p:cNvSpPr txBox="1"/>
            <p:nvPr/>
          </p:nvSpPr>
          <p:spPr>
            <a:xfrm>
              <a:off x="207962" y="3984625"/>
              <a:ext cx="2617787" cy="701675"/>
            </a:xfrm>
            <a:prstGeom prst="rect">
              <a:avLst/>
            </a:prstGeom>
            <a:solidFill>
              <a:srgbClr val="A6A6A6"/>
            </a:solidFill>
            <a:ln>
              <a:noFill/>
            </a:ln>
          </p:spPr>
          <p:txBody>
            <a:bodyPr spcFirstLastPara="1" wrap="square" lIns="91425" tIns="45700" rIns="91425" bIns="45700" anchor="ctr" anchorCtr="0">
              <a:noAutofit/>
            </a:bodyPr>
            <a:lstStyle/>
            <a:p>
              <a:pPr defTabSz="1219170"/>
              <a:endParaRPr kern="0">
                <a:solidFill>
                  <a:srgbClr val="000000"/>
                </a:solidFill>
                <a:latin typeface="Arial"/>
                <a:cs typeface="Arial"/>
                <a:sym typeface="Arial"/>
              </a:endParaRPr>
            </a:p>
          </p:txBody>
        </p:sp>
        <p:sp>
          <p:nvSpPr>
            <p:cNvPr id="373" name="Shape 373"/>
            <p:cNvSpPr txBox="1"/>
            <p:nvPr/>
          </p:nvSpPr>
          <p:spPr>
            <a:xfrm>
              <a:off x="2825750" y="3984625"/>
              <a:ext cx="1177925"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000000"/>
                </a:buClr>
                <a:buSzPts val="2000"/>
              </a:pPr>
              <a:r>
                <a:rPr lang="en-US" sz="2000" b="1" kern="0" dirty="0">
                  <a:solidFill>
                    <a:srgbClr val="000000"/>
                  </a:solidFill>
                  <a:latin typeface="Arimo"/>
                  <a:ea typeface="Arimo"/>
                  <a:cs typeface="Arimo"/>
                  <a:sym typeface="Arimo"/>
                </a:rPr>
                <a:t>Medic</a:t>
              </a:r>
              <a:endParaRPr lang="en-US" sz="1400" kern="0" dirty="0">
                <a:solidFill>
                  <a:srgbClr val="000000"/>
                </a:solidFill>
                <a:latin typeface="Arial"/>
                <a:cs typeface="Arial"/>
                <a:sym typeface="Arial"/>
              </a:endParaRPr>
            </a:p>
          </p:txBody>
        </p:sp>
        <p:sp>
          <p:nvSpPr>
            <p:cNvPr id="374" name="Shape 374"/>
            <p:cNvSpPr txBox="1"/>
            <p:nvPr/>
          </p:nvSpPr>
          <p:spPr>
            <a:xfrm>
              <a:off x="4003675" y="3984625"/>
              <a:ext cx="1252537"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2000"/>
              </a:pPr>
              <a:r>
                <a:rPr lang="en-US" sz="2000" b="1" kern="0">
                  <a:solidFill>
                    <a:srgbClr val="FFFFFF"/>
                  </a:solidFill>
                  <a:latin typeface="Arimo"/>
                  <a:ea typeface="Arimo"/>
                  <a:cs typeface="Arimo"/>
                  <a:sym typeface="Arimo"/>
                </a:rPr>
                <a:t>Law</a:t>
              </a:r>
              <a:endParaRPr sz="1400" kern="0">
                <a:solidFill>
                  <a:srgbClr val="000000"/>
                </a:solidFill>
                <a:latin typeface="Arial"/>
                <a:cs typeface="Arial"/>
                <a:sym typeface="Arial"/>
              </a:endParaRPr>
            </a:p>
          </p:txBody>
        </p:sp>
        <p:sp>
          <p:nvSpPr>
            <p:cNvPr id="375" name="Shape 375"/>
            <p:cNvSpPr txBox="1"/>
            <p:nvPr/>
          </p:nvSpPr>
          <p:spPr>
            <a:xfrm>
              <a:off x="5256212" y="3984625"/>
              <a:ext cx="1009650"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3366CC"/>
                </a:buClr>
                <a:buSzPts val="2000"/>
              </a:pPr>
              <a:endParaRPr sz="1400" kern="0" dirty="0">
                <a:solidFill>
                  <a:srgbClr val="0070C0"/>
                </a:solidFill>
                <a:latin typeface="Arial"/>
                <a:cs typeface="Arial"/>
                <a:sym typeface="Arial"/>
              </a:endParaRPr>
            </a:p>
          </p:txBody>
        </p:sp>
        <p:sp>
          <p:nvSpPr>
            <p:cNvPr id="376" name="Shape 376"/>
            <p:cNvSpPr txBox="1"/>
            <p:nvPr/>
          </p:nvSpPr>
          <p:spPr>
            <a:xfrm>
              <a:off x="6265862" y="3984625"/>
              <a:ext cx="1228725" cy="701675"/>
            </a:xfrm>
            <a:prstGeom prst="rect">
              <a:avLst/>
            </a:prstGeom>
            <a:solidFill>
              <a:srgbClr val="A6A6A6"/>
            </a:solidFill>
            <a:ln>
              <a:noFill/>
            </a:ln>
          </p:spPr>
          <p:txBody>
            <a:bodyPr spcFirstLastPara="1" wrap="square" lIns="91425" tIns="45700" rIns="91425" bIns="45700" anchor="ctr" anchorCtr="0">
              <a:noAutofit/>
            </a:bodyPr>
            <a:lstStyle/>
            <a:p>
              <a:pPr defTabSz="1219170"/>
              <a:endParaRPr kern="0">
                <a:solidFill>
                  <a:srgbClr val="000000"/>
                </a:solidFill>
                <a:latin typeface="Arial"/>
                <a:cs typeface="Arial"/>
                <a:sym typeface="Arial"/>
              </a:endParaRPr>
            </a:p>
          </p:txBody>
        </p:sp>
        <p:sp>
          <p:nvSpPr>
            <p:cNvPr id="377" name="Shape 377"/>
            <p:cNvSpPr txBox="1"/>
            <p:nvPr/>
          </p:nvSpPr>
          <p:spPr>
            <a:xfrm>
              <a:off x="7494587" y="3984625"/>
              <a:ext cx="1344612" cy="7016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000000"/>
                </a:buClr>
                <a:buSzPts val="2000"/>
              </a:pPr>
              <a:r>
                <a:rPr lang="en-US" sz="2000" b="1" kern="0" dirty="0">
                  <a:solidFill>
                    <a:srgbClr val="000000"/>
                  </a:solidFill>
                  <a:latin typeface="Arimo"/>
                  <a:ea typeface="Arimo"/>
                  <a:cs typeface="Arimo"/>
                  <a:sym typeface="Arimo"/>
                </a:rPr>
                <a:t>Medic</a:t>
              </a:r>
            </a:p>
          </p:txBody>
        </p:sp>
        <p:sp>
          <p:nvSpPr>
            <p:cNvPr id="378" name="Shape 378"/>
            <p:cNvSpPr txBox="1"/>
            <p:nvPr/>
          </p:nvSpPr>
          <p:spPr>
            <a:xfrm>
              <a:off x="207962" y="4686300"/>
              <a:ext cx="8631237" cy="473075"/>
            </a:xfrm>
            <a:prstGeom prst="rect">
              <a:avLst/>
            </a:prstGeom>
            <a:solidFill>
              <a:srgbClr val="A6A6A6"/>
            </a:solidFill>
            <a:ln>
              <a:noFill/>
            </a:ln>
          </p:spPr>
          <p:txBody>
            <a:bodyPr spcFirstLastPara="1" wrap="square" lIns="91425" tIns="45700" rIns="91425" bIns="45700" anchor="ctr" anchorCtr="0">
              <a:noAutofit/>
            </a:bodyPr>
            <a:lstStyle/>
            <a:p>
              <a:pPr algn="ctr" defTabSz="1219170">
                <a:buClr>
                  <a:srgbClr val="FFFFFF"/>
                </a:buClr>
                <a:buSzPts val="1800"/>
              </a:pPr>
              <a:r>
                <a:rPr lang="en-US" b="1" kern="0">
                  <a:solidFill>
                    <a:srgbClr val="FFFFFF"/>
                  </a:solidFill>
                  <a:latin typeface="Arimo"/>
                  <a:ea typeface="Arimo"/>
                  <a:cs typeface="Arimo"/>
                  <a:sym typeface="Arimo"/>
                </a:rPr>
                <a:t>(You won’t go to 2nd/3rd choice even if you also meet their criteria)</a:t>
              </a:r>
              <a:endParaRPr sz="1400" kern="0">
                <a:solidFill>
                  <a:srgbClr val="000000"/>
                </a:solidFill>
                <a:latin typeface="Arial"/>
                <a:cs typeface="Arial"/>
                <a:sym typeface="Arial"/>
              </a:endParaRPr>
            </a:p>
          </p:txBody>
        </p:sp>
        <p:sp>
          <p:nvSpPr>
            <p:cNvPr id="379" name="Shape 379"/>
            <p:cNvSpPr txBox="1"/>
            <p:nvPr/>
          </p:nvSpPr>
          <p:spPr>
            <a:xfrm>
              <a:off x="207962" y="5159375"/>
              <a:ext cx="8631237" cy="1125537"/>
            </a:xfrm>
            <a:prstGeom prst="rect">
              <a:avLst/>
            </a:prstGeom>
            <a:solidFill>
              <a:srgbClr val="A6A6A6"/>
            </a:solidFill>
            <a:ln>
              <a:noFill/>
            </a:ln>
          </p:spPr>
          <p:txBody>
            <a:bodyPr spcFirstLastPara="1" wrap="square" lIns="91425" tIns="45700" rIns="91425" bIns="45700" anchor="ctr" anchorCtr="0">
              <a:noAutofit/>
            </a:bodyPr>
            <a:lstStyle/>
            <a:p>
              <a:pPr defTabSz="1219170">
                <a:buClr>
                  <a:srgbClr val="FFFFFF"/>
                </a:buClr>
                <a:buSzPts val="2000"/>
              </a:pPr>
              <a:r>
                <a:rPr lang="en-US" sz="2000" b="1" kern="0">
                  <a:solidFill>
                    <a:srgbClr val="FFFFFF"/>
                  </a:solidFill>
                  <a:latin typeface="Arimo"/>
                  <a:ea typeface="Arimo"/>
                  <a:cs typeface="Arimo"/>
                  <a:sym typeface="Arimo"/>
                </a:rPr>
                <a:t> </a:t>
              </a:r>
              <a:r>
                <a:rPr lang="en-US" sz="2000" b="1" kern="0">
                  <a:solidFill>
                    <a:srgbClr val="FFFFFF"/>
                  </a:solidFill>
                  <a:latin typeface="Arial"/>
                  <a:cs typeface="Arial"/>
                  <a:sym typeface="Arial"/>
                </a:rPr>
                <a:t>● </a:t>
              </a:r>
              <a:r>
                <a:rPr lang="en-US" sz="2000" b="1" kern="0">
                  <a:solidFill>
                    <a:srgbClr val="FFFFFF"/>
                  </a:solidFill>
                  <a:latin typeface="Arimo"/>
                  <a:ea typeface="Arimo"/>
                  <a:cs typeface="Arimo"/>
                  <a:sym typeface="Arimo"/>
                </a:rPr>
                <a:t>If your 4C+2E = 34 or above, </a:t>
              </a:r>
              <a:r>
                <a:rPr lang="en-US" sz="2000" b="1" kern="0">
                  <a:solidFill>
                    <a:srgbClr val="FFFFFF"/>
                  </a:solidFill>
                  <a:latin typeface="Arial"/>
                  <a:cs typeface="Arial"/>
                  <a:sym typeface="Arial"/>
                </a:rPr>
                <a:t>g</a:t>
              </a:r>
              <a:r>
                <a:rPr lang="en-US" sz="2000" b="1" kern="0">
                  <a:solidFill>
                    <a:srgbClr val="FFFFFF"/>
                  </a:solidFill>
                  <a:latin typeface="Arimo"/>
                  <a:ea typeface="Arimo"/>
                  <a:cs typeface="Arimo"/>
                  <a:sym typeface="Arimo"/>
                </a:rPr>
                <a:t>ood chance of getting into Law</a:t>
              </a:r>
              <a:endParaRPr sz="1400" kern="0">
                <a:solidFill>
                  <a:srgbClr val="000000"/>
                </a:solidFill>
                <a:latin typeface="Arial"/>
                <a:cs typeface="Arial"/>
                <a:sym typeface="Arial"/>
              </a:endParaRPr>
            </a:p>
            <a:p>
              <a:pPr defTabSz="1219170">
                <a:spcBef>
                  <a:spcPts val="400"/>
                </a:spcBef>
                <a:buClr>
                  <a:srgbClr val="FFFFFF"/>
                </a:buClr>
                <a:buSzPts val="2000"/>
              </a:pPr>
              <a:r>
                <a:rPr lang="en-US" sz="2000" b="1" kern="0">
                  <a:solidFill>
                    <a:srgbClr val="FFFFFF"/>
                  </a:solidFill>
                  <a:latin typeface="Arial"/>
                  <a:cs typeface="Arial"/>
                  <a:sym typeface="Arial"/>
                </a:rPr>
                <a:t> ● </a:t>
              </a:r>
              <a:r>
                <a:rPr lang="en-US" sz="2000" b="1" kern="0">
                  <a:solidFill>
                    <a:srgbClr val="FFFFFF"/>
                  </a:solidFill>
                  <a:latin typeface="Arimo"/>
                  <a:ea typeface="Arimo"/>
                  <a:cs typeface="Arimo"/>
                  <a:sym typeface="Arimo"/>
                </a:rPr>
                <a:t>Actual minimum varies from year to year, around 33 or 34</a:t>
              </a:r>
              <a:endParaRPr sz="1400" kern="0">
                <a:solidFill>
                  <a:srgbClr val="000000"/>
                </a:solidFill>
                <a:latin typeface="Arial"/>
                <a:cs typeface="Arial"/>
                <a:sym typeface="Arial"/>
              </a:endParaRPr>
            </a:p>
            <a:p>
              <a:pPr defTabSz="1219170">
                <a:spcBef>
                  <a:spcPts val="400"/>
                </a:spcBef>
                <a:buClr>
                  <a:srgbClr val="FFFFFF"/>
                </a:buClr>
                <a:buSzPts val="2000"/>
              </a:pPr>
              <a:r>
                <a:rPr lang="en-US" sz="2000" b="1" kern="0">
                  <a:solidFill>
                    <a:srgbClr val="FFFFFF"/>
                  </a:solidFill>
                  <a:latin typeface="Arimo"/>
                  <a:ea typeface="Arimo"/>
                  <a:cs typeface="Arimo"/>
                  <a:sym typeface="Arimo"/>
                </a:rPr>
                <a:t> </a:t>
              </a:r>
              <a:r>
                <a:rPr lang="en-US" sz="2000" b="1" kern="0">
                  <a:solidFill>
                    <a:srgbClr val="FFFFFF"/>
                  </a:solidFill>
                  <a:latin typeface="Arial"/>
                  <a:cs typeface="Arial"/>
                  <a:sym typeface="Arial"/>
                </a:rPr>
                <a:t>● </a:t>
              </a:r>
              <a:r>
                <a:rPr lang="en-US" sz="2000" b="1" kern="0">
                  <a:solidFill>
                    <a:srgbClr val="FFFFFF"/>
                  </a:solidFill>
                  <a:latin typeface="Arimo"/>
                  <a:ea typeface="Arimo"/>
                  <a:cs typeface="Arimo"/>
                  <a:sym typeface="Arimo"/>
                </a:rPr>
                <a:t>When you re-prioritize, put us as </a:t>
              </a:r>
              <a:r>
                <a:rPr lang="en-US" sz="2000" b="1" kern="0">
                  <a:solidFill>
                    <a:srgbClr val="FF0000"/>
                  </a:solidFill>
                  <a:latin typeface="Arimo"/>
                  <a:ea typeface="Arimo"/>
                  <a:cs typeface="Arimo"/>
                  <a:sym typeface="Arimo"/>
                </a:rPr>
                <a:t>FIRST</a:t>
              </a:r>
              <a:r>
                <a:rPr lang="en-US" sz="2000" b="1" kern="0">
                  <a:solidFill>
                    <a:srgbClr val="FFFFFF"/>
                  </a:solidFill>
                  <a:latin typeface="Arimo"/>
                  <a:ea typeface="Arimo"/>
                  <a:cs typeface="Arimo"/>
                  <a:sym typeface="Arimo"/>
                </a:rPr>
                <a:t> choice</a:t>
              </a:r>
              <a:endParaRPr sz="1400" kern="0">
                <a:solidFill>
                  <a:srgbClr val="000000"/>
                </a:solidFill>
                <a:latin typeface="Arial"/>
                <a:cs typeface="Arial"/>
                <a:sym typeface="Arial"/>
              </a:endParaRPr>
            </a:p>
          </p:txBody>
        </p:sp>
        <p:cxnSp>
          <p:nvCxnSpPr>
            <p:cNvPr id="380" name="Shape 380"/>
            <p:cNvCxnSpPr/>
            <p:nvPr/>
          </p:nvCxnSpPr>
          <p:spPr>
            <a:xfrm>
              <a:off x="2825750" y="1608137"/>
              <a:ext cx="0" cy="3078162"/>
            </a:xfrm>
            <a:prstGeom prst="straightConnector1">
              <a:avLst/>
            </a:prstGeom>
            <a:noFill/>
            <a:ln w="12700" cap="flat" cmpd="sng">
              <a:solidFill>
                <a:schemeClr val="dk1"/>
              </a:solidFill>
              <a:prstDash val="solid"/>
              <a:miter lim="800000"/>
              <a:headEnd type="none" w="med" len="med"/>
              <a:tailEnd type="none" w="med" len="med"/>
            </a:ln>
          </p:spPr>
        </p:cxnSp>
        <p:cxnSp>
          <p:nvCxnSpPr>
            <p:cNvPr id="381" name="Shape 381"/>
            <p:cNvCxnSpPr/>
            <p:nvPr/>
          </p:nvCxnSpPr>
          <p:spPr>
            <a:xfrm>
              <a:off x="207962" y="3224212"/>
              <a:ext cx="8631237" cy="0"/>
            </a:xfrm>
            <a:prstGeom prst="straightConnector1">
              <a:avLst/>
            </a:prstGeom>
            <a:noFill/>
            <a:ln w="38100" cap="flat" cmpd="sng">
              <a:solidFill>
                <a:schemeClr val="dk1"/>
              </a:solidFill>
              <a:prstDash val="solid"/>
              <a:miter lim="800000"/>
              <a:headEnd type="none" w="med" len="med"/>
              <a:tailEnd type="none" w="med" len="med"/>
            </a:ln>
          </p:spPr>
        </p:cxnSp>
        <p:cxnSp>
          <p:nvCxnSpPr>
            <p:cNvPr id="382" name="Shape 382"/>
            <p:cNvCxnSpPr/>
            <p:nvPr/>
          </p:nvCxnSpPr>
          <p:spPr>
            <a:xfrm>
              <a:off x="207962" y="3984625"/>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83" name="Shape 383"/>
            <p:cNvCxnSpPr/>
            <p:nvPr/>
          </p:nvCxnSpPr>
          <p:spPr>
            <a:xfrm>
              <a:off x="207962" y="4686300"/>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84" name="Shape 384"/>
            <p:cNvCxnSpPr/>
            <p:nvPr/>
          </p:nvCxnSpPr>
          <p:spPr>
            <a:xfrm>
              <a:off x="207962" y="5159375"/>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85" name="Shape 385"/>
            <p:cNvCxnSpPr/>
            <p:nvPr/>
          </p:nvCxnSpPr>
          <p:spPr>
            <a:xfrm>
              <a:off x="207962" y="1608137"/>
              <a:ext cx="0" cy="4676775"/>
            </a:xfrm>
            <a:prstGeom prst="straightConnector1">
              <a:avLst/>
            </a:prstGeom>
            <a:noFill/>
            <a:ln w="12700" cap="flat" cmpd="sng">
              <a:solidFill>
                <a:schemeClr val="dk1"/>
              </a:solidFill>
              <a:prstDash val="solid"/>
              <a:miter lim="800000"/>
              <a:headEnd type="none" w="med" len="med"/>
              <a:tailEnd type="none" w="med" len="med"/>
            </a:ln>
          </p:spPr>
        </p:cxnSp>
        <p:cxnSp>
          <p:nvCxnSpPr>
            <p:cNvPr id="386" name="Shape 386"/>
            <p:cNvCxnSpPr/>
            <p:nvPr/>
          </p:nvCxnSpPr>
          <p:spPr>
            <a:xfrm>
              <a:off x="8839200" y="1608137"/>
              <a:ext cx="0" cy="4676775"/>
            </a:xfrm>
            <a:prstGeom prst="straightConnector1">
              <a:avLst/>
            </a:prstGeom>
            <a:noFill/>
            <a:ln w="12700" cap="flat" cmpd="sng">
              <a:solidFill>
                <a:schemeClr val="dk1"/>
              </a:solidFill>
              <a:prstDash val="solid"/>
              <a:miter lim="800000"/>
              <a:headEnd type="none" w="med" len="med"/>
              <a:tailEnd type="none" w="med" len="med"/>
            </a:ln>
          </p:spPr>
        </p:cxnSp>
        <p:cxnSp>
          <p:nvCxnSpPr>
            <p:cNvPr id="387" name="Shape 387"/>
            <p:cNvCxnSpPr/>
            <p:nvPr/>
          </p:nvCxnSpPr>
          <p:spPr>
            <a:xfrm>
              <a:off x="207962" y="1608137"/>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88" name="Shape 388"/>
            <p:cNvCxnSpPr/>
            <p:nvPr/>
          </p:nvCxnSpPr>
          <p:spPr>
            <a:xfrm>
              <a:off x="207962" y="6284912"/>
              <a:ext cx="8631237" cy="0"/>
            </a:xfrm>
            <a:prstGeom prst="straightConnector1">
              <a:avLst/>
            </a:prstGeom>
            <a:noFill/>
            <a:ln w="12700" cap="flat" cmpd="sng">
              <a:solidFill>
                <a:schemeClr val="dk1"/>
              </a:solidFill>
              <a:prstDash val="solid"/>
              <a:miter lim="800000"/>
              <a:headEnd type="none" w="med" len="med"/>
              <a:tailEnd type="none" w="med" len="med"/>
            </a:ln>
          </p:spPr>
        </p:cxnSp>
        <p:cxnSp>
          <p:nvCxnSpPr>
            <p:cNvPr id="389" name="Shape 389"/>
            <p:cNvCxnSpPr/>
            <p:nvPr/>
          </p:nvCxnSpPr>
          <p:spPr>
            <a:xfrm>
              <a:off x="4003675" y="3224212"/>
              <a:ext cx="0" cy="1462087"/>
            </a:xfrm>
            <a:prstGeom prst="straightConnector1">
              <a:avLst/>
            </a:prstGeom>
            <a:noFill/>
            <a:ln w="12700" cap="flat" cmpd="sng">
              <a:solidFill>
                <a:schemeClr val="dk1"/>
              </a:solidFill>
              <a:prstDash val="solid"/>
              <a:miter lim="800000"/>
              <a:headEnd type="none" w="med" len="med"/>
              <a:tailEnd type="none" w="med" len="med"/>
            </a:ln>
          </p:spPr>
        </p:cxnSp>
        <p:cxnSp>
          <p:nvCxnSpPr>
            <p:cNvPr id="390" name="Shape 390"/>
            <p:cNvCxnSpPr/>
            <p:nvPr/>
          </p:nvCxnSpPr>
          <p:spPr>
            <a:xfrm>
              <a:off x="5256212" y="3224212"/>
              <a:ext cx="0" cy="1462087"/>
            </a:xfrm>
            <a:prstGeom prst="straightConnector1">
              <a:avLst/>
            </a:prstGeom>
            <a:noFill/>
            <a:ln w="12700" cap="flat" cmpd="sng">
              <a:solidFill>
                <a:schemeClr val="dk1"/>
              </a:solidFill>
              <a:prstDash val="solid"/>
              <a:miter lim="800000"/>
              <a:headEnd type="none" w="med" len="med"/>
              <a:tailEnd type="none" w="med" len="med"/>
            </a:ln>
          </p:spPr>
        </p:cxnSp>
        <p:cxnSp>
          <p:nvCxnSpPr>
            <p:cNvPr id="391" name="Shape 391"/>
            <p:cNvCxnSpPr/>
            <p:nvPr/>
          </p:nvCxnSpPr>
          <p:spPr>
            <a:xfrm>
              <a:off x="6265862" y="3224212"/>
              <a:ext cx="0" cy="1462087"/>
            </a:xfrm>
            <a:prstGeom prst="straightConnector1">
              <a:avLst/>
            </a:prstGeom>
            <a:noFill/>
            <a:ln w="12700" cap="flat" cmpd="sng">
              <a:solidFill>
                <a:schemeClr val="dk1"/>
              </a:solidFill>
              <a:prstDash val="solid"/>
              <a:miter lim="800000"/>
              <a:headEnd type="none" w="med" len="med"/>
              <a:tailEnd type="none" w="med" len="med"/>
            </a:ln>
          </p:spPr>
        </p:cxnSp>
        <p:cxnSp>
          <p:nvCxnSpPr>
            <p:cNvPr id="392" name="Shape 392"/>
            <p:cNvCxnSpPr/>
            <p:nvPr/>
          </p:nvCxnSpPr>
          <p:spPr>
            <a:xfrm>
              <a:off x="7494587" y="3224212"/>
              <a:ext cx="0" cy="1462087"/>
            </a:xfrm>
            <a:prstGeom prst="straightConnector1">
              <a:avLst/>
            </a:prstGeom>
            <a:noFill/>
            <a:ln w="12700" cap="flat" cmpd="sng">
              <a:solidFill>
                <a:schemeClr val="dk1"/>
              </a:solidFill>
              <a:prstDash val="solid"/>
              <a:miter lim="800000"/>
              <a:headEnd type="none" w="med" len="med"/>
              <a:tailEnd type="none" w="med" len="med"/>
            </a:ln>
          </p:spPr>
        </p:cxnSp>
      </p:grpSp>
      <p:sp>
        <p:nvSpPr>
          <p:cNvPr id="2" name="Rectangle 1"/>
          <p:cNvSpPr/>
          <p:nvPr/>
        </p:nvSpPr>
        <p:spPr>
          <a:xfrm>
            <a:off x="6740657" y="4139008"/>
            <a:ext cx="1088760" cy="379656"/>
          </a:xfrm>
          <a:prstGeom prst="rect">
            <a:avLst/>
          </a:prstGeom>
        </p:spPr>
        <p:txBody>
          <a:bodyPr wrap="none">
            <a:spAutoFit/>
          </a:bodyPr>
          <a:lstStyle/>
          <a:p>
            <a:pPr algn="ctr" defTabSz="1219170">
              <a:buClr>
                <a:srgbClr val="000000"/>
              </a:buClr>
              <a:buSzPts val="2000"/>
            </a:pPr>
            <a:r>
              <a:rPr lang="en-US" sz="1867" b="1" kern="0" dirty="0">
                <a:solidFill>
                  <a:srgbClr val="0070C0"/>
                </a:solidFill>
                <a:latin typeface="Arimo"/>
                <a:ea typeface="Arimo"/>
                <a:cs typeface="Arimo"/>
                <a:sym typeface="Arimo"/>
              </a:rPr>
              <a:t>Science</a:t>
            </a:r>
            <a:endParaRPr lang="en-US" sz="1333" kern="0" dirty="0">
              <a:solidFill>
                <a:srgbClr val="0070C0"/>
              </a:solidFill>
              <a:latin typeface="Arial"/>
              <a:cs typeface="Arial"/>
              <a:sym typeface="Arial"/>
            </a:endParaRPr>
          </a:p>
        </p:txBody>
      </p:sp>
    </p:spTree>
    <p:extLst>
      <p:ext uri="{BB962C8B-B14F-4D97-AF65-F5344CB8AC3E}">
        <p14:creationId xmlns:p14="http://schemas.microsoft.com/office/powerpoint/2010/main" val="3735567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25A91C8-58DF-47C0-8952-FAE69BA07A71}"/>
              </a:ext>
            </a:extLst>
          </p:cNvPr>
          <p:cNvSpPr txBox="1"/>
          <p:nvPr/>
        </p:nvSpPr>
        <p:spPr>
          <a:xfrm>
            <a:off x="1004294" y="284094"/>
            <a:ext cx="8444506" cy="830997"/>
          </a:xfrm>
          <a:prstGeom prst="rect">
            <a:avLst/>
          </a:prstGeom>
          <a:noFill/>
        </p:spPr>
        <p:txBody>
          <a:bodyPr wrap="square" rtlCol="0">
            <a:spAutoFit/>
          </a:bodyPr>
          <a:lstStyle/>
          <a:p>
            <a:r>
              <a:rPr lang="en-HK" sz="4800" b="1" dirty="0">
                <a:solidFill>
                  <a:srgbClr val="38355F"/>
                </a:solidFill>
                <a:latin typeface="Times New Roman" panose="02020603050405020304" pitchFamily="18" charset="0"/>
                <a:cs typeface="Times New Roman" panose="02020603050405020304" pitchFamily="18" charset="0"/>
              </a:rPr>
              <a:t>Existence of Law (Level One)</a:t>
            </a:r>
          </a:p>
        </p:txBody>
      </p:sp>
      <p:sp>
        <p:nvSpPr>
          <p:cNvPr id="13" name="TextBox 12">
            <a:extLst>
              <a:ext uri="{FF2B5EF4-FFF2-40B4-BE49-F238E27FC236}">
                <a16:creationId xmlns:a16="http://schemas.microsoft.com/office/drawing/2014/main" id="{B6177728-01AD-4EDA-939E-189D99A3EC57}"/>
              </a:ext>
            </a:extLst>
          </p:cNvPr>
          <p:cNvSpPr txBox="1"/>
          <p:nvPr/>
        </p:nvSpPr>
        <p:spPr>
          <a:xfrm>
            <a:off x="438149" y="1407280"/>
            <a:ext cx="11315702" cy="6863417"/>
          </a:xfrm>
          <a:prstGeom prst="rect">
            <a:avLst/>
          </a:prstGeom>
          <a:noFill/>
        </p:spPr>
        <p:txBody>
          <a:bodyPr wrap="square" rtlCol="0">
            <a:spAutoFit/>
          </a:bodyPr>
          <a:lstStyle/>
          <a:p>
            <a:pPr marL="571500" lvl="0" indent="-571500">
              <a:buFont typeface="Wingdings" panose="05000000000000000000" pitchFamily="2" charset="2"/>
              <a:buChar char="Ø"/>
            </a:pPr>
            <a:r>
              <a:rPr lang="en-HK" sz="4400" b="1" dirty="0">
                <a:solidFill>
                  <a:srgbClr val="000066"/>
                </a:solidFill>
                <a:latin typeface="Times New Roman" panose="02020603050405020304" pitchFamily="18" charset="0"/>
                <a:cs typeface="Times New Roman" panose="02020603050405020304" pitchFamily="18" charset="0"/>
              </a:rPr>
              <a:t>This is the foundational level.</a:t>
            </a:r>
          </a:p>
          <a:p>
            <a:pPr marL="571500" lvl="0" indent="-571500">
              <a:buFont typeface="Wingdings" panose="05000000000000000000" pitchFamily="2" charset="2"/>
              <a:buChar char="Ø"/>
            </a:pPr>
            <a:r>
              <a:rPr lang="en-HK" sz="4400" b="1" dirty="0">
                <a:solidFill>
                  <a:srgbClr val="000066"/>
                </a:solidFill>
                <a:latin typeface="Times New Roman" panose="02020603050405020304" pitchFamily="18" charset="0"/>
                <a:cs typeface="Times New Roman" panose="02020603050405020304" pitchFamily="18" charset="0"/>
              </a:rPr>
              <a:t>There must be laws covering major areas of human activities and these laws can satisfy some basic requirements</a:t>
            </a:r>
          </a:p>
          <a:p>
            <a:pPr marL="571500" lvl="0" indent="-571500">
              <a:buFont typeface="Wingdings" panose="05000000000000000000" pitchFamily="2" charset="2"/>
              <a:buChar char="Ø"/>
            </a:pPr>
            <a:r>
              <a:rPr lang="en-HK" altLang="zh-TW"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law will be served as guidelines</a:t>
            </a:r>
          </a:p>
          <a:p>
            <a:pPr marL="571500" lvl="0" indent="-571500">
              <a:buFont typeface="Wingdings" panose="05000000000000000000" pitchFamily="2" charset="2"/>
              <a:buChar char="Ø"/>
            </a:pPr>
            <a:r>
              <a:rPr lang="en-HK" altLang="zh-TW"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legal provisions are </a:t>
            </a:r>
            <a:r>
              <a:rPr lang="en-HK" altLang="zh-TW" sz="4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open</a:t>
            </a:r>
            <a:r>
              <a:rPr lang="en-HK" altLang="zh-TW"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and </a:t>
            </a:r>
            <a:r>
              <a:rPr lang="en-HK" altLang="zh-TW" sz="4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clear</a:t>
            </a:r>
            <a:r>
              <a:rPr lang="en-HK" altLang="zh-TW"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and criminal liability has </a:t>
            </a:r>
            <a:r>
              <a:rPr lang="en-HK" altLang="zh-TW" sz="44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no retroactive effect</a:t>
            </a:r>
            <a:r>
              <a:rPr lang="en-HK" altLang="zh-TW" sz="4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t>
            </a:r>
          </a:p>
          <a:p>
            <a:br>
              <a:rPr lang="en-HK" altLang="zh-TW" sz="44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br>
            <a:br>
              <a:rPr lang="zh-TW" altLang="en-US" sz="4400" dirty="0">
                <a:latin typeface="Times New Roman" panose="02020603050405020304" pitchFamily="18" charset="0"/>
                <a:cs typeface="Times New Roman" panose="02020603050405020304" pitchFamily="18" charset="0"/>
              </a:rPr>
            </a:br>
            <a:endParaRPr lang="en-HK" sz="4400" dirty="0">
              <a:latin typeface="Times New Roman" panose="02020603050405020304" pitchFamily="18" charset="0"/>
              <a:cs typeface="Times New Roman" panose="02020603050405020304" pitchFamily="18" charset="0"/>
            </a:endParaRPr>
          </a:p>
        </p:txBody>
      </p:sp>
      <p:pic>
        <p:nvPicPr>
          <p:cNvPr id="5" name="Google Shape;228;p35">
            <a:extLst>
              <a:ext uri="{FF2B5EF4-FFF2-40B4-BE49-F238E27FC236}">
                <a16:creationId xmlns:a16="http://schemas.microsoft.com/office/drawing/2014/main" id="{563C6D37-34A9-4458-9AC6-329D825574E8}"/>
              </a:ext>
            </a:extLst>
          </p:cNvPr>
          <p:cNvPicPr preferRelativeResize="0"/>
          <p:nvPr/>
        </p:nvPicPr>
        <p:blipFill rotWithShape="1">
          <a:blip r:embed="rId2">
            <a:alphaModFix/>
          </a:blip>
          <a:srcRect l="14888" t="9295" r="15761" b="6506"/>
          <a:stretch/>
        </p:blipFill>
        <p:spPr>
          <a:xfrm>
            <a:off x="9448800" y="277091"/>
            <a:ext cx="923637" cy="858982"/>
          </a:xfrm>
          <a:prstGeom prst="ellipse">
            <a:avLst/>
          </a:prstGeom>
          <a:noFill/>
          <a:ln>
            <a:noFill/>
          </a:ln>
        </p:spPr>
      </p:pic>
    </p:spTree>
    <p:extLst>
      <p:ext uri="{BB962C8B-B14F-4D97-AF65-F5344CB8AC3E}">
        <p14:creationId xmlns:p14="http://schemas.microsoft.com/office/powerpoint/2010/main" val="316305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25A91C8-58DF-47C0-8952-FAE69BA07A71}"/>
              </a:ext>
            </a:extLst>
          </p:cNvPr>
          <p:cNvSpPr txBox="1"/>
          <p:nvPr/>
        </p:nvSpPr>
        <p:spPr>
          <a:xfrm>
            <a:off x="838200" y="196126"/>
            <a:ext cx="10515600" cy="1046440"/>
          </a:xfrm>
          <a:prstGeom prst="rect">
            <a:avLst/>
          </a:prstGeom>
          <a:noFill/>
        </p:spPr>
        <p:txBody>
          <a:bodyPr wrap="square" rtlCol="0">
            <a:spAutoFit/>
          </a:bodyPr>
          <a:lstStyle/>
          <a:p>
            <a:r>
              <a:rPr lang="en-HK" sz="4800" b="1" dirty="0">
                <a:solidFill>
                  <a:srgbClr val="000066"/>
                </a:solidFill>
                <a:latin typeface="Times New Roman" panose="02020603050405020304" pitchFamily="18" charset="0"/>
                <a:cs typeface="Times New Roman" panose="02020603050405020304" pitchFamily="18" charset="0"/>
              </a:rPr>
              <a:t>Regulation by Law </a:t>
            </a:r>
            <a:r>
              <a:rPr lang="en-US"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(Level Two)</a:t>
            </a:r>
            <a:endPar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endParaRPr lang="en-HK" sz="1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F53D3A8-BA78-4179-A74E-A6E2B5B4416E}"/>
              </a:ext>
            </a:extLst>
          </p:cNvPr>
          <p:cNvSpPr txBox="1"/>
          <p:nvPr/>
        </p:nvSpPr>
        <p:spPr>
          <a:xfrm>
            <a:off x="438149" y="819309"/>
            <a:ext cx="11315702" cy="7294305"/>
          </a:xfrm>
          <a:prstGeom prst="rect">
            <a:avLst/>
          </a:prstGeom>
          <a:noFill/>
        </p:spPr>
        <p:txBody>
          <a:bodyPr wrap="square" rtlCol="0">
            <a:spAutoFit/>
          </a:bodyPr>
          <a:lstStyle/>
          <a:p>
            <a:endParaRPr lang="en-HK" altLang="zh-TW" sz="36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p>
            <a:pPr marL="742950" indent="-742950">
              <a:buFont typeface="Wingdings" panose="05000000000000000000" pitchFamily="2" charset="2"/>
              <a:buChar char="Ø"/>
            </a:pPr>
            <a:r>
              <a:rPr lang="en-HK" altLang="zh-TW"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The government uses the law as </a:t>
            </a:r>
            <a:r>
              <a:rPr lang="en-HK" altLang="zh-TW" sz="36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the major governing tool</a:t>
            </a:r>
            <a:r>
              <a:rPr lang="en-HK" altLang="zh-TW"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and government officials are </a:t>
            </a:r>
            <a:r>
              <a:rPr lang="en-US" altLang="ja-JP"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ruling </a:t>
            </a:r>
            <a:r>
              <a:rPr lang="en-US" altLang="ja-JP" sz="36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in accordance with the</a:t>
            </a:r>
            <a:r>
              <a:rPr lang="en-HK" altLang="zh-TW" sz="36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 law</a:t>
            </a:r>
            <a:r>
              <a:rPr lang="en-HK" altLang="zh-TW"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a:t>
            </a:r>
          </a:p>
          <a:p>
            <a:pPr marL="742950" indent="-742950">
              <a:buFont typeface="Wingdings" panose="05000000000000000000" pitchFamily="2" charset="2"/>
              <a:buChar char="Ø"/>
            </a:pPr>
            <a:r>
              <a:rPr lang="en-US" altLang="ja-JP" sz="36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Public </a:t>
            </a:r>
            <a:r>
              <a:rPr lang="en-HK" altLang="zh-TW" sz="36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order is maintained by the law</a:t>
            </a:r>
            <a:r>
              <a:rPr lang="en-HK" altLang="zh-TW"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citizens in general are willing to obey the law, and disputes between people can be resolved peacefully in accordance with legal procedures.</a:t>
            </a:r>
          </a:p>
          <a:p>
            <a:pPr marL="742950" indent="-742950">
              <a:buFont typeface="Wingdings" panose="05000000000000000000" pitchFamily="2" charset="2"/>
              <a:buChar char="Ø"/>
            </a:pPr>
            <a:r>
              <a:rPr lang="en-HK" altLang="zh-TW"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Lack of effective </a:t>
            </a:r>
            <a:r>
              <a:rPr lang="en-HK" altLang="zh-TW" sz="36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limitation mechanism</a:t>
            </a:r>
            <a:r>
              <a:rPr lang="en-HK" altLang="zh-TW" sz="36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it is difficult to prevent the abuse of public power</a:t>
            </a:r>
          </a:p>
          <a:p>
            <a:br>
              <a:rPr lang="en-HK" altLang="zh-TW" sz="3600"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br>
            <a:br>
              <a:rPr lang="zh-TW" altLang="en-US" sz="3600" dirty="0">
                <a:latin typeface="Times New Roman" panose="02020603050405020304" pitchFamily="18" charset="0"/>
                <a:cs typeface="Times New Roman" panose="02020603050405020304" pitchFamily="18" charset="0"/>
              </a:rPr>
            </a:br>
            <a:endParaRPr lang="en-HK" sz="3600" dirty="0">
              <a:latin typeface="Times New Roman" panose="02020603050405020304" pitchFamily="18" charset="0"/>
              <a:cs typeface="Times New Roman" panose="02020603050405020304" pitchFamily="18" charset="0"/>
            </a:endParaRPr>
          </a:p>
        </p:txBody>
      </p:sp>
      <p:pic>
        <p:nvPicPr>
          <p:cNvPr id="5" name="Google Shape;230;p35">
            <a:extLst>
              <a:ext uri="{FF2B5EF4-FFF2-40B4-BE49-F238E27FC236}">
                <a16:creationId xmlns:a16="http://schemas.microsoft.com/office/drawing/2014/main" id="{3B49610C-2B60-40AA-AB07-D8320D9356E7}"/>
              </a:ext>
            </a:extLst>
          </p:cNvPr>
          <p:cNvPicPr preferRelativeResize="0"/>
          <p:nvPr/>
        </p:nvPicPr>
        <p:blipFill rotWithShape="1">
          <a:blip r:embed="rId3">
            <a:alphaModFix/>
          </a:blip>
          <a:srcRect l="12442" t="9237" r="10555" b="4647"/>
          <a:stretch/>
        </p:blipFill>
        <p:spPr>
          <a:xfrm>
            <a:off x="9429137" y="265675"/>
            <a:ext cx="905164" cy="907343"/>
          </a:xfrm>
          <a:prstGeom prst="ellipse">
            <a:avLst/>
          </a:prstGeom>
          <a:noFill/>
          <a:ln>
            <a:noFill/>
          </a:ln>
        </p:spPr>
      </p:pic>
    </p:spTree>
    <p:extLst>
      <p:ext uri="{BB962C8B-B14F-4D97-AF65-F5344CB8AC3E}">
        <p14:creationId xmlns:p14="http://schemas.microsoft.com/office/powerpoint/2010/main" val="260424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25A91C8-58DF-47C0-8952-FAE69BA07A71}"/>
              </a:ext>
            </a:extLst>
          </p:cNvPr>
          <p:cNvSpPr txBox="1"/>
          <p:nvPr/>
        </p:nvSpPr>
        <p:spPr>
          <a:xfrm>
            <a:off x="541018" y="270997"/>
            <a:ext cx="10134602" cy="830997"/>
          </a:xfrm>
          <a:prstGeom prst="rect">
            <a:avLst/>
          </a:prstGeom>
          <a:noFill/>
        </p:spPr>
        <p:txBody>
          <a:bodyPr wrap="square" rtlCol="0">
            <a:spAutoFit/>
          </a:bodyPr>
          <a:lstStyle/>
          <a:p>
            <a:r>
              <a:rPr lang="en-HK" sz="4800" b="1" dirty="0">
                <a:solidFill>
                  <a:srgbClr val="000066"/>
                </a:solidFill>
                <a:latin typeface="Times New Roman" panose="02020603050405020304" pitchFamily="18" charset="0"/>
                <a:cs typeface="Times New Roman" panose="02020603050405020304" pitchFamily="18" charset="0"/>
              </a:rPr>
              <a:t>Limitation from Law (Level Three)</a:t>
            </a:r>
            <a:endPar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TextBox 12">
            <a:extLst>
              <a:ext uri="{FF2B5EF4-FFF2-40B4-BE49-F238E27FC236}">
                <a16:creationId xmlns:a16="http://schemas.microsoft.com/office/drawing/2014/main" id="{B6177728-01AD-4EDA-939E-189D99A3EC57}"/>
              </a:ext>
            </a:extLst>
          </p:cNvPr>
          <p:cNvSpPr txBox="1"/>
          <p:nvPr/>
        </p:nvSpPr>
        <p:spPr>
          <a:xfrm>
            <a:off x="815338" y="1517293"/>
            <a:ext cx="10972803" cy="5016758"/>
          </a:xfrm>
          <a:prstGeom prst="rect">
            <a:avLst/>
          </a:prstGeom>
          <a:noFill/>
        </p:spPr>
        <p:txBody>
          <a:bodyPr wrap="square" rtlCol="0">
            <a:spAutoFit/>
          </a:bodyPr>
          <a:lstStyle/>
          <a:p>
            <a:pPr marL="685800" indent="-685800">
              <a:buFont typeface="Wingdings" panose="05000000000000000000" pitchFamily="2" charset="2"/>
              <a:buChar char="Ø"/>
            </a:pPr>
            <a:r>
              <a:rPr lang="en-US"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P</a:t>
            </a:r>
            <a:r>
              <a:rPr lang="en-HK" sz="4000" b="1" dirty="0" err="1">
                <a:solidFill>
                  <a:srgbClr val="000066"/>
                </a:solidFill>
                <a:latin typeface="Times New Roman" panose="02020603050405020304" pitchFamily="18" charset="0"/>
                <a:cs typeface="Times New Roman" panose="02020603050405020304" pitchFamily="18" charset="0"/>
              </a:rPr>
              <a:t>owers</a:t>
            </a:r>
            <a:r>
              <a:rPr lang="en-HK" sz="4000" b="1" dirty="0">
                <a:solidFill>
                  <a:srgbClr val="000066"/>
                </a:solidFill>
                <a:latin typeface="Times New Roman" panose="02020603050405020304" pitchFamily="18" charset="0"/>
                <a:cs typeface="Times New Roman" panose="02020603050405020304" pitchFamily="18" charset="0"/>
              </a:rPr>
              <a:t> are effectively and adequately constrained by the laws</a:t>
            </a:r>
          </a:p>
          <a:p>
            <a:pPr marL="685800" indent="-685800">
              <a:buFont typeface="Wingdings" panose="05000000000000000000" pitchFamily="2" charset="2"/>
              <a:buChar char="Ø"/>
            </a:pPr>
            <a:r>
              <a:rPr lang="en-HK"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For example: Independent judiciary </a:t>
            </a:r>
            <a:r>
              <a:rPr lang="en-US"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Wingdings" panose="05000000000000000000" pitchFamily="2" charset="2"/>
              </a:rPr>
              <a:t></a:t>
            </a:r>
            <a:r>
              <a:rPr lang="en-HK"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TW" sz="40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Juridical Review </a:t>
            </a:r>
            <a:r>
              <a:rPr lang="en-US" altLang="zh-TW" sz="40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sym typeface="Wingdings" panose="05000000000000000000" pitchFamily="2" charset="2"/>
              </a:rPr>
              <a:t> Preventing the government from executing unconstitutional decisions (i.e.: violation of the Basic Law)  Check on executive powers  Prevent abuse of powers</a:t>
            </a:r>
            <a:endParaRPr lang="en-HK" sz="1400" b="1" dirty="0">
              <a:solidFill>
                <a:srgbClr val="000066"/>
              </a:solidFill>
              <a:latin typeface="Times New Roman" panose="02020603050405020304" pitchFamily="18" charset="0"/>
              <a:cs typeface="Times New Roman" panose="02020603050405020304" pitchFamily="18" charset="0"/>
            </a:endParaRPr>
          </a:p>
        </p:txBody>
      </p:sp>
      <p:pic>
        <p:nvPicPr>
          <p:cNvPr id="5" name="Google Shape;229;p35">
            <a:extLst>
              <a:ext uri="{FF2B5EF4-FFF2-40B4-BE49-F238E27FC236}">
                <a16:creationId xmlns:a16="http://schemas.microsoft.com/office/drawing/2014/main" id="{434738C2-4673-4B9E-8796-D23AF5C2C9D8}"/>
              </a:ext>
            </a:extLst>
          </p:cNvPr>
          <p:cNvPicPr preferRelativeResize="0"/>
          <p:nvPr/>
        </p:nvPicPr>
        <p:blipFill rotWithShape="1">
          <a:blip r:embed="rId2">
            <a:alphaModFix/>
          </a:blip>
          <a:srcRect l="13974" t="3898" r="11484" b="4278"/>
          <a:stretch/>
        </p:blipFill>
        <p:spPr>
          <a:xfrm>
            <a:off x="10046357" y="270997"/>
            <a:ext cx="905164" cy="923656"/>
          </a:xfrm>
          <a:prstGeom prst="ellipse">
            <a:avLst/>
          </a:prstGeom>
          <a:noFill/>
          <a:ln>
            <a:noFill/>
          </a:ln>
        </p:spPr>
      </p:pic>
    </p:spTree>
    <p:extLst>
      <p:ext uri="{BB962C8B-B14F-4D97-AF65-F5344CB8AC3E}">
        <p14:creationId xmlns:p14="http://schemas.microsoft.com/office/powerpoint/2010/main" val="289991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25A91C8-58DF-47C0-8952-FAE69BA07A71}"/>
              </a:ext>
            </a:extLst>
          </p:cNvPr>
          <p:cNvSpPr txBox="1"/>
          <p:nvPr/>
        </p:nvSpPr>
        <p:spPr>
          <a:xfrm>
            <a:off x="274320" y="245286"/>
            <a:ext cx="10744200" cy="1169551"/>
          </a:xfrm>
          <a:prstGeom prst="rect">
            <a:avLst/>
          </a:prstGeom>
          <a:noFill/>
        </p:spPr>
        <p:txBody>
          <a:bodyPr wrap="square" rtlCol="0">
            <a:spAutoFit/>
          </a:bodyPr>
          <a:lstStyle/>
          <a:p>
            <a:r>
              <a:rPr lang="en-HK" sz="5400" b="1" dirty="0">
                <a:solidFill>
                  <a:srgbClr val="000066"/>
                </a:solidFill>
                <a:latin typeface="Times New Roman" panose="02020603050405020304" pitchFamily="18" charset="0"/>
                <a:cs typeface="Times New Roman" panose="02020603050405020304" pitchFamily="18" charset="0"/>
              </a:rPr>
              <a:t>Justice through Law </a:t>
            </a:r>
            <a:r>
              <a:rPr lang="en-US" altLang="zh-TW" sz="5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(Level Four)</a:t>
            </a:r>
            <a:endParaRPr lang="en-HK" altLang="zh-TW" sz="54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endParaRPr>
          </a:p>
          <a:p>
            <a:endParaRPr lang="en-HK"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6177728-01AD-4EDA-939E-189D99A3EC57}"/>
              </a:ext>
            </a:extLst>
          </p:cNvPr>
          <p:cNvSpPr txBox="1"/>
          <p:nvPr/>
        </p:nvSpPr>
        <p:spPr>
          <a:xfrm>
            <a:off x="609598" y="1638608"/>
            <a:ext cx="10972803" cy="4524315"/>
          </a:xfrm>
          <a:prstGeom prst="rect">
            <a:avLst/>
          </a:prstGeom>
          <a:noFill/>
        </p:spPr>
        <p:txBody>
          <a:bodyPr wrap="square" rtlCol="0">
            <a:spAutoFit/>
          </a:bodyPr>
          <a:lstStyle/>
          <a:p>
            <a:pPr marL="685800" indent="-685800">
              <a:buFont typeface="Wingdings" panose="05000000000000000000" pitchFamily="2" charset="2"/>
              <a:buChar char="Ø"/>
            </a:pPr>
            <a:r>
              <a:rPr lang="en-HK" altLang="zh-TW" sz="4800" b="1" dirty="0">
                <a:solidFill>
                  <a:srgbClr val="000066"/>
                </a:solidFill>
                <a:latin typeface="Times New Roman" panose="02020603050405020304" pitchFamily="18" charset="0"/>
                <a:ea typeface="DFKai-SB" panose="03000509000000000000" pitchFamily="65" charset="-120"/>
                <a:cs typeface="Times New Roman" panose="02020603050405020304" pitchFamily="18" charset="0"/>
              </a:rPr>
              <a:t>Law is set for </a:t>
            </a:r>
            <a:r>
              <a:rPr lang="en-HK" altLang="zh-TW" sz="4800" b="1" dirty="0">
                <a:solidFill>
                  <a:srgbClr val="FF5050"/>
                </a:solidFill>
                <a:latin typeface="Times New Roman" panose="02020603050405020304" pitchFamily="18" charset="0"/>
                <a:ea typeface="DFKai-SB" panose="03000509000000000000" pitchFamily="65" charset="-120"/>
                <a:cs typeface="Times New Roman" panose="02020603050405020304" pitchFamily="18" charset="0"/>
              </a:rPr>
              <a:t>justice</a:t>
            </a:r>
          </a:p>
          <a:p>
            <a:pPr marL="685800" indent="-685800">
              <a:buFont typeface="Wingdings" panose="05000000000000000000" pitchFamily="2" charset="2"/>
              <a:buChar char="Ø"/>
            </a:pPr>
            <a:r>
              <a:rPr lang="en-HK" sz="4800" b="1" dirty="0">
                <a:solidFill>
                  <a:srgbClr val="000066"/>
                </a:solidFill>
                <a:latin typeface="Times New Roman" panose="02020603050405020304" pitchFamily="18" charset="0"/>
                <a:cs typeface="Times New Roman" panose="02020603050405020304" pitchFamily="18" charset="0"/>
              </a:rPr>
              <a:t>The fundamental rights are protected by the law, ranging from procedural rights, civil rights, political rights, social and economic rights and the right to civic engagement.</a:t>
            </a:r>
          </a:p>
        </p:txBody>
      </p:sp>
      <p:pic>
        <p:nvPicPr>
          <p:cNvPr id="5" name="Google Shape;231;p35">
            <a:extLst>
              <a:ext uri="{FF2B5EF4-FFF2-40B4-BE49-F238E27FC236}">
                <a16:creationId xmlns:a16="http://schemas.microsoft.com/office/drawing/2014/main" id="{CFDD0B30-9317-4145-8868-830CBE0B777D}"/>
              </a:ext>
            </a:extLst>
          </p:cNvPr>
          <p:cNvPicPr preferRelativeResize="0"/>
          <p:nvPr/>
        </p:nvPicPr>
        <p:blipFill rotWithShape="1">
          <a:blip r:embed="rId3">
            <a:alphaModFix/>
          </a:blip>
          <a:srcRect l="3835" t="3962" r="4226" b="3968"/>
          <a:stretch/>
        </p:blipFill>
        <p:spPr>
          <a:xfrm>
            <a:off x="10528992" y="245286"/>
            <a:ext cx="979055" cy="950922"/>
          </a:xfrm>
          <a:prstGeom prst="ellipse">
            <a:avLst/>
          </a:prstGeom>
          <a:noFill/>
          <a:ln>
            <a:noFill/>
          </a:ln>
        </p:spPr>
      </p:pic>
    </p:spTree>
    <p:extLst>
      <p:ext uri="{BB962C8B-B14F-4D97-AF65-F5344CB8AC3E}">
        <p14:creationId xmlns:p14="http://schemas.microsoft.com/office/powerpoint/2010/main" val="3507045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1591</TotalTime>
  <Words>2283</Words>
  <Application>Microsoft Macintosh PowerPoint</Application>
  <PresentationFormat>Widescreen</PresentationFormat>
  <Paragraphs>315</Paragraphs>
  <Slides>51</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Arimo</vt:lpstr>
      <vt:lpstr>DFKai-SB</vt:lpstr>
      <vt:lpstr>Lato Hairline</vt:lpstr>
      <vt:lpstr>Lato Light</vt:lpstr>
      <vt:lpstr>Arial</vt:lpstr>
      <vt:lpstr>Calibri</vt:lpstr>
      <vt:lpstr>Calibri Light</vt:lpstr>
      <vt:lpstr>Garamond</vt:lpstr>
      <vt:lpstr>Times New Roman</vt:lpstr>
      <vt:lpstr>Wingdings</vt:lpstr>
      <vt:lpstr>Office Theme</vt:lpstr>
      <vt:lpstr>1_Organic</vt:lpstr>
      <vt:lpstr>Interpretation of the Basic Law</vt:lpstr>
      <vt:lpstr>PowerPoint Presentation</vt:lpstr>
      <vt:lpstr>What is Rule of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Interpretation of the Basic Law by the NPCSC</vt:lpstr>
      <vt:lpstr>Source of Power:  《The Basic Law》  Article 158  </vt:lpstr>
      <vt:lpstr>PowerPoint Presentation</vt:lpstr>
      <vt:lpstr>PowerPoint Presentation</vt:lpstr>
      <vt:lpstr>Charter of school rules</vt:lpstr>
      <vt:lpstr>Good morning</vt:lpstr>
      <vt:lpstr>PowerPoint Presentation</vt:lpstr>
      <vt:lpstr>PowerPoint Presentation</vt:lpstr>
      <vt:lpstr>PowerPoint Presentation</vt:lpstr>
      <vt:lpstr>The principal interpreted the rules!</vt:lpstr>
      <vt:lpstr>PowerPoint Presentation</vt:lpstr>
      <vt:lpstr>PowerPoint Presentation</vt:lpstr>
      <vt:lpstr>PowerPoint Presentation</vt:lpstr>
      <vt:lpstr>PowerPoint Presentation</vt:lpstr>
      <vt:lpstr>PowerPoint Presentation</vt:lpstr>
      <vt:lpstr>PowerPoint Presentation</vt:lpstr>
      <vt:lpstr>Hong Kong law relating to the Legislative Council’s oath ceremony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Session</vt:lpstr>
      <vt:lpstr>HKU  Law Programmes for JUPAS applicants (The knowledge and skills we learn are relevant in any field) </vt:lpstr>
      <vt:lpstr>2017-18  Average JUPAS (HKDSE) Results (5**=7; 5*=6; 5=5; 4=4; 3=3; 2=2; 1=1)</vt:lpstr>
      <vt:lpstr>Strategy for   JUPAS (HKDSE) Applicants (Apply for Law whether you want to be a lawyer or not)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「釋法」知多少?</dc:title>
  <dc:creator>Hou In Hang</dc:creator>
  <cp:lastModifiedBy>Isabella Liu</cp:lastModifiedBy>
  <cp:revision>87</cp:revision>
  <dcterms:created xsi:type="dcterms:W3CDTF">2019-02-10T13:20:26Z</dcterms:created>
  <dcterms:modified xsi:type="dcterms:W3CDTF">2019-02-20T03:43:08Z</dcterms:modified>
</cp:coreProperties>
</file>