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Lst>
  <p:notesMasterIdLst>
    <p:notesMasterId r:id="rId7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5D2A0D-05A7-41E1-A47D-0CE0C26E4BC8}">
  <a:tblStyle styleId="{FF5D2A0D-05A7-41E1-A47D-0CE0C26E4BC8}"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817" autoAdjust="0"/>
  </p:normalViewPr>
  <p:slideViewPr>
    <p:cSldViewPr snapToGrid="0">
      <p:cViewPr>
        <p:scale>
          <a:sx n="85" d="100"/>
          <a:sy n="85" d="100"/>
        </p:scale>
        <p:origin x="14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uFillTx/>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uFillTx/>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uFillTx/>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uFillTx/>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uFillTx/>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uFillTx/>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uFillTx/>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uFillTx/>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uFillTx/>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uFillTx/>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uFillTx/>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uFillTx/>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uFillTx/>
                <a:latin typeface="Calibri"/>
                <a:ea typeface="Calibri"/>
                <a:cs typeface="Calibri"/>
                <a:sym typeface="Calibri"/>
              </a:rPr>
              <a:t>‹#›</a:t>
            </a:fld>
            <a:endParaRPr sz="1200" b="0" i="0" u="none" strike="noStrike" cap="none">
              <a:solidFill>
                <a:schemeClr val="dk1"/>
              </a:solidFill>
              <a:uFillTx/>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174" name="Google Shape;17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uFillTx/>
              </a:rPr>
              <a:t>1</a:t>
            </a:fld>
            <a:endParaRPr>
              <a:uFillTx/>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272" name="Google Shape;27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uFillTx/>
              </a:rPr>
              <a:t>10</a:t>
            </a:fld>
            <a:endParaRPr>
              <a:uFillTx/>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281" name="Google Shape;28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290" name="Google Shape;29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299" name="Google Shape;29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305" name="Google Shape;30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312" name="Google Shape;31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318" name="Google Shape;3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uFillTx/>
            </a:endParaRPr>
          </a:p>
        </p:txBody>
      </p:sp>
      <p:sp>
        <p:nvSpPr>
          <p:cNvPr id="325" name="Google Shape;32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uFillTx/>
              </a:rPr>
              <a:t>17</a:t>
            </a:fld>
            <a:endParaRPr>
              <a:uFillTx/>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331" name="Google Shape;33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342" name="Google Shape;34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186" name="Google Shape;18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uFillTx/>
              </a:rPr>
              <a:t>2</a:t>
            </a:fld>
            <a:endParaRPr>
              <a:uFillTx/>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348" name="Google Shape;34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354" name="Google Shape;3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360" name="Google Shape;36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366" name="Google Shape;36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372" name="Google Shape;37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379" name="Google Shape;37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uFillTx/>
              </a:rPr>
              <a:t>25</a:t>
            </a:fld>
            <a:endParaRPr>
              <a:uFillTx/>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388" name="Google Shape;388;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uFillTx/>
              </a:rPr>
              <a:t>26</a:t>
            </a:fld>
            <a:endParaRPr>
              <a:uFillTx/>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395" name="Google Shape;395;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uFillTx/>
              </a:rPr>
              <a:t>27</a:t>
            </a:fld>
            <a:endParaRPr>
              <a:uFillTx/>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404" name="Google Shape;404;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uFillTx/>
              </a:rPr>
              <a:t>28</a:t>
            </a:fld>
            <a:endParaRPr>
              <a:uFillTx/>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413" name="Google Shape;41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195" name="Google Shape;1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421" name="Google Shape;42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430" name="Google Shape;43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443" name="Google Shape;44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450" name="Google Shape;45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457" name="Google Shape;45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464" name="Google Shape;46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472" name="Google Shape;47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479" name="Google Shape;47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486" name="Google Shape;48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493" name="Google Shape;49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201" name="Google Shape;20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500" name="Google Shape;50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508" name="Google Shape;50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517" name="Google Shape;51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526" name="Google Shape;52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535" name="Google Shape;53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544" name="Google Shape;54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uFillTx/>
            </a:endParaRPr>
          </a:p>
        </p:txBody>
      </p:sp>
      <p:sp>
        <p:nvSpPr>
          <p:cNvPr id="554" name="Google Shape;554;p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uFillTx/>
              </a:rPr>
              <a:t>46</a:t>
            </a:fld>
            <a:endParaRPr>
              <a:uFillTx/>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uFillTx/>
            </a:endParaRPr>
          </a:p>
        </p:txBody>
      </p:sp>
      <p:sp>
        <p:nvSpPr>
          <p:cNvPr id="565" name="Google Shape;565;p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uFillTx/>
              </a:rPr>
              <a:t>47</a:t>
            </a:fld>
            <a:endParaRPr>
              <a:uFillTx/>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uFillTx/>
            </a:endParaRPr>
          </a:p>
        </p:txBody>
      </p:sp>
      <p:sp>
        <p:nvSpPr>
          <p:cNvPr id="575" name="Google Shape;575;p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uFillTx/>
              </a:rPr>
              <a:t>48</a:t>
            </a:fld>
            <a:endParaRPr>
              <a:uFillTx/>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800" dirty="0">
              <a:uFillTx/>
            </a:endParaRPr>
          </a:p>
        </p:txBody>
      </p:sp>
      <p:sp>
        <p:nvSpPr>
          <p:cNvPr id="585" name="Google Shape;585;p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uFillTx/>
              </a:rPr>
              <a:t>49</a:t>
            </a:fld>
            <a:endParaRPr>
              <a:uFillTx/>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209" name="Google Shape;2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595" name="Google Shape;59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uFillTx/>
            </a:endParaRPr>
          </a:p>
        </p:txBody>
      </p:sp>
      <p:sp>
        <p:nvSpPr>
          <p:cNvPr id="604" name="Google Shape;60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613" name="Google Shape;61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622" name="Google Shape;62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629" name="Google Shape;62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638" name="Google Shape;6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647" name="Google Shape;647;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652" name="Google Shape;65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658" name="Google Shape;658;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665" name="Google Shape;665;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217" name="Google Shape;21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672" name="Google Shape;672;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679" name="Google Shape;67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686" name="Google Shape;686;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693" name="Google Shape;69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700" name="Google Shape;700;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713" name="Google Shape;71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724" name="Google Shape;724;p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uFillTx/>
              </a:rPr>
              <a:t>66</a:t>
            </a:fld>
            <a:endParaRPr>
              <a:uFillTx/>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733" name="Google Shape;733;p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uFillTx/>
              </a:rPr>
              <a:t>67</a:t>
            </a:fld>
            <a:endParaRPr>
              <a:uFillTx/>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739" name="Google Shape;739;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223" name="Google Shape;22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231" name="Google Shape;2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uFillTx/>
            </a:endParaRPr>
          </a:p>
        </p:txBody>
      </p:sp>
      <p:sp>
        <p:nvSpPr>
          <p:cNvPr id="237" name="Google Shape;23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15"/>
        <p:cNvGrpSpPr/>
        <p:nvPr/>
      </p:nvGrpSpPr>
      <p:grpSpPr>
        <a:xfrm>
          <a:off x="0" y="0"/>
          <a:ext cx="0" cy="0"/>
          <a:chOff x="0" y="0"/>
          <a:chExt cx="0" cy="0"/>
        </a:xfrm>
      </p:grpSpPr>
      <p:sp>
        <p:nvSpPr>
          <p:cNvPr id="16" name="Google Shape;16;p7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Arial Black"/>
              <a:buNone/>
              <a:defRPr sz="6000">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7" name="Google Shape;17;p7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uFillTx/>
              </a:defRPr>
            </a:lvl1pPr>
            <a:lvl2pPr lvl="1" algn="ctr">
              <a:lnSpc>
                <a:spcPct val="90000"/>
              </a:lnSpc>
              <a:spcBef>
                <a:spcPts val="500"/>
              </a:spcBef>
              <a:spcAft>
                <a:spcPts val="0"/>
              </a:spcAft>
              <a:buClr>
                <a:schemeClr val="dk1"/>
              </a:buClr>
              <a:buSzPts val="2000"/>
              <a:buNone/>
              <a:defRPr sz="2000">
                <a:uFillTx/>
              </a:defRPr>
            </a:lvl2pPr>
            <a:lvl3pPr lvl="2" algn="ctr">
              <a:lnSpc>
                <a:spcPct val="90000"/>
              </a:lnSpc>
              <a:spcBef>
                <a:spcPts val="500"/>
              </a:spcBef>
              <a:spcAft>
                <a:spcPts val="0"/>
              </a:spcAft>
              <a:buClr>
                <a:schemeClr val="dk1"/>
              </a:buClr>
              <a:buSzPts val="1800"/>
              <a:buNone/>
              <a:defRPr sz="1800">
                <a:uFillTx/>
              </a:defRPr>
            </a:lvl3pPr>
            <a:lvl4pPr lvl="3" algn="ctr">
              <a:lnSpc>
                <a:spcPct val="90000"/>
              </a:lnSpc>
              <a:spcBef>
                <a:spcPts val="500"/>
              </a:spcBef>
              <a:spcAft>
                <a:spcPts val="0"/>
              </a:spcAft>
              <a:buClr>
                <a:schemeClr val="dk1"/>
              </a:buClr>
              <a:buSzPts val="1600"/>
              <a:buNone/>
              <a:defRPr sz="1600">
                <a:uFillTx/>
              </a:defRPr>
            </a:lvl4pPr>
            <a:lvl5pPr lvl="4" algn="ctr">
              <a:lnSpc>
                <a:spcPct val="90000"/>
              </a:lnSpc>
              <a:spcBef>
                <a:spcPts val="500"/>
              </a:spcBef>
              <a:spcAft>
                <a:spcPts val="0"/>
              </a:spcAft>
              <a:buClr>
                <a:schemeClr val="dk1"/>
              </a:buClr>
              <a:buSzPts val="1600"/>
              <a:buNone/>
              <a:defRPr sz="1600">
                <a:uFillTx/>
              </a:defRPr>
            </a:lvl5pPr>
            <a:lvl6pPr lvl="5" algn="ctr">
              <a:lnSpc>
                <a:spcPct val="90000"/>
              </a:lnSpc>
              <a:spcBef>
                <a:spcPts val="500"/>
              </a:spcBef>
              <a:spcAft>
                <a:spcPts val="0"/>
              </a:spcAft>
              <a:buClr>
                <a:schemeClr val="dk1"/>
              </a:buClr>
              <a:buSzPts val="1600"/>
              <a:buNone/>
              <a:defRPr sz="1600">
                <a:uFillTx/>
              </a:defRPr>
            </a:lvl6pPr>
            <a:lvl7pPr lvl="6" algn="ctr">
              <a:lnSpc>
                <a:spcPct val="90000"/>
              </a:lnSpc>
              <a:spcBef>
                <a:spcPts val="500"/>
              </a:spcBef>
              <a:spcAft>
                <a:spcPts val="0"/>
              </a:spcAft>
              <a:buClr>
                <a:schemeClr val="dk1"/>
              </a:buClr>
              <a:buSzPts val="1600"/>
              <a:buNone/>
              <a:defRPr sz="1600">
                <a:uFillTx/>
              </a:defRPr>
            </a:lvl7pPr>
            <a:lvl8pPr lvl="7" algn="ctr">
              <a:lnSpc>
                <a:spcPct val="90000"/>
              </a:lnSpc>
              <a:spcBef>
                <a:spcPts val="500"/>
              </a:spcBef>
              <a:spcAft>
                <a:spcPts val="0"/>
              </a:spcAft>
              <a:buClr>
                <a:schemeClr val="dk1"/>
              </a:buClr>
              <a:buSzPts val="1600"/>
              <a:buNone/>
              <a:defRPr sz="1600">
                <a:uFillTx/>
              </a:defRPr>
            </a:lvl8pPr>
            <a:lvl9pPr lvl="8" algn="ctr">
              <a:lnSpc>
                <a:spcPct val="90000"/>
              </a:lnSpc>
              <a:spcBef>
                <a:spcPts val="500"/>
              </a:spcBef>
              <a:spcAft>
                <a:spcPts val="0"/>
              </a:spcAft>
              <a:buClr>
                <a:schemeClr val="dk1"/>
              </a:buClr>
              <a:buSzPts val="1600"/>
              <a:buNone/>
              <a:defRPr sz="1600">
                <a:uFillTx/>
              </a:defRPr>
            </a:lvl9pPr>
          </a:lstStyle>
          <a:p>
            <a:endParaRPr/>
          </a:p>
        </p:txBody>
      </p:sp>
      <p:sp>
        <p:nvSpPr>
          <p:cNvPr id="18" name="Google Shape;18;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9" name="Google Shape;19;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20" name="Google Shape;20;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VERTICAL_TEXT">
    <p:spTree>
      <p:nvGrpSpPr>
        <p:cNvPr id="1" name="Shape 72"/>
        <p:cNvGrpSpPr/>
        <p:nvPr/>
      </p:nvGrpSpPr>
      <p:grpSpPr>
        <a:xfrm>
          <a:off x="0" y="0"/>
          <a:ext cx="0" cy="0"/>
          <a:chOff x="0" y="0"/>
          <a:chExt cx="0" cy="0"/>
        </a:xfrm>
      </p:grpSpPr>
      <p:sp>
        <p:nvSpPr>
          <p:cNvPr id="73" name="Google Shape;73;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74" name="Google Shape;74;p8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75" name="Google Shape;75;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76" name="Google Shape;76;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77" name="Google Shape;77;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_TITLE_AND_VERTICAL_TEXT">
    <p:spTree>
      <p:nvGrpSpPr>
        <p:cNvPr id="1" name="Shape 78"/>
        <p:cNvGrpSpPr/>
        <p:nvPr/>
      </p:nvGrpSpPr>
      <p:grpSpPr>
        <a:xfrm>
          <a:off x="0" y="0"/>
          <a:ext cx="0" cy="0"/>
          <a:chOff x="0" y="0"/>
          <a:chExt cx="0" cy="0"/>
        </a:xfrm>
      </p:grpSpPr>
      <p:sp>
        <p:nvSpPr>
          <p:cNvPr id="79" name="Google Shape;79;p8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80" name="Google Shape;80;p8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81" name="Google Shape;81;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82" name="Google Shape;82;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83" name="Google Shape;83;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OBJECT">
    <p:spTree>
      <p:nvGrpSpPr>
        <p:cNvPr id="1" name="Shape 90"/>
        <p:cNvGrpSpPr/>
        <p:nvPr/>
      </p:nvGrpSpPr>
      <p:grpSpPr>
        <a:xfrm>
          <a:off x="0" y="0"/>
          <a:ext cx="0" cy="0"/>
          <a:chOff x="0" y="0"/>
          <a:chExt cx="0" cy="0"/>
        </a:xfrm>
      </p:grpSpPr>
      <p:sp>
        <p:nvSpPr>
          <p:cNvPr id="91" name="Google Shape;91;p7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18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92" name="Google Shape;92;p7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lt1"/>
              </a:buClr>
              <a:buSzPts val="1800"/>
              <a:buChar char="•"/>
              <a:defRPr>
                <a:uFillTx/>
              </a:defRPr>
            </a:lvl1pPr>
            <a:lvl2pPr marL="914400" lvl="1" indent="-342900" algn="l">
              <a:lnSpc>
                <a:spcPct val="90000"/>
              </a:lnSpc>
              <a:spcBef>
                <a:spcPts val="500"/>
              </a:spcBef>
              <a:spcAft>
                <a:spcPts val="0"/>
              </a:spcAft>
              <a:buClr>
                <a:schemeClr val="lt1"/>
              </a:buClr>
              <a:buSzPts val="1800"/>
              <a:buChar char="•"/>
              <a:defRPr>
                <a:uFillTx/>
              </a:defRPr>
            </a:lvl2pPr>
            <a:lvl3pPr marL="1371600" lvl="2" indent="-342900" algn="l">
              <a:lnSpc>
                <a:spcPct val="90000"/>
              </a:lnSpc>
              <a:spcBef>
                <a:spcPts val="500"/>
              </a:spcBef>
              <a:spcAft>
                <a:spcPts val="0"/>
              </a:spcAft>
              <a:buClr>
                <a:schemeClr val="lt1"/>
              </a:buClr>
              <a:buSzPts val="1800"/>
              <a:buChar char="•"/>
              <a:defRPr>
                <a:uFillTx/>
              </a:defRPr>
            </a:lvl3pPr>
            <a:lvl4pPr marL="1828800" lvl="3" indent="-342900" algn="l">
              <a:lnSpc>
                <a:spcPct val="90000"/>
              </a:lnSpc>
              <a:spcBef>
                <a:spcPts val="500"/>
              </a:spcBef>
              <a:spcAft>
                <a:spcPts val="0"/>
              </a:spcAft>
              <a:buClr>
                <a:schemeClr val="lt1"/>
              </a:buClr>
              <a:buSzPts val="1800"/>
              <a:buChar char="•"/>
              <a:defRPr>
                <a:uFillTx/>
              </a:defRPr>
            </a:lvl4pPr>
            <a:lvl5pPr marL="2286000" lvl="4" indent="-342900" algn="l">
              <a:lnSpc>
                <a:spcPct val="90000"/>
              </a:lnSpc>
              <a:spcBef>
                <a:spcPts val="500"/>
              </a:spcBef>
              <a:spcAft>
                <a:spcPts val="0"/>
              </a:spcAft>
              <a:buClr>
                <a:schemeClr val="lt1"/>
              </a:buClr>
              <a:buSzPts val="1800"/>
              <a:buChar char="•"/>
              <a:defRPr>
                <a:uFillTx/>
              </a:defRPr>
            </a:lvl5pPr>
            <a:lvl6pPr marL="2743200" lvl="5" indent="-342900" algn="l">
              <a:lnSpc>
                <a:spcPct val="90000"/>
              </a:lnSpc>
              <a:spcBef>
                <a:spcPts val="500"/>
              </a:spcBef>
              <a:spcAft>
                <a:spcPts val="0"/>
              </a:spcAft>
              <a:buClr>
                <a:schemeClr val="lt1"/>
              </a:buClr>
              <a:buSzPts val="1800"/>
              <a:buChar char="•"/>
              <a:defRPr>
                <a:uFillTx/>
              </a:defRPr>
            </a:lvl6pPr>
            <a:lvl7pPr marL="3200400" lvl="6" indent="-342900" algn="l">
              <a:lnSpc>
                <a:spcPct val="90000"/>
              </a:lnSpc>
              <a:spcBef>
                <a:spcPts val="500"/>
              </a:spcBef>
              <a:spcAft>
                <a:spcPts val="0"/>
              </a:spcAft>
              <a:buClr>
                <a:schemeClr val="lt1"/>
              </a:buClr>
              <a:buSzPts val="1800"/>
              <a:buChar char="•"/>
              <a:defRPr>
                <a:uFillTx/>
              </a:defRPr>
            </a:lvl7pPr>
            <a:lvl8pPr marL="3657600" lvl="7" indent="-342900" algn="l">
              <a:lnSpc>
                <a:spcPct val="90000"/>
              </a:lnSpc>
              <a:spcBef>
                <a:spcPts val="500"/>
              </a:spcBef>
              <a:spcAft>
                <a:spcPts val="0"/>
              </a:spcAft>
              <a:buClr>
                <a:schemeClr val="lt1"/>
              </a:buClr>
              <a:buSzPts val="1800"/>
              <a:buChar char="•"/>
              <a:defRPr>
                <a:uFillTx/>
              </a:defRPr>
            </a:lvl8pPr>
            <a:lvl9pPr marL="4114800" lvl="8" indent="-342900" algn="l">
              <a:lnSpc>
                <a:spcPct val="90000"/>
              </a:lnSpc>
              <a:spcBef>
                <a:spcPts val="500"/>
              </a:spcBef>
              <a:spcAft>
                <a:spcPts val="0"/>
              </a:spcAft>
              <a:buClr>
                <a:schemeClr val="lt1"/>
              </a:buClr>
              <a:buSzPts val="1800"/>
              <a:buChar char="•"/>
              <a:defRPr>
                <a:uFillTx/>
              </a:defRPr>
            </a:lvl9pPr>
          </a:lstStyle>
          <a:p>
            <a:endParaRPr/>
          </a:p>
        </p:txBody>
      </p:sp>
      <p:sp>
        <p:nvSpPr>
          <p:cNvPr id="93" name="Google Shape;93;p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94" name="Google Shape;94;p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95" name="Google Shape;95;p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OBJECT">
    <p:spTree>
      <p:nvGrpSpPr>
        <p:cNvPr id="1" name="Shape 102"/>
        <p:cNvGrpSpPr/>
        <p:nvPr/>
      </p:nvGrpSpPr>
      <p:grpSpPr>
        <a:xfrm>
          <a:off x="0" y="0"/>
          <a:ext cx="0" cy="0"/>
          <a:chOff x="0" y="0"/>
          <a:chExt cx="0" cy="0"/>
        </a:xfrm>
      </p:grpSpPr>
      <p:sp>
        <p:nvSpPr>
          <p:cNvPr id="103" name="Google Shape;103;p7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04" name="Google Shape;104;p7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105" name="Google Shape;105;p7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06" name="Google Shape;106;p7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07" name="Google Shape;107;p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8"/>
        <p:cNvGrpSpPr/>
        <p:nvPr/>
      </p:nvGrpSpPr>
      <p:grpSpPr>
        <a:xfrm>
          <a:off x="0" y="0"/>
          <a:ext cx="0" cy="0"/>
          <a:chOff x="0" y="0"/>
          <a:chExt cx="0" cy="0"/>
        </a:xfrm>
      </p:grpSpPr>
      <p:sp>
        <p:nvSpPr>
          <p:cNvPr id="109" name="Google Shape;109;p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10" name="Google Shape;110;p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11" name="Google Shape;111;p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112"/>
        <p:cNvGrpSpPr/>
        <p:nvPr/>
      </p:nvGrpSpPr>
      <p:grpSpPr>
        <a:xfrm>
          <a:off x="0" y="0"/>
          <a:ext cx="0" cy="0"/>
          <a:chOff x="0" y="0"/>
          <a:chExt cx="0" cy="0"/>
        </a:xfrm>
      </p:grpSpPr>
      <p:sp>
        <p:nvSpPr>
          <p:cNvPr id="113" name="Google Shape;113;p8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14" name="Google Shape;114;p8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uFillTx/>
              </a:defRPr>
            </a:lvl1pPr>
            <a:lvl2pPr lvl="1" algn="ctr">
              <a:lnSpc>
                <a:spcPct val="90000"/>
              </a:lnSpc>
              <a:spcBef>
                <a:spcPts val="500"/>
              </a:spcBef>
              <a:spcAft>
                <a:spcPts val="0"/>
              </a:spcAft>
              <a:buClr>
                <a:schemeClr val="dk1"/>
              </a:buClr>
              <a:buSzPts val="2000"/>
              <a:buNone/>
              <a:defRPr sz="2000">
                <a:uFillTx/>
              </a:defRPr>
            </a:lvl2pPr>
            <a:lvl3pPr lvl="2" algn="ctr">
              <a:lnSpc>
                <a:spcPct val="90000"/>
              </a:lnSpc>
              <a:spcBef>
                <a:spcPts val="500"/>
              </a:spcBef>
              <a:spcAft>
                <a:spcPts val="0"/>
              </a:spcAft>
              <a:buClr>
                <a:schemeClr val="dk1"/>
              </a:buClr>
              <a:buSzPts val="1800"/>
              <a:buNone/>
              <a:defRPr sz="1800">
                <a:uFillTx/>
              </a:defRPr>
            </a:lvl3pPr>
            <a:lvl4pPr lvl="3" algn="ctr">
              <a:lnSpc>
                <a:spcPct val="90000"/>
              </a:lnSpc>
              <a:spcBef>
                <a:spcPts val="500"/>
              </a:spcBef>
              <a:spcAft>
                <a:spcPts val="0"/>
              </a:spcAft>
              <a:buClr>
                <a:schemeClr val="dk1"/>
              </a:buClr>
              <a:buSzPts val="1600"/>
              <a:buNone/>
              <a:defRPr sz="1600">
                <a:uFillTx/>
              </a:defRPr>
            </a:lvl4pPr>
            <a:lvl5pPr lvl="4" algn="ctr">
              <a:lnSpc>
                <a:spcPct val="90000"/>
              </a:lnSpc>
              <a:spcBef>
                <a:spcPts val="500"/>
              </a:spcBef>
              <a:spcAft>
                <a:spcPts val="0"/>
              </a:spcAft>
              <a:buClr>
                <a:schemeClr val="dk1"/>
              </a:buClr>
              <a:buSzPts val="1600"/>
              <a:buNone/>
              <a:defRPr sz="1600">
                <a:uFillTx/>
              </a:defRPr>
            </a:lvl5pPr>
            <a:lvl6pPr lvl="5" algn="ctr">
              <a:lnSpc>
                <a:spcPct val="90000"/>
              </a:lnSpc>
              <a:spcBef>
                <a:spcPts val="500"/>
              </a:spcBef>
              <a:spcAft>
                <a:spcPts val="0"/>
              </a:spcAft>
              <a:buClr>
                <a:schemeClr val="dk1"/>
              </a:buClr>
              <a:buSzPts val="1600"/>
              <a:buNone/>
              <a:defRPr sz="1600">
                <a:uFillTx/>
              </a:defRPr>
            </a:lvl6pPr>
            <a:lvl7pPr lvl="6" algn="ctr">
              <a:lnSpc>
                <a:spcPct val="90000"/>
              </a:lnSpc>
              <a:spcBef>
                <a:spcPts val="500"/>
              </a:spcBef>
              <a:spcAft>
                <a:spcPts val="0"/>
              </a:spcAft>
              <a:buClr>
                <a:schemeClr val="dk1"/>
              </a:buClr>
              <a:buSzPts val="1600"/>
              <a:buNone/>
              <a:defRPr sz="1600">
                <a:uFillTx/>
              </a:defRPr>
            </a:lvl7pPr>
            <a:lvl8pPr lvl="7" algn="ctr">
              <a:lnSpc>
                <a:spcPct val="90000"/>
              </a:lnSpc>
              <a:spcBef>
                <a:spcPts val="500"/>
              </a:spcBef>
              <a:spcAft>
                <a:spcPts val="0"/>
              </a:spcAft>
              <a:buClr>
                <a:schemeClr val="dk1"/>
              </a:buClr>
              <a:buSzPts val="1600"/>
              <a:buNone/>
              <a:defRPr sz="1600">
                <a:uFillTx/>
              </a:defRPr>
            </a:lvl8pPr>
            <a:lvl9pPr lvl="8" algn="ctr">
              <a:lnSpc>
                <a:spcPct val="90000"/>
              </a:lnSpc>
              <a:spcBef>
                <a:spcPts val="500"/>
              </a:spcBef>
              <a:spcAft>
                <a:spcPts val="0"/>
              </a:spcAft>
              <a:buClr>
                <a:schemeClr val="dk1"/>
              </a:buClr>
              <a:buSzPts val="1600"/>
              <a:buNone/>
              <a:defRPr sz="1600">
                <a:uFillTx/>
              </a:defRPr>
            </a:lvl9pPr>
          </a:lstStyle>
          <a:p>
            <a:endParaRPr/>
          </a:p>
        </p:txBody>
      </p:sp>
      <p:sp>
        <p:nvSpPr>
          <p:cNvPr id="115" name="Google Shape;115;p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16" name="Google Shape;116;p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17" name="Google Shape;117;p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_HEADER">
    <p:spTree>
      <p:nvGrpSpPr>
        <p:cNvPr id="1" name="Shape 118"/>
        <p:cNvGrpSpPr/>
        <p:nvPr/>
      </p:nvGrpSpPr>
      <p:grpSpPr>
        <a:xfrm>
          <a:off x="0" y="0"/>
          <a:ext cx="0" cy="0"/>
          <a:chOff x="0" y="0"/>
          <a:chExt cx="0" cy="0"/>
        </a:xfrm>
      </p:grpSpPr>
      <p:sp>
        <p:nvSpPr>
          <p:cNvPr id="119" name="Google Shape;119;p8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20" name="Google Shape;120;p8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uFillTx/>
              </a:defRPr>
            </a:lvl1pPr>
            <a:lvl2pPr marL="914400" lvl="1" indent="-228600" algn="l">
              <a:lnSpc>
                <a:spcPct val="90000"/>
              </a:lnSpc>
              <a:spcBef>
                <a:spcPts val="500"/>
              </a:spcBef>
              <a:spcAft>
                <a:spcPts val="0"/>
              </a:spcAft>
              <a:buClr>
                <a:srgbClr val="888888"/>
              </a:buClr>
              <a:buSzPts val="2000"/>
              <a:buNone/>
              <a:defRPr sz="2000">
                <a:solidFill>
                  <a:srgbClr val="888888"/>
                </a:solidFill>
                <a:uFillTx/>
              </a:defRPr>
            </a:lvl2pPr>
            <a:lvl3pPr marL="1371600" lvl="2" indent="-228600" algn="l">
              <a:lnSpc>
                <a:spcPct val="90000"/>
              </a:lnSpc>
              <a:spcBef>
                <a:spcPts val="500"/>
              </a:spcBef>
              <a:spcAft>
                <a:spcPts val="0"/>
              </a:spcAft>
              <a:buClr>
                <a:srgbClr val="888888"/>
              </a:buClr>
              <a:buSzPts val="1800"/>
              <a:buNone/>
              <a:defRPr sz="1800">
                <a:solidFill>
                  <a:srgbClr val="888888"/>
                </a:solidFill>
                <a:uFillTx/>
              </a:defRPr>
            </a:lvl3pPr>
            <a:lvl4pPr marL="1828800" lvl="3" indent="-228600" algn="l">
              <a:lnSpc>
                <a:spcPct val="90000"/>
              </a:lnSpc>
              <a:spcBef>
                <a:spcPts val="500"/>
              </a:spcBef>
              <a:spcAft>
                <a:spcPts val="0"/>
              </a:spcAft>
              <a:buClr>
                <a:srgbClr val="888888"/>
              </a:buClr>
              <a:buSzPts val="1600"/>
              <a:buNone/>
              <a:defRPr sz="1600">
                <a:solidFill>
                  <a:srgbClr val="888888"/>
                </a:solidFill>
                <a:uFillTx/>
              </a:defRPr>
            </a:lvl4pPr>
            <a:lvl5pPr marL="2286000" lvl="4" indent="-228600" algn="l">
              <a:lnSpc>
                <a:spcPct val="90000"/>
              </a:lnSpc>
              <a:spcBef>
                <a:spcPts val="500"/>
              </a:spcBef>
              <a:spcAft>
                <a:spcPts val="0"/>
              </a:spcAft>
              <a:buClr>
                <a:srgbClr val="888888"/>
              </a:buClr>
              <a:buSzPts val="1600"/>
              <a:buNone/>
              <a:defRPr sz="1600">
                <a:solidFill>
                  <a:srgbClr val="888888"/>
                </a:solidFill>
                <a:uFillTx/>
              </a:defRPr>
            </a:lvl5pPr>
            <a:lvl6pPr marL="2743200" lvl="5" indent="-228600" algn="l">
              <a:lnSpc>
                <a:spcPct val="90000"/>
              </a:lnSpc>
              <a:spcBef>
                <a:spcPts val="500"/>
              </a:spcBef>
              <a:spcAft>
                <a:spcPts val="0"/>
              </a:spcAft>
              <a:buClr>
                <a:srgbClr val="888888"/>
              </a:buClr>
              <a:buSzPts val="1600"/>
              <a:buNone/>
              <a:defRPr sz="1600">
                <a:solidFill>
                  <a:srgbClr val="888888"/>
                </a:solidFill>
                <a:uFillTx/>
              </a:defRPr>
            </a:lvl6pPr>
            <a:lvl7pPr marL="3200400" lvl="6" indent="-228600" algn="l">
              <a:lnSpc>
                <a:spcPct val="90000"/>
              </a:lnSpc>
              <a:spcBef>
                <a:spcPts val="500"/>
              </a:spcBef>
              <a:spcAft>
                <a:spcPts val="0"/>
              </a:spcAft>
              <a:buClr>
                <a:srgbClr val="888888"/>
              </a:buClr>
              <a:buSzPts val="1600"/>
              <a:buNone/>
              <a:defRPr sz="1600">
                <a:solidFill>
                  <a:srgbClr val="888888"/>
                </a:solidFill>
                <a:uFillTx/>
              </a:defRPr>
            </a:lvl7pPr>
            <a:lvl8pPr marL="3657600" lvl="7" indent="-228600" algn="l">
              <a:lnSpc>
                <a:spcPct val="90000"/>
              </a:lnSpc>
              <a:spcBef>
                <a:spcPts val="500"/>
              </a:spcBef>
              <a:spcAft>
                <a:spcPts val="0"/>
              </a:spcAft>
              <a:buClr>
                <a:srgbClr val="888888"/>
              </a:buClr>
              <a:buSzPts val="1600"/>
              <a:buNone/>
              <a:defRPr sz="1600">
                <a:solidFill>
                  <a:srgbClr val="888888"/>
                </a:solidFill>
                <a:uFillTx/>
              </a:defRPr>
            </a:lvl8pPr>
            <a:lvl9pPr marL="4114800" lvl="8" indent="-228600" algn="l">
              <a:lnSpc>
                <a:spcPct val="90000"/>
              </a:lnSpc>
              <a:spcBef>
                <a:spcPts val="500"/>
              </a:spcBef>
              <a:spcAft>
                <a:spcPts val="0"/>
              </a:spcAft>
              <a:buClr>
                <a:srgbClr val="888888"/>
              </a:buClr>
              <a:buSzPts val="1600"/>
              <a:buNone/>
              <a:defRPr sz="1600">
                <a:solidFill>
                  <a:srgbClr val="888888"/>
                </a:solidFill>
                <a:uFillTx/>
              </a:defRPr>
            </a:lvl9pPr>
          </a:lstStyle>
          <a:p>
            <a:endParaRPr/>
          </a:p>
        </p:txBody>
      </p:sp>
      <p:sp>
        <p:nvSpPr>
          <p:cNvPr id="121" name="Google Shape;121;p8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22" name="Google Shape;122;p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23" name="Google Shape;123;p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_OBJECTS">
    <p:spTree>
      <p:nvGrpSpPr>
        <p:cNvPr id="1" name="Shape 124"/>
        <p:cNvGrpSpPr/>
        <p:nvPr/>
      </p:nvGrpSpPr>
      <p:grpSpPr>
        <a:xfrm>
          <a:off x="0" y="0"/>
          <a:ext cx="0" cy="0"/>
          <a:chOff x="0" y="0"/>
          <a:chExt cx="0" cy="0"/>
        </a:xfrm>
      </p:grpSpPr>
      <p:sp>
        <p:nvSpPr>
          <p:cNvPr id="125" name="Google Shape;125;p8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26" name="Google Shape;126;p8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127" name="Google Shape;127;p8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128" name="Google Shape;128;p8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29" name="Google Shape;129;p8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30" name="Google Shape;130;p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TWO_OBJECTS_WITH_TEXT">
    <p:spTree>
      <p:nvGrpSpPr>
        <p:cNvPr id="1" name="Shape 131"/>
        <p:cNvGrpSpPr/>
        <p:nvPr/>
      </p:nvGrpSpPr>
      <p:grpSpPr>
        <a:xfrm>
          <a:off x="0" y="0"/>
          <a:ext cx="0" cy="0"/>
          <a:chOff x="0" y="0"/>
          <a:chExt cx="0" cy="0"/>
        </a:xfrm>
      </p:grpSpPr>
      <p:sp>
        <p:nvSpPr>
          <p:cNvPr id="132" name="Google Shape;132;p8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33" name="Google Shape;133;p8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uFillTx/>
              </a:defRPr>
            </a:lvl1pPr>
            <a:lvl2pPr marL="914400" lvl="1" indent="-228600" algn="l">
              <a:lnSpc>
                <a:spcPct val="90000"/>
              </a:lnSpc>
              <a:spcBef>
                <a:spcPts val="500"/>
              </a:spcBef>
              <a:spcAft>
                <a:spcPts val="0"/>
              </a:spcAft>
              <a:buClr>
                <a:schemeClr val="dk1"/>
              </a:buClr>
              <a:buSzPts val="2000"/>
              <a:buNone/>
              <a:defRPr sz="2000" b="1">
                <a:uFillTx/>
              </a:defRPr>
            </a:lvl2pPr>
            <a:lvl3pPr marL="1371600" lvl="2" indent="-228600" algn="l">
              <a:lnSpc>
                <a:spcPct val="90000"/>
              </a:lnSpc>
              <a:spcBef>
                <a:spcPts val="500"/>
              </a:spcBef>
              <a:spcAft>
                <a:spcPts val="0"/>
              </a:spcAft>
              <a:buClr>
                <a:schemeClr val="dk1"/>
              </a:buClr>
              <a:buSzPts val="1800"/>
              <a:buNone/>
              <a:defRPr sz="1800" b="1">
                <a:uFillTx/>
              </a:defRPr>
            </a:lvl3pPr>
            <a:lvl4pPr marL="1828800" lvl="3" indent="-228600" algn="l">
              <a:lnSpc>
                <a:spcPct val="90000"/>
              </a:lnSpc>
              <a:spcBef>
                <a:spcPts val="500"/>
              </a:spcBef>
              <a:spcAft>
                <a:spcPts val="0"/>
              </a:spcAft>
              <a:buClr>
                <a:schemeClr val="dk1"/>
              </a:buClr>
              <a:buSzPts val="1600"/>
              <a:buNone/>
              <a:defRPr sz="1600" b="1">
                <a:uFillTx/>
              </a:defRPr>
            </a:lvl4pPr>
            <a:lvl5pPr marL="2286000" lvl="4" indent="-228600" algn="l">
              <a:lnSpc>
                <a:spcPct val="90000"/>
              </a:lnSpc>
              <a:spcBef>
                <a:spcPts val="500"/>
              </a:spcBef>
              <a:spcAft>
                <a:spcPts val="0"/>
              </a:spcAft>
              <a:buClr>
                <a:schemeClr val="dk1"/>
              </a:buClr>
              <a:buSzPts val="1600"/>
              <a:buNone/>
              <a:defRPr sz="1600" b="1">
                <a:uFillTx/>
              </a:defRPr>
            </a:lvl5pPr>
            <a:lvl6pPr marL="2743200" lvl="5" indent="-228600" algn="l">
              <a:lnSpc>
                <a:spcPct val="90000"/>
              </a:lnSpc>
              <a:spcBef>
                <a:spcPts val="500"/>
              </a:spcBef>
              <a:spcAft>
                <a:spcPts val="0"/>
              </a:spcAft>
              <a:buClr>
                <a:schemeClr val="dk1"/>
              </a:buClr>
              <a:buSzPts val="1600"/>
              <a:buNone/>
              <a:defRPr sz="1600" b="1">
                <a:uFillTx/>
              </a:defRPr>
            </a:lvl6pPr>
            <a:lvl7pPr marL="3200400" lvl="6" indent="-228600" algn="l">
              <a:lnSpc>
                <a:spcPct val="90000"/>
              </a:lnSpc>
              <a:spcBef>
                <a:spcPts val="500"/>
              </a:spcBef>
              <a:spcAft>
                <a:spcPts val="0"/>
              </a:spcAft>
              <a:buClr>
                <a:schemeClr val="dk1"/>
              </a:buClr>
              <a:buSzPts val="1600"/>
              <a:buNone/>
              <a:defRPr sz="1600" b="1">
                <a:uFillTx/>
              </a:defRPr>
            </a:lvl7pPr>
            <a:lvl8pPr marL="3657600" lvl="7" indent="-228600" algn="l">
              <a:lnSpc>
                <a:spcPct val="90000"/>
              </a:lnSpc>
              <a:spcBef>
                <a:spcPts val="500"/>
              </a:spcBef>
              <a:spcAft>
                <a:spcPts val="0"/>
              </a:spcAft>
              <a:buClr>
                <a:schemeClr val="dk1"/>
              </a:buClr>
              <a:buSzPts val="1600"/>
              <a:buNone/>
              <a:defRPr sz="1600" b="1">
                <a:uFillTx/>
              </a:defRPr>
            </a:lvl8pPr>
            <a:lvl9pPr marL="4114800" lvl="8" indent="-228600" algn="l">
              <a:lnSpc>
                <a:spcPct val="90000"/>
              </a:lnSpc>
              <a:spcBef>
                <a:spcPts val="500"/>
              </a:spcBef>
              <a:spcAft>
                <a:spcPts val="0"/>
              </a:spcAft>
              <a:buClr>
                <a:schemeClr val="dk1"/>
              </a:buClr>
              <a:buSzPts val="1600"/>
              <a:buNone/>
              <a:defRPr sz="1600" b="1">
                <a:uFillTx/>
              </a:defRPr>
            </a:lvl9pPr>
          </a:lstStyle>
          <a:p>
            <a:endParaRPr/>
          </a:p>
        </p:txBody>
      </p:sp>
      <p:sp>
        <p:nvSpPr>
          <p:cNvPr id="134" name="Google Shape;134;p8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135" name="Google Shape;135;p8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uFillTx/>
              </a:defRPr>
            </a:lvl1pPr>
            <a:lvl2pPr marL="914400" lvl="1" indent="-228600" algn="l">
              <a:lnSpc>
                <a:spcPct val="90000"/>
              </a:lnSpc>
              <a:spcBef>
                <a:spcPts val="500"/>
              </a:spcBef>
              <a:spcAft>
                <a:spcPts val="0"/>
              </a:spcAft>
              <a:buClr>
                <a:schemeClr val="dk1"/>
              </a:buClr>
              <a:buSzPts val="2000"/>
              <a:buNone/>
              <a:defRPr sz="2000" b="1">
                <a:uFillTx/>
              </a:defRPr>
            </a:lvl2pPr>
            <a:lvl3pPr marL="1371600" lvl="2" indent="-228600" algn="l">
              <a:lnSpc>
                <a:spcPct val="90000"/>
              </a:lnSpc>
              <a:spcBef>
                <a:spcPts val="500"/>
              </a:spcBef>
              <a:spcAft>
                <a:spcPts val="0"/>
              </a:spcAft>
              <a:buClr>
                <a:schemeClr val="dk1"/>
              </a:buClr>
              <a:buSzPts val="1800"/>
              <a:buNone/>
              <a:defRPr sz="1800" b="1">
                <a:uFillTx/>
              </a:defRPr>
            </a:lvl3pPr>
            <a:lvl4pPr marL="1828800" lvl="3" indent="-228600" algn="l">
              <a:lnSpc>
                <a:spcPct val="90000"/>
              </a:lnSpc>
              <a:spcBef>
                <a:spcPts val="500"/>
              </a:spcBef>
              <a:spcAft>
                <a:spcPts val="0"/>
              </a:spcAft>
              <a:buClr>
                <a:schemeClr val="dk1"/>
              </a:buClr>
              <a:buSzPts val="1600"/>
              <a:buNone/>
              <a:defRPr sz="1600" b="1">
                <a:uFillTx/>
              </a:defRPr>
            </a:lvl4pPr>
            <a:lvl5pPr marL="2286000" lvl="4" indent="-228600" algn="l">
              <a:lnSpc>
                <a:spcPct val="90000"/>
              </a:lnSpc>
              <a:spcBef>
                <a:spcPts val="500"/>
              </a:spcBef>
              <a:spcAft>
                <a:spcPts val="0"/>
              </a:spcAft>
              <a:buClr>
                <a:schemeClr val="dk1"/>
              </a:buClr>
              <a:buSzPts val="1600"/>
              <a:buNone/>
              <a:defRPr sz="1600" b="1">
                <a:uFillTx/>
              </a:defRPr>
            </a:lvl5pPr>
            <a:lvl6pPr marL="2743200" lvl="5" indent="-228600" algn="l">
              <a:lnSpc>
                <a:spcPct val="90000"/>
              </a:lnSpc>
              <a:spcBef>
                <a:spcPts val="500"/>
              </a:spcBef>
              <a:spcAft>
                <a:spcPts val="0"/>
              </a:spcAft>
              <a:buClr>
                <a:schemeClr val="dk1"/>
              </a:buClr>
              <a:buSzPts val="1600"/>
              <a:buNone/>
              <a:defRPr sz="1600" b="1">
                <a:uFillTx/>
              </a:defRPr>
            </a:lvl6pPr>
            <a:lvl7pPr marL="3200400" lvl="6" indent="-228600" algn="l">
              <a:lnSpc>
                <a:spcPct val="90000"/>
              </a:lnSpc>
              <a:spcBef>
                <a:spcPts val="500"/>
              </a:spcBef>
              <a:spcAft>
                <a:spcPts val="0"/>
              </a:spcAft>
              <a:buClr>
                <a:schemeClr val="dk1"/>
              </a:buClr>
              <a:buSzPts val="1600"/>
              <a:buNone/>
              <a:defRPr sz="1600" b="1">
                <a:uFillTx/>
              </a:defRPr>
            </a:lvl7pPr>
            <a:lvl8pPr marL="3657600" lvl="7" indent="-228600" algn="l">
              <a:lnSpc>
                <a:spcPct val="90000"/>
              </a:lnSpc>
              <a:spcBef>
                <a:spcPts val="500"/>
              </a:spcBef>
              <a:spcAft>
                <a:spcPts val="0"/>
              </a:spcAft>
              <a:buClr>
                <a:schemeClr val="dk1"/>
              </a:buClr>
              <a:buSzPts val="1600"/>
              <a:buNone/>
              <a:defRPr sz="1600" b="1">
                <a:uFillTx/>
              </a:defRPr>
            </a:lvl8pPr>
            <a:lvl9pPr marL="4114800" lvl="8" indent="-228600" algn="l">
              <a:lnSpc>
                <a:spcPct val="90000"/>
              </a:lnSpc>
              <a:spcBef>
                <a:spcPts val="500"/>
              </a:spcBef>
              <a:spcAft>
                <a:spcPts val="0"/>
              </a:spcAft>
              <a:buClr>
                <a:schemeClr val="dk1"/>
              </a:buClr>
              <a:buSzPts val="1600"/>
              <a:buNone/>
              <a:defRPr sz="1600" b="1">
                <a:uFillTx/>
              </a:defRPr>
            </a:lvl9pPr>
          </a:lstStyle>
          <a:p>
            <a:endParaRPr/>
          </a:p>
        </p:txBody>
      </p:sp>
      <p:sp>
        <p:nvSpPr>
          <p:cNvPr id="136" name="Google Shape;136;p8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137" name="Google Shape;137;p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38" name="Google Shape;138;p8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39" name="Google Shape;139;p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_ONLY">
    <p:spTree>
      <p:nvGrpSpPr>
        <p:cNvPr id="1" name="Shape 140"/>
        <p:cNvGrpSpPr/>
        <p:nvPr/>
      </p:nvGrpSpPr>
      <p:grpSpPr>
        <a:xfrm>
          <a:off x="0" y="0"/>
          <a:ext cx="0" cy="0"/>
          <a:chOff x="0" y="0"/>
          <a:chExt cx="0" cy="0"/>
        </a:xfrm>
      </p:grpSpPr>
      <p:sp>
        <p:nvSpPr>
          <p:cNvPr id="141" name="Google Shape;141;p9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42" name="Google Shape;142;p9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43" name="Google Shape;143;p9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44" name="Google Shape;144;p9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OBJECT">
    <p:spTree>
      <p:nvGrpSpPr>
        <p:cNvPr id="1" name="Shape 21"/>
        <p:cNvGrpSpPr/>
        <p:nvPr/>
      </p:nvGrpSpPr>
      <p:grpSpPr>
        <a:xfrm>
          <a:off x="0" y="0"/>
          <a:ext cx="0" cy="0"/>
          <a:chOff x="0" y="0"/>
          <a:chExt cx="0" cy="0"/>
        </a:xfrm>
      </p:grpSpPr>
      <p:sp>
        <p:nvSpPr>
          <p:cNvPr id="22" name="Google Shape;22;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23" name="Google Shape;23;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24" name="Google Shape;24;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25" name="Google Shape;25;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26" name="Google Shape;26;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OBJECT_WITH_CAPTION_TEXT">
    <p:spTree>
      <p:nvGrpSpPr>
        <p:cNvPr id="1" name="Shape 145"/>
        <p:cNvGrpSpPr/>
        <p:nvPr/>
      </p:nvGrpSpPr>
      <p:grpSpPr>
        <a:xfrm>
          <a:off x="0" y="0"/>
          <a:ext cx="0" cy="0"/>
          <a:chOff x="0" y="0"/>
          <a:chExt cx="0" cy="0"/>
        </a:xfrm>
      </p:grpSpPr>
      <p:sp>
        <p:nvSpPr>
          <p:cNvPr id="146" name="Google Shape;146;p9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47" name="Google Shape;147;p9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uFillTx/>
              </a:defRPr>
            </a:lvl1pPr>
            <a:lvl2pPr marL="914400" lvl="1" indent="-406400" algn="l">
              <a:lnSpc>
                <a:spcPct val="90000"/>
              </a:lnSpc>
              <a:spcBef>
                <a:spcPts val="500"/>
              </a:spcBef>
              <a:spcAft>
                <a:spcPts val="0"/>
              </a:spcAft>
              <a:buClr>
                <a:schemeClr val="dk1"/>
              </a:buClr>
              <a:buSzPts val="2800"/>
              <a:buChar char="•"/>
              <a:defRPr sz="2800">
                <a:uFillTx/>
              </a:defRPr>
            </a:lvl2pPr>
            <a:lvl3pPr marL="1371600" lvl="2" indent="-381000" algn="l">
              <a:lnSpc>
                <a:spcPct val="90000"/>
              </a:lnSpc>
              <a:spcBef>
                <a:spcPts val="500"/>
              </a:spcBef>
              <a:spcAft>
                <a:spcPts val="0"/>
              </a:spcAft>
              <a:buClr>
                <a:schemeClr val="dk1"/>
              </a:buClr>
              <a:buSzPts val="2400"/>
              <a:buChar char="•"/>
              <a:defRPr sz="2400">
                <a:uFillTx/>
              </a:defRPr>
            </a:lvl3pPr>
            <a:lvl4pPr marL="1828800" lvl="3" indent="-355600" algn="l">
              <a:lnSpc>
                <a:spcPct val="90000"/>
              </a:lnSpc>
              <a:spcBef>
                <a:spcPts val="500"/>
              </a:spcBef>
              <a:spcAft>
                <a:spcPts val="0"/>
              </a:spcAft>
              <a:buClr>
                <a:schemeClr val="dk1"/>
              </a:buClr>
              <a:buSzPts val="2000"/>
              <a:buChar char="•"/>
              <a:defRPr sz="2000">
                <a:uFillTx/>
              </a:defRPr>
            </a:lvl4pPr>
            <a:lvl5pPr marL="2286000" lvl="4" indent="-355600" algn="l">
              <a:lnSpc>
                <a:spcPct val="90000"/>
              </a:lnSpc>
              <a:spcBef>
                <a:spcPts val="500"/>
              </a:spcBef>
              <a:spcAft>
                <a:spcPts val="0"/>
              </a:spcAft>
              <a:buClr>
                <a:schemeClr val="dk1"/>
              </a:buClr>
              <a:buSzPts val="2000"/>
              <a:buChar char="•"/>
              <a:defRPr sz="2000">
                <a:uFillTx/>
              </a:defRPr>
            </a:lvl5pPr>
            <a:lvl6pPr marL="2743200" lvl="5" indent="-355600" algn="l">
              <a:lnSpc>
                <a:spcPct val="90000"/>
              </a:lnSpc>
              <a:spcBef>
                <a:spcPts val="500"/>
              </a:spcBef>
              <a:spcAft>
                <a:spcPts val="0"/>
              </a:spcAft>
              <a:buClr>
                <a:schemeClr val="dk1"/>
              </a:buClr>
              <a:buSzPts val="2000"/>
              <a:buChar char="•"/>
              <a:defRPr sz="2000">
                <a:uFillTx/>
              </a:defRPr>
            </a:lvl6pPr>
            <a:lvl7pPr marL="3200400" lvl="6" indent="-355600" algn="l">
              <a:lnSpc>
                <a:spcPct val="90000"/>
              </a:lnSpc>
              <a:spcBef>
                <a:spcPts val="500"/>
              </a:spcBef>
              <a:spcAft>
                <a:spcPts val="0"/>
              </a:spcAft>
              <a:buClr>
                <a:schemeClr val="dk1"/>
              </a:buClr>
              <a:buSzPts val="2000"/>
              <a:buChar char="•"/>
              <a:defRPr sz="2000">
                <a:uFillTx/>
              </a:defRPr>
            </a:lvl7pPr>
            <a:lvl8pPr marL="3657600" lvl="7" indent="-355600" algn="l">
              <a:lnSpc>
                <a:spcPct val="90000"/>
              </a:lnSpc>
              <a:spcBef>
                <a:spcPts val="500"/>
              </a:spcBef>
              <a:spcAft>
                <a:spcPts val="0"/>
              </a:spcAft>
              <a:buClr>
                <a:schemeClr val="dk1"/>
              </a:buClr>
              <a:buSzPts val="2000"/>
              <a:buChar char="•"/>
              <a:defRPr sz="2000">
                <a:uFillTx/>
              </a:defRPr>
            </a:lvl8pPr>
            <a:lvl9pPr marL="4114800" lvl="8" indent="-355600" algn="l">
              <a:lnSpc>
                <a:spcPct val="90000"/>
              </a:lnSpc>
              <a:spcBef>
                <a:spcPts val="500"/>
              </a:spcBef>
              <a:spcAft>
                <a:spcPts val="0"/>
              </a:spcAft>
              <a:buClr>
                <a:schemeClr val="dk1"/>
              </a:buClr>
              <a:buSzPts val="2000"/>
              <a:buChar char="•"/>
              <a:defRPr sz="2000">
                <a:uFillTx/>
              </a:defRPr>
            </a:lvl9pPr>
          </a:lstStyle>
          <a:p>
            <a:endParaRPr/>
          </a:p>
        </p:txBody>
      </p:sp>
      <p:sp>
        <p:nvSpPr>
          <p:cNvPr id="148" name="Google Shape;148;p9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uFillTx/>
              </a:defRPr>
            </a:lvl1pPr>
            <a:lvl2pPr marL="914400" lvl="1" indent="-228600" algn="l">
              <a:lnSpc>
                <a:spcPct val="90000"/>
              </a:lnSpc>
              <a:spcBef>
                <a:spcPts val="500"/>
              </a:spcBef>
              <a:spcAft>
                <a:spcPts val="0"/>
              </a:spcAft>
              <a:buClr>
                <a:schemeClr val="dk1"/>
              </a:buClr>
              <a:buSzPts val="1400"/>
              <a:buNone/>
              <a:defRPr sz="1400">
                <a:uFillTx/>
              </a:defRPr>
            </a:lvl2pPr>
            <a:lvl3pPr marL="1371600" lvl="2" indent="-228600" algn="l">
              <a:lnSpc>
                <a:spcPct val="90000"/>
              </a:lnSpc>
              <a:spcBef>
                <a:spcPts val="500"/>
              </a:spcBef>
              <a:spcAft>
                <a:spcPts val="0"/>
              </a:spcAft>
              <a:buClr>
                <a:schemeClr val="dk1"/>
              </a:buClr>
              <a:buSzPts val="1200"/>
              <a:buNone/>
              <a:defRPr sz="1200">
                <a:uFillTx/>
              </a:defRPr>
            </a:lvl3pPr>
            <a:lvl4pPr marL="1828800" lvl="3" indent="-228600" algn="l">
              <a:lnSpc>
                <a:spcPct val="90000"/>
              </a:lnSpc>
              <a:spcBef>
                <a:spcPts val="500"/>
              </a:spcBef>
              <a:spcAft>
                <a:spcPts val="0"/>
              </a:spcAft>
              <a:buClr>
                <a:schemeClr val="dk1"/>
              </a:buClr>
              <a:buSzPts val="1000"/>
              <a:buNone/>
              <a:defRPr sz="1000">
                <a:uFillTx/>
              </a:defRPr>
            </a:lvl4pPr>
            <a:lvl5pPr marL="2286000" lvl="4" indent="-228600" algn="l">
              <a:lnSpc>
                <a:spcPct val="90000"/>
              </a:lnSpc>
              <a:spcBef>
                <a:spcPts val="500"/>
              </a:spcBef>
              <a:spcAft>
                <a:spcPts val="0"/>
              </a:spcAft>
              <a:buClr>
                <a:schemeClr val="dk1"/>
              </a:buClr>
              <a:buSzPts val="1000"/>
              <a:buNone/>
              <a:defRPr sz="1000">
                <a:uFillTx/>
              </a:defRPr>
            </a:lvl5pPr>
            <a:lvl6pPr marL="2743200" lvl="5" indent="-228600" algn="l">
              <a:lnSpc>
                <a:spcPct val="90000"/>
              </a:lnSpc>
              <a:spcBef>
                <a:spcPts val="500"/>
              </a:spcBef>
              <a:spcAft>
                <a:spcPts val="0"/>
              </a:spcAft>
              <a:buClr>
                <a:schemeClr val="dk1"/>
              </a:buClr>
              <a:buSzPts val="1000"/>
              <a:buNone/>
              <a:defRPr sz="1000">
                <a:uFillTx/>
              </a:defRPr>
            </a:lvl6pPr>
            <a:lvl7pPr marL="3200400" lvl="6" indent="-228600" algn="l">
              <a:lnSpc>
                <a:spcPct val="90000"/>
              </a:lnSpc>
              <a:spcBef>
                <a:spcPts val="500"/>
              </a:spcBef>
              <a:spcAft>
                <a:spcPts val="0"/>
              </a:spcAft>
              <a:buClr>
                <a:schemeClr val="dk1"/>
              </a:buClr>
              <a:buSzPts val="1000"/>
              <a:buNone/>
              <a:defRPr sz="1000">
                <a:uFillTx/>
              </a:defRPr>
            </a:lvl7pPr>
            <a:lvl8pPr marL="3657600" lvl="7" indent="-228600" algn="l">
              <a:lnSpc>
                <a:spcPct val="90000"/>
              </a:lnSpc>
              <a:spcBef>
                <a:spcPts val="500"/>
              </a:spcBef>
              <a:spcAft>
                <a:spcPts val="0"/>
              </a:spcAft>
              <a:buClr>
                <a:schemeClr val="dk1"/>
              </a:buClr>
              <a:buSzPts val="1000"/>
              <a:buNone/>
              <a:defRPr sz="1000">
                <a:uFillTx/>
              </a:defRPr>
            </a:lvl8pPr>
            <a:lvl9pPr marL="4114800" lvl="8" indent="-228600" algn="l">
              <a:lnSpc>
                <a:spcPct val="90000"/>
              </a:lnSpc>
              <a:spcBef>
                <a:spcPts val="500"/>
              </a:spcBef>
              <a:spcAft>
                <a:spcPts val="0"/>
              </a:spcAft>
              <a:buClr>
                <a:schemeClr val="dk1"/>
              </a:buClr>
              <a:buSzPts val="1000"/>
              <a:buNone/>
              <a:defRPr sz="1000">
                <a:uFillTx/>
              </a:defRPr>
            </a:lvl9pPr>
          </a:lstStyle>
          <a:p>
            <a:endParaRPr/>
          </a:p>
        </p:txBody>
      </p:sp>
      <p:sp>
        <p:nvSpPr>
          <p:cNvPr id="149" name="Google Shape;149;p9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50" name="Google Shape;150;p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51" name="Google Shape;151;p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_WITH_CAPTION_TEXT">
    <p:spTree>
      <p:nvGrpSpPr>
        <p:cNvPr id="1" name="Shape 152"/>
        <p:cNvGrpSpPr/>
        <p:nvPr/>
      </p:nvGrpSpPr>
      <p:grpSpPr>
        <a:xfrm>
          <a:off x="0" y="0"/>
          <a:ext cx="0" cy="0"/>
          <a:chOff x="0" y="0"/>
          <a:chExt cx="0" cy="0"/>
        </a:xfrm>
      </p:grpSpPr>
      <p:sp>
        <p:nvSpPr>
          <p:cNvPr id="153" name="Google Shape;153;p9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54" name="Google Shape;154;p92"/>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uFillTx/>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uFillTx/>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uFillTx/>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Calibri"/>
                <a:ea typeface="Calibri"/>
                <a:cs typeface="Calibri"/>
                <a:sym typeface="Calibri"/>
              </a:defRPr>
            </a:lvl9pPr>
          </a:lstStyle>
          <a:p>
            <a:endParaRPr/>
          </a:p>
        </p:txBody>
      </p:sp>
      <p:sp>
        <p:nvSpPr>
          <p:cNvPr id="155" name="Google Shape;155;p9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uFillTx/>
              </a:defRPr>
            </a:lvl1pPr>
            <a:lvl2pPr marL="914400" lvl="1" indent="-228600" algn="l">
              <a:lnSpc>
                <a:spcPct val="90000"/>
              </a:lnSpc>
              <a:spcBef>
                <a:spcPts val="500"/>
              </a:spcBef>
              <a:spcAft>
                <a:spcPts val="0"/>
              </a:spcAft>
              <a:buClr>
                <a:schemeClr val="dk1"/>
              </a:buClr>
              <a:buSzPts val="1400"/>
              <a:buNone/>
              <a:defRPr sz="1400">
                <a:uFillTx/>
              </a:defRPr>
            </a:lvl2pPr>
            <a:lvl3pPr marL="1371600" lvl="2" indent="-228600" algn="l">
              <a:lnSpc>
                <a:spcPct val="90000"/>
              </a:lnSpc>
              <a:spcBef>
                <a:spcPts val="500"/>
              </a:spcBef>
              <a:spcAft>
                <a:spcPts val="0"/>
              </a:spcAft>
              <a:buClr>
                <a:schemeClr val="dk1"/>
              </a:buClr>
              <a:buSzPts val="1200"/>
              <a:buNone/>
              <a:defRPr sz="1200">
                <a:uFillTx/>
              </a:defRPr>
            </a:lvl3pPr>
            <a:lvl4pPr marL="1828800" lvl="3" indent="-228600" algn="l">
              <a:lnSpc>
                <a:spcPct val="90000"/>
              </a:lnSpc>
              <a:spcBef>
                <a:spcPts val="500"/>
              </a:spcBef>
              <a:spcAft>
                <a:spcPts val="0"/>
              </a:spcAft>
              <a:buClr>
                <a:schemeClr val="dk1"/>
              </a:buClr>
              <a:buSzPts val="1000"/>
              <a:buNone/>
              <a:defRPr sz="1000">
                <a:uFillTx/>
              </a:defRPr>
            </a:lvl4pPr>
            <a:lvl5pPr marL="2286000" lvl="4" indent="-228600" algn="l">
              <a:lnSpc>
                <a:spcPct val="90000"/>
              </a:lnSpc>
              <a:spcBef>
                <a:spcPts val="500"/>
              </a:spcBef>
              <a:spcAft>
                <a:spcPts val="0"/>
              </a:spcAft>
              <a:buClr>
                <a:schemeClr val="dk1"/>
              </a:buClr>
              <a:buSzPts val="1000"/>
              <a:buNone/>
              <a:defRPr sz="1000">
                <a:uFillTx/>
              </a:defRPr>
            </a:lvl5pPr>
            <a:lvl6pPr marL="2743200" lvl="5" indent="-228600" algn="l">
              <a:lnSpc>
                <a:spcPct val="90000"/>
              </a:lnSpc>
              <a:spcBef>
                <a:spcPts val="500"/>
              </a:spcBef>
              <a:spcAft>
                <a:spcPts val="0"/>
              </a:spcAft>
              <a:buClr>
                <a:schemeClr val="dk1"/>
              </a:buClr>
              <a:buSzPts val="1000"/>
              <a:buNone/>
              <a:defRPr sz="1000">
                <a:uFillTx/>
              </a:defRPr>
            </a:lvl6pPr>
            <a:lvl7pPr marL="3200400" lvl="6" indent="-228600" algn="l">
              <a:lnSpc>
                <a:spcPct val="90000"/>
              </a:lnSpc>
              <a:spcBef>
                <a:spcPts val="500"/>
              </a:spcBef>
              <a:spcAft>
                <a:spcPts val="0"/>
              </a:spcAft>
              <a:buClr>
                <a:schemeClr val="dk1"/>
              </a:buClr>
              <a:buSzPts val="1000"/>
              <a:buNone/>
              <a:defRPr sz="1000">
                <a:uFillTx/>
              </a:defRPr>
            </a:lvl7pPr>
            <a:lvl8pPr marL="3657600" lvl="7" indent="-228600" algn="l">
              <a:lnSpc>
                <a:spcPct val="90000"/>
              </a:lnSpc>
              <a:spcBef>
                <a:spcPts val="500"/>
              </a:spcBef>
              <a:spcAft>
                <a:spcPts val="0"/>
              </a:spcAft>
              <a:buClr>
                <a:schemeClr val="dk1"/>
              </a:buClr>
              <a:buSzPts val="1000"/>
              <a:buNone/>
              <a:defRPr sz="1000">
                <a:uFillTx/>
              </a:defRPr>
            </a:lvl8pPr>
            <a:lvl9pPr marL="4114800" lvl="8" indent="-228600" algn="l">
              <a:lnSpc>
                <a:spcPct val="90000"/>
              </a:lnSpc>
              <a:spcBef>
                <a:spcPts val="500"/>
              </a:spcBef>
              <a:spcAft>
                <a:spcPts val="0"/>
              </a:spcAft>
              <a:buClr>
                <a:schemeClr val="dk1"/>
              </a:buClr>
              <a:buSzPts val="1000"/>
              <a:buNone/>
              <a:defRPr sz="1000">
                <a:uFillTx/>
              </a:defRPr>
            </a:lvl9pPr>
          </a:lstStyle>
          <a:p>
            <a:endParaRPr/>
          </a:p>
        </p:txBody>
      </p:sp>
      <p:sp>
        <p:nvSpPr>
          <p:cNvPr id="156" name="Google Shape;156;p9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57" name="Google Shape;157;p9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58" name="Google Shape;158;p9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VERTICAL_TEXT">
    <p:spTree>
      <p:nvGrpSpPr>
        <p:cNvPr id="1" name="Shape 159"/>
        <p:cNvGrpSpPr/>
        <p:nvPr/>
      </p:nvGrpSpPr>
      <p:grpSpPr>
        <a:xfrm>
          <a:off x="0" y="0"/>
          <a:ext cx="0" cy="0"/>
          <a:chOff x="0" y="0"/>
          <a:chExt cx="0" cy="0"/>
        </a:xfrm>
      </p:grpSpPr>
      <p:sp>
        <p:nvSpPr>
          <p:cNvPr id="160" name="Google Shape;160;p9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61" name="Google Shape;161;p9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162" name="Google Shape;162;p9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63" name="Google Shape;163;p9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64" name="Google Shape;164;p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ICAL_TITLE_AND_VERTICAL_TEXT">
    <p:spTree>
      <p:nvGrpSpPr>
        <p:cNvPr id="1" name="Shape 165"/>
        <p:cNvGrpSpPr/>
        <p:nvPr/>
      </p:nvGrpSpPr>
      <p:grpSpPr>
        <a:xfrm>
          <a:off x="0" y="0"/>
          <a:ext cx="0" cy="0"/>
          <a:chOff x="0" y="0"/>
          <a:chExt cx="0" cy="0"/>
        </a:xfrm>
      </p:grpSpPr>
      <p:sp>
        <p:nvSpPr>
          <p:cNvPr id="166" name="Google Shape;166;p9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67" name="Google Shape;167;p9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168" name="Google Shape;168;p9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69" name="Google Shape;169;p9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170" name="Google Shape;170;p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Google Shape;28;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29" name="Google Shape;29;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30" name="Google Shape;30;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_HEADER">
    <p:spTree>
      <p:nvGrpSpPr>
        <p:cNvPr id="1" name="Shape 31"/>
        <p:cNvGrpSpPr/>
        <p:nvPr/>
      </p:nvGrpSpPr>
      <p:grpSpPr>
        <a:xfrm>
          <a:off x="0" y="0"/>
          <a:ext cx="0" cy="0"/>
          <a:chOff x="0" y="0"/>
          <a:chExt cx="0" cy="0"/>
        </a:xfrm>
      </p:grpSpPr>
      <p:sp>
        <p:nvSpPr>
          <p:cNvPr id="32" name="Google Shape;32;p7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Arial Black"/>
              <a:buNone/>
              <a:defRPr sz="6000">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33" name="Google Shape;33;p7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uFillTx/>
              </a:defRPr>
            </a:lvl1pPr>
            <a:lvl2pPr marL="914400" lvl="1" indent="-228600" algn="l">
              <a:lnSpc>
                <a:spcPct val="90000"/>
              </a:lnSpc>
              <a:spcBef>
                <a:spcPts val="500"/>
              </a:spcBef>
              <a:spcAft>
                <a:spcPts val="0"/>
              </a:spcAft>
              <a:buClr>
                <a:srgbClr val="888888"/>
              </a:buClr>
              <a:buSzPts val="2000"/>
              <a:buNone/>
              <a:defRPr sz="2000">
                <a:solidFill>
                  <a:srgbClr val="888888"/>
                </a:solidFill>
                <a:uFillTx/>
              </a:defRPr>
            </a:lvl2pPr>
            <a:lvl3pPr marL="1371600" lvl="2" indent="-228600" algn="l">
              <a:lnSpc>
                <a:spcPct val="90000"/>
              </a:lnSpc>
              <a:spcBef>
                <a:spcPts val="500"/>
              </a:spcBef>
              <a:spcAft>
                <a:spcPts val="0"/>
              </a:spcAft>
              <a:buClr>
                <a:srgbClr val="888888"/>
              </a:buClr>
              <a:buSzPts val="1800"/>
              <a:buNone/>
              <a:defRPr sz="1800">
                <a:solidFill>
                  <a:srgbClr val="888888"/>
                </a:solidFill>
                <a:uFillTx/>
              </a:defRPr>
            </a:lvl3pPr>
            <a:lvl4pPr marL="1828800" lvl="3" indent="-228600" algn="l">
              <a:lnSpc>
                <a:spcPct val="90000"/>
              </a:lnSpc>
              <a:spcBef>
                <a:spcPts val="500"/>
              </a:spcBef>
              <a:spcAft>
                <a:spcPts val="0"/>
              </a:spcAft>
              <a:buClr>
                <a:srgbClr val="888888"/>
              </a:buClr>
              <a:buSzPts val="1600"/>
              <a:buNone/>
              <a:defRPr sz="1600">
                <a:solidFill>
                  <a:srgbClr val="888888"/>
                </a:solidFill>
                <a:uFillTx/>
              </a:defRPr>
            </a:lvl4pPr>
            <a:lvl5pPr marL="2286000" lvl="4" indent="-228600" algn="l">
              <a:lnSpc>
                <a:spcPct val="90000"/>
              </a:lnSpc>
              <a:spcBef>
                <a:spcPts val="500"/>
              </a:spcBef>
              <a:spcAft>
                <a:spcPts val="0"/>
              </a:spcAft>
              <a:buClr>
                <a:srgbClr val="888888"/>
              </a:buClr>
              <a:buSzPts val="1600"/>
              <a:buNone/>
              <a:defRPr sz="1600">
                <a:solidFill>
                  <a:srgbClr val="888888"/>
                </a:solidFill>
                <a:uFillTx/>
              </a:defRPr>
            </a:lvl5pPr>
            <a:lvl6pPr marL="2743200" lvl="5" indent="-228600" algn="l">
              <a:lnSpc>
                <a:spcPct val="90000"/>
              </a:lnSpc>
              <a:spcBef>
                <a:spcPts val="500"/>
              </a:spcBef>
              <a:spcAft>
                <a:spcPts val="0"/>
              </a:spcAft>
              <a:buClr>
                <a:srgbClr val="888888"/>
              </a:buClr>
              <a:buSzPts val="1600"/>
              <a:buNone/>
              <a:defRPr sz="1600">
                <a:solidFill>
                  <a:srgbClr val="888888"/>
                </a:solidFill>
                <a:uFillTx/>
              </a:defRPr>
            </a:lvl6pPr>
            <a:lvl7pPr marL="3200400" lvl="6" indent="-228600" algn="l">
              <a:lnSpc>
                <a:spcPct val="90000"/>
              </a:lnSpc>
              <a:spcBef>
                <a:spcPts val="500"/>
              </a:spcBef>
              <a:spcAft>
                <a:spcPts val="0"/>
              </a:spcAft>
              <a:buClr>
                <a:srgbClr val="888888"/>
              </a:buClr>
              <a:buSzPts val="1600"/>
              <a:buNone/>
              <a:defRPr sz="1600">
                <a:solidFill>
                  <a:srgbClr val="888888"/>
                </a:solidFill>
                <a:uFillTx/>
              </a:defRPr>
            </a:lvl7pPr>
            <a:lvl8pPr marL="3657600" lvl="7" indent="-228600" algn="l">
              <a:lnSpc>
                <a:spcPct val="90000"/>
              </a:lnSpc>
              <a:spcBef>
                <a:spcPts val="500"/>
              </a:spcBef>
              <a:spcAft>
                <a:spcPts val="0"/>
              </a:spcAft>
              <a:buClr>
                <a:srgbClr val="888888"/>
              </a:buClr>
              <a:buSzPts val="1600"/>
              <a:buNone/>
              <a:defRPr sz="1600">
                <a:solidFill>
                  <a:srgbClr val="888888"/>
                </a:solidFill>
                <a:uFillTx/>
              </a:defRPr>
            </a:lvl8pPr>
            <a:lvl9pPr marL="4114800" lvl="8" indent="-228600" algn="l">
              <a:lnSpc>
                <a:spcPct val="90000"/>
              </a:lnSpc>
              <a:spcBef>
                <a:spcPts val="500"/>
              </a:spcBef>
              <a:spcAft>
                <a:spcPts val="0"/>
              </a:spcAft>
              <a:buClr>
                <a:srgbClr val="888888"/>
              </a:buClr>
              <a:buSzPts val="1600"/>
              <a:buNone/>
              <a:defRPr sz="1600">
                <a:solidFill>
                  <a:srgbClr val="888888"/>
                </a:solidFill>
                <a:uFillTx/>
              </a:defRPr>
            </a:lvl9pPr>
          </a:lstStyle>
          <a:p>
            <a:endParaRPr/>
          </a:p>
        </p:txBody>
      </p:sp>
      <p:sp>
        <p:nvSpPr>
          <p:cNvPr id="34" name="Google Shape;34;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35" name="Google Shape;35;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36" name="Google Shape;36;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_OBJECTS">
    <p:spTree>
      <p:nvGrpSpPr>
        <p:cNvPr id="1" name="Shape 37"/>
        <p:cNvGrpSpPr/>
        <p:nvPr/>
      </p:nvGrpSpPr>
      <p:grpSpPr>
        <a:xfrm>
          <a:off x="0" y="0"/>
          <a:ext cx="0" cy="0"/>
          <a:chOff x="0" y="0"/>
          <a:chExt cx="0" cy="0"/>
        </a:xfrm>
      </p:grpSpPr>
      <p:sp>
        <p:nvSpPr>
          <p:cNvPr id="38" name="Google Shape;38;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39" name="Google Shape;39;p7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40" name="Google Shape;40;p7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41" name="Google Shape;41;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42" name="Google Shape;42;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43" name="Google Shape;43;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TWO_OBJECTS_WITH_TEXT">
    <p:spTree>
      <p:nvGrpSpPr>
        <p:cNvPr id="1" name="Shape 44"/>
        <p:cNvGrpSpPr/>
        <p:nvPr/>
      </p:nvGrpSpPr>
      <p:grpSpPr>
        <a:xfrm>
          <a:off x="0" y="0"/>
          <a:ext cx="0" cy="0"/>
          <a:chOff x="0" y="0"/>
          <a:chExt cx="0" cy="0"/>
        </a:xfrm>
      </p:grpSpPr>
      <p:sp>
        <p:nvSpPr>
          <p:cNvPr id="45" name="Google Shape;45;p8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46" name="Google Shape;46;p8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uFillTx/>
              </a:defRPr>
            </a:lvl1pPr>
            <a:lvl2pPr marL="914400" lvl="1" indent="-228600" algn="l">
              <a:lnSpc>
                <a:spcPct val="90000"/>
              </a:lnSpc>
              <a:spcBef>
                <a:spcPts val="500"/>
              </a:spcBef>
              <a:spcAft>
                <a:spcPts val="0"/>
              </a:spcAft>
              <a:buClr>
                <a:schemeClr val="dk1"/>
              </a:buClr>
              <a:buSzPts val="2000"/>
              <a:buNone/>
              <a:defRPr sz="2000" b="1">
                <a:uFillTx/>
              </a:defRPr>
            </a:lvl2pPr>
            <a:lvl3pPr marL="1371600" lvl="2" indent="-228600" algn="l">
              <a:lnSpc>
                <a:spcPct val="90000"/>
              </a:lnSpc>
              <a:spcBef>
                <a:spcPts val="500"/>
              </a:spcBef>
              <a:spcAft>
                <a:spcPts val="0"/>
              </a:spcAft>
              <a:buClr>
                <a:schemeClr val="dk1"/>
              </a:buClr>
              <a:buSzPts val="1800"/>
              <a:buNone/>
              <a:defRPr sz="1800" b="1">
                <a:uFillTx/>
              </a:defRPr>
            </a:lvl3pPr>
            <a:lvl4pPr marL="1828800" lvl="3" indent="-228600" algn="l">
              <a:lnSpc>
                <a:spcPct val="90000"/>
              </a:lnSpc>
              <a:spcBef>
                <a:spcPts val="500"/>
              </a:spcBef>
              <a:spcAft>
                <a:spcPts val="0"/>
              </a:spcAft>
              <a:buClr>
                <a:schemeClr val="dk1"/>
              </a:buClr>
              <a:buSzPts val="1600"/>
              <a:buNone/>
              <a:defRPr sz="1600" b="1">
                <a:uFillTx/>
              </a:defRPr>
            </a:lvl4pPr>
            <a:lvl5pPr marL="2286000" lvl="4" indent="-228600" algn="l">
              <a:lnSpc>
                <a:spcPct val="90000"/>
              </a:lnSpc>
              <a:spcBef>
                <a:spcPts val="500"/>
              </a:spcBef>
              <a:spcAft>
                <a:spcPts val="0"/>
              </a:spcAft>
              <a:buClr>
                <a:schemeClr val="dk1"/>
              </a:buClr>
              <a:buSzPts val="1600"/>
              <a:buNone/>
              <a:defRPr sz="1600" b="1">
                <a:uFillTx/>
              </a:defRPr>
            </a:lvl5pPr>
            <a:lvl6pPr marL="2743200" lvl="5" indent="-228600" algn="l">
              <a:lnSpc>
                <a:spcPct val="90000"/>
              </a:lnSpc>
              <a:spcBef>
                <a:spcPts val="500"/>
              </a:spcBef>
              <a:spcAft>
                <a:spcPts val="0"/>
              </a:spcAft>
              <a:buClr>
                <a:schemeClr val="dk1"/>
              </a:buClr>
              <a:buSzPts val="1600"/>
              <a:buNone/>
              <a:defRPr sz="1600" b="1">
                <a:uFillTx/>
              </a:defRPr>
            </a:lvl6pPr>
            <a:lvl7pPr marL="3200400" lvl="6" indent="-228600" algn="l">
              <a:lnSpc>
                <a:spcPct val="90000"/>
              </a:lnSpc>
              <a:spcBef>
                <a:spcPts val="500"/>
              </a:spcBef>
              <a:spcAft>
                <a:spcPts val="0"/>
              </a:spcAft>
              <a:buClr>
                <a:schemeClr val="dk1"/>
              </a:buClr>
              <a:buSzPts val="1600"/>
              <a:buNone/>
              <a:defRPr sz="1600" b="1">
                <a:uFillTx/>
              </a:defRPr>
            </a:lvl7pPr>
            <a:lvl8pPr marL="3657600" lvl="7" indent="-228600" algn="l">
              <a:lnSpc>
                <a:spcPct val="90000"/>
              </a:lnSpc>
              <a:spcBef>
                <a:spcPts val="500"/>
              </a:spcBef>
              <a:spcAft>
                <a:spcPts val="0"/>
              </a:spcAft>
              <a:buClr>
                <a:schemeClr val="dk1"/>
              </a:buClr>
              <a:buSzPts val="1600"/>
              <a:buNone/>
              <a:defRPr sz="1600" b="1">
                <a:uFillTx/>
              </a:defRPr>
            </a:lvl8pPr>
            <a:lvl9pPr marL="4114800" lvl="8" indent="-228600" algn="l">
              <a:lnSpc>
                <a:spcPct val="90000"/>
              </a:lnSpc>
              <a:spcBef>
                <a:spcPts val="500"/>
              </a:spcBef>
              <a:spcAft>
                <a:spcPts val="0"/>
              </a:spcAft>
              <a:buClr>
                <a:schemeClr val="dk1"/>
              </a:buClr>
              <a:buSzPts val="1600"/>
              <a:buNone/>
              <a:defRPr sz="1600" b="1">
                <a:uFillTx/>
              </a:defRPr>
            </a:lvl9pPr>
          </a:lstStyle>
          <a:p>
            <a:endParaRPr/>
          </a:p>
        </p:txBody>
      </p:sp>
      <p:sp>
        <p:nvSpPr>
          <p:cNvPr id="47" name="Google Shape;47;p8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48" name="Google Shape;48;p8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uFillTx/>
              </a:defRPr>
            </a:lvl1pPr>
            <a:lvl2pPr marL="914400" lvl="1" indent="-228600" algn="l">
              <a:lnSpc>
                <a:spcPct val="90000"/>
              </a:lnSpc>
              <a:spcBef>
                <a:spcPts val="500"/>
              </a:spcBef>
              <a:spcAft>
                <a:spcPts val="0"/>
              </a:spcAft>
              <a:buClr>
                <a:schemeClr val="dk1"/>
              </a:buClr>
              <a:buSzPts val="2000"/>
              <a:buNone/>
              <a:defRPr sz="2000" b="1">
                <a:uFillTx/>
              </a:defRPr>
            </a:lvl2pPr>
            <a:lvl3pPr marL="1371600" lvl="2" indent="-228600" algn="l">
              <a:lnSpc>
                <a:spcPct val="90000"/>
              </a:lnSpc>
              <a:spcBef>
                <a:spcPts val="500"/>
              </a:spcBef>
              <a:spcAft>
                <a:spcPts val="0"/>
              </a:spcAft>
              <a:buClr>
                <a:schemeClr val="dk1"/>
              </a:buClr>
              <a:buSzPts val="1800"/>
              <a:buNone/>
              <a:defRPr sz="1800" b="1">
                <a:uFillTx/>
              </a:defRPr>
            </a:lvl3pPr>
            <a:lvl4pPr marL="1828800" lvl="3" indent="-228600" algn="l">
              <a:lnSpc>
                <a:spcPct val="90000"/>
              </a:lnSpc>
              <a:spcBef>
                <a:spcPts val="500"/>
              </a:spcBef>
              <a:spcAft>
                <a:spcPts val="0"/>
              </a:spcAft>
              <a:buClr>
                <a:schemeClr val="dk1"/>
              </a:buClr>
              <a:buSzPts val="1600"/>
              <a:buNone/>
              <a:defRPr sz="1600" b="1">
                <a:uFillTx/>
              </a:defRPr>
            </a:lvl4pPr>
            <a:lvl5pPr marL="2286000" lvl="4" indent="-228600" algn="l">
              <a:lnSpc>
                <a:spcPct val="90000"/>
              </a:lnSpc>
              <a:spcBef>
                <a:spcPts val="500"/>
              </a:spcBef>
              <a:spcAft>
                <a:spcPts val="0"/>
              </a:spcAft>
              <a:buClr>
                <a:schemeClr val="dk1"/>
              </a:buClr>
              <a:buSzPts val="1600"/>
              <a:buNone/>
              <a:defRPr sz="1600" b="1">
                <a:uFillTx/>
              </a:defRPr>
            </a:lvl5pPr>
            <a:lvl6pPr marL="2743200" lvl="5" indent="-228600" algn="l">
              <a:lnSpc>
                <a:spcPct val="90000"/>
              </a:lnSpc>
              <a:spcBef>
                <a:spcPts val="500"/>
              </a:spcBef>
              <a:spcAft>
                <a:spcPts val="0"/>
              </a:spcAft>
              <a:buClr>
                <a:schemeClr val="dk1"/>
              </a:buClr>
              <a:buSzPts val="1600"/>
              <a:buNone/>
              <a:defRPr sz="1600" b="1">
                <a:uFillTx/>
              </a:defRPr>
            </a:lvl6pPr>
            <a:lvl7pPr marL="3200400" lvl="6" indent="-228600" algn="l">
              <a:lnSpc>
                <a:spcPct val="90000"/>
              </a:lnSpc>
              <a:spcBef>
                <a:spcPts val="500"/>
              </a:spcBef>
              <a:spcAft>
                <a:spcPts val="0"/>
              </a:spcAft>
              <a:buClr>
                <a:schemeClr val="dk1"/>
              </a:buClr>
              <a:buSzPts val="1600"/>
              <a:buNone/>
              <a:defRPr sz="1600" b="1">
                <a:uFillTx/>
              </a:defRPr>
            </a:lvl7pPr>
            <a:lvl8pPr marL="3657600" lvl="7" indent="-228600" algn="l">
              <a:lnSpc>
                <a:spcPct val="90000"/>
              </a:lnSpc>
              <a:spcBef>
                <a:spcPts val="500"/>
              </a:spcBef>
              <a:spcAft>
                <a:spcPts val="0"/>
              </a:spcAft>
              <a:buClr>
                <a:schemeClr val="dk1"/>
              </a:buClr>
              <a:buSzPts val="1600"/>
              <a:buNone/>
              <a:defRPr sz="1600" b="1">
                <a:uFillTx/>
              </a:defRPr>
            </a:lvl8pPr>
            <a:lvl9pPr marL="4114800" lvl="8" indent="-228600" algn="l">
              <a:lnSpc>
                <a:spcPct val="90000"/>
              </a:lnSpc>
              <a:spcBef>
                <a:spcPts val="500"/>
              </a:spcBef>
              <a:spcAft>
                <a:spcPts val="0"/>
              </a:spcAft>
              <a:buClr>
                <a:schemeClr val="dk1"/>
              </a:buClr>
              <a:buSzPts val="1600"/>
              <a:buNone/>
              <a:defRPr sz="1600" b="1">
                <a:uFillTx/>
              </a:defRPr>
            </a:lvl9pPr>
          </a:lstStyle>
          <a:p>
            <a:endParaRPr/>
          </a:p>
        </p:txBody>
      </p:sp>
      <p:sp>
        <p:nvSpPr>
          <p:cNvPr id="49" name="Google Shape;49;p8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p>
        </p:txBody>
      </p:sp>
      <p:sp>
        <p:nvSpPr>
          <p:cNvPr id="50" name="Google Shape;50;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51" name="Google Shape;51;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52" name="Google Shape;52;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_ONLY">
    <p:spTree>
      <p:nvGrpSpPr>
        <p:cNvPr id="1" name="Shape 53"/>
        <p:cNvGrpSpPr/>
        <p:nvPr/>
      </p:nvGrpSpPr>
      <p:grpSpPr>
        <a:xfrm>
          <a:off x="0" y="0"/>
          <a:ext cx="0" cy="0"/>
          <a:chOff x="0" y="0"/>
          <a:chExt cx="0" cy="0"/>
        </a:xfrm>
      </p:grpSpPr>
      <p:sp>
        <p:nvSpPr>
          <p:cNvPr id="54" name="Google Shape;54;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55" name="Google Shape;55;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56" name="Google Shape;56;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57" name="Google Shape;57;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OBJECT_WITH_CAPTION_TEXT">
    <p:spTree>
      <p:nvGrpSpPr>
        <p:cNvPr id="1" name="Shape 58"/>
        <p:cNvGrpSpPr/>
        <p:nvPr/>
      </p:nvGrpSpPr>
      <p:grpSpPr>
        <a:xfrm>
          <a:off x="0" y="0"/>
          <a:ext cx="0" cy="0"/>
          <a:chOff x="0" y="0"/>
          <a:chExt cx="0" cy="0"/>
        </a:xfrm>
      </p:grpSpPr>
      <p:sp>
        <p:nvSpPr>
          <p:cNvPr id="59" name="Google Shape;59;p8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Arial Black"/>
              <a:buNone/>
              <a:defRPr sz="3200">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60" name="Google Shape;60;p8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uFillTx/>
              </a:defRPr>
            </a:lvl1pPr>
            <a:lvl2pPr marL="914400" lvl="1" indent="-406400" algn="l">
              <a:lnSpc>
                <a:spcPct val="90000"/>
              </a:lnSpc>
              <a:spcBef>
                <a:spcPts val="500"/>
              </a:spcBef>
              <a:spcAft>
                <a:spcPts val="0"/>
              </a:spcAft>
              <a:buClr>
                <a:schemeClr val="dk1"/>
              </a:buClr>
              <a:buSzPts val="2800"/>
              <a:buChar char="•"/>
              <a:defRPr sz="2800">
                <a:uFillTx/>
              </a:defRPr>
            </a:lvl2pPr>
            <a:lvl3pPr marL="1371600" lvl="2" indent="-381000" algn="l">
              <a:lnSpc>
                <a:spcPct val="90000"/>
              </a:lnSpc>
              <a:spcBef>
                <a:spcPts val="500"/>
              </a:spcBef>
              <a:spcAft>
                <a:spcPts val="0"/>
              </a:spcAft>
              <a:buClr>
                <a:schemeClr val="dk1"/>
              </a:buClr>
              <a:buSzPts val="2400"/>
              <a:buChar char="•"/>
              <a:defRPr sz="2400">
                <a:uFillTx/>
              </a:defRPr>
            </a:lvl3pPr>
            <a:lvl4pPr marL="1828800" lvl="3" indent="-355600" algn="l">
              <a:lnSpc>
                <a:spcPct val="90000"/>
              </a:lnSpc>
              <a:spcBef>
                <a:spcPts val="500"/>
              </a:spcBef>
              <a:spcAft>
                <a:spcPts val="0"/>
              </a:spcAft>
              <a:buClr>
                <a:schemeClr val="dk1"/>
              </a:buClr>
              <a:buSzPts val="2000"/>
              <a:buChar char="•"/>
              <a:defRPr sz="2000">
                <a:uFillTx/>
              </a:defRPr>
            </a:lvl4pPr>
            <a:lvl5pPr marL="2286000" lvl="4" indent="-355600" algn="l">
              <a:lnSpc>
                <a:spcPct val="90000"/>
              </a:lnSpc>
              <a:spcBef>
                <a:spcPts val="500"/>
              </a:spcBef>
              <a:spcAft>
                <a:spcPts val="0"/>
              </a:spcAft>
              <a:buClr>
                <a:schemeClr val="dk1"/>
              </a:buClr>
              <a:buSzPts val="2000"/>
              <a:buChar char="•"/>
              <a:defRPr sz="2000">
                <a:uFillTx/>
              </a:defRPr>
            </a:lvl5pPr>
            <a:lvl6pPr marL="2743200" lvl="5" indent="-355600" algn="l">
              <a:lnSpc>
                <a:spcPct val="90000"/>
              </a:lnSpc>
              <a:spcBef>
                <a:spcPts val="500"/>
              </a:spcBef>
              <a:spcAft>
                <a:spcPts val="0"/>
              </a:spcAft>
              <a:buClr>
                <a:schemeClr val="dk1"/>
              </a:buClr>
              <a:buSzPts val="2000"/>
              <a:buChar char="•"/>
              <a:defRPr sz="2000">
                <a:uFillTx/>
              </a:defRPr>
            </a:lvl6pPr>
            <a:lvl7pPr marL="3200400" lvl="6" indent="-355600" algn="l">
              <a:lnSpc>
                <a:spcPct val="90000"/>
              </a:lnSpc>
              <a:spcBef>
                <a:spcPts val="500"/>
              </a:spcBef>
              <a:spcAft>
                <a:spcPts val="0"/>
              </a:spcAft>
              <a:buClr>
                <a:schemeClr val="dk1"/>
              </a:buClr>
              <a:buSzPts val="2000"/>
              <a:buChar char="•"/>
              <a:defRPr sz="2000">
                <a:uFillTx/>
              </a:defRPr>
            </a:lvl7pPr>
            <a:lvl8pPr marL="3657600" lvl="7" indent="-355600" algn="l">
              <a:lnSpc>
                <a:spcPct val="90000"/>
              </a:lnSpc>
              <a:spcBef>
                <a:spcPts val="500"/>
              </a:spcBef>
              <a:spcAft>
                <a:spcPts val="0"/>
              </a:spcAft>
              <a:buClr>
                <a:schemeClr val="dk1"/>
              </a:buClr>
              <a:buSzPts val="2000"/>
              <a:buChar char="•"/>
              <a:defRPr sz="2000">
                <a:uFillTx/>
              </a:defRPr>
            </a:lvl8pPr>
            <a:lvl9pPr marL="4114800" lvl="8" indent="-355600" algn="l">
              <a:lnSpc>
                <a:spcPct val="90000"/>
              </a:lnSpc>
              <a:spcBef>
                <a:spcPts val="500"/>
              </a:spcBef>
              <a:spcAft>
                <a:spcPts val="0"/>
              </a:spcAft>
              <a:buClr>
                <a:schemeClr val="dk1"/>
              </a:buClr>
              <a:buSzPts val="2000"/>
              <a:buChar char="•"/>
              <a:defRPr sz="2000">
                <a:uFillTx/>
              </a:defRPr>
            </a:lvl9pPr>
          </a:lstStyle>
          <a:p>
            <a:endParaRPr/>
          </a:p>
        </p:txBody>
      </p:sp>
      <p:sp>
        <p:nvSpPr>
          <p:cNvPr id="61" name="Google Shape;61;p8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uFillTx/>
              </a:defRPr>
            </a:lvl1pPr>
            <a:lvl2pPr marL="914400" lvl="1" indent="-228600" algn="l">
              <a:lnSpc>
                <a:spcPct val="90000"/>
              </a:lnSpc>
              <a:spcBef>
                <a:spcPts val="500"/>
              </a:spcBef>
              <a:spcAft>
                <a:spcPts val="0"/>
              </a:spcAft>
              <a:buClr>
                <a:schemeClr val="dk1"/>
              </a:buClr>
              <a:buSzPts val="1400"/>
              <a:buNone/>
              <a:defRPr sz="1400">
                <a:uFillTx/>
              </a:defRPr>
            </a:lvl2pPr>
            <a:lvl3pPr marL="1371600" lvl="2" indent="-228600" algn="l">
              <a:lnSpc>
                <a:spcPct val="90000"/>
              </a:lnSpc>
              <a:spcBef>
                <a:spcPts val="500"/>
              </a:spcBef>
              <a:spcAft>
                <a:spcPts val="0"/>
              </a:spcAft>
              <a:buClr>
                <a:schemeClr val="dk1"/>
              </a:buClr>
              <a:buSzPts val="1200"/>
              <a:buNone/>
              <a:defRPr sz="1200">
                <a:uFillTx/>
              </a:defRPr>
            </a:lvl3pPr>
            <a:lvl4pPr marL="1828800" lvl="3" indent="-228600" algn="l">
              <a:lnSpc>
                <a:spcPct val="90000"/>
              </a:lnSpc>
              <a:spcBef>
                <a:spcPts val="500"/>
              </a:spcBef>
              <a:spcAft>
                <a:spcPts val="0"/>
              </a:spcAft>
              <a:buClr>
                <a:schemeClr val="dk1"/>
              </a:buClr>
              <a:buSzPts val="1000"/>
              <a:buNone/>
              <a:defRPr sz="1000">
                <a:uFillTx/>
              </a:defRPr>
            </a:lvl4pPr>
            <a:lvl5pPr marL="2286000" lvl="4" indent="-228600" algn="l">
              <a:lnSpc>
                <a:spcPct val="90000"/>
              </a:lnSpc>
              <a:spcBef>
                <a:spcPts val="500"/>
              </a:spcBef>
              <a:spcAft>
                <a:spcPts val="0"/>
              </a:spcAft>
              <a:buClr>
                <a:schemeClr val="dk1"/>
              </a:buClr>
              <a:buSzPts val="1000"/>
              <a:buNone/>
              <a:defRPr sz="1000">
                <a:uFillTx/>
              </a:defRPr>
            </a:lvl5pPr>
            <a:lvl6pPr marL="2743200" lvl="5" indent="-228600" algn="l">
              <a:lnSpc>
                <a:spcPct val="90000"/>
              </a:lnSpc>
              <a:spcBef>
                <a:spcPts val="500"/>
              </a:spcBef>
              <a:spcAft>
                <a:spcPts val="0"/>
              </a:spcAft>
              <a:buClr>
                <a:schemeClr val="dk1"/>
              </a:buClr>
              <a:buSzPts val="1000"/>
              <a:buNone/>
              <a:defRPr sz="1000">
                <a:uFillTx/>
              </a:defRPr>
            </a:lvl6pPr>
            <a:lvl7pPr marL="3200400" lvl="6" indent="-228600" algn="l">
              <a:lnSpc>
                <a:spcPct val="90000"/>
              </a:lnSpc>
              <a:spcBef>
                <a:spcPts val="500"/>
              </a:spcBef>
              <a:spcAft>
                <a:spcPts val="0"/>
              </a:spcAft>
              <a:buClr>
                <a:schemeClr val="dk1"/>
              </a:buClr>
              <a:buSzPts val="1000"/>
              <a:buNone/>
              <a:defRPr sz="1000">
                <a:uFillTx/>
              </a:defRPr>
            </a:lvl7pPr>
            <a:lvl8pPr marL="3657600" lvl="7" indent="-228600" algn="l">
              <a:lnSpc>
                <a:spcPct val="90000"/>
              </a:lnSpc>
              <a:spcBef>
                <a:spcPts val="500"/>
              </a:spcBef>
              <a:spcAft>
                <a:spcPts val="0"/>
              </a:spcAft>
              <a:buClr>
                <a:schemeClr val="dk1"/>
              </a:buClr>
              <a:buSzPts val="1000"/>
              <a:buNone/>
              <a:defRPr sz="1000">
                <a:uFillTx/>
              </a:defRPr>
            </a:lvl8pPr>
            <a:lvl9pPr marL="4114800" lvl="8" indent="-228600" algn="l">
              <a:lnSpc>
                <a:spcPct val="90000"/>
              </a:lnSpc>
              <a:spcBef>
                <a:spcPts val="500"/>
              </a:spcBef>
              <a:spcAft>
                <a:spcPts val="0"/>
              </a:spcAft>
              <a:buClr>
                <a:schemeClr val="dk1"/>
              </a:buClr>
              <a:buSzPts val="1000"/>
              <a:buNone/>
              <a:defRPr sz="1000">
                <a:uFillTx/>
              </a:defRPr>
            </a:lvl9pPr>
          </a:lstStyle>
          <a:p>
            <a:endParaRPr/>
          </a:p>
        </p:txBody>
      </p:sp>
      <p:sp>
        <p:nvSpPr>
          <p:cNvPr id="62" name="Google Shape;62;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63" name="Google Shape;63;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64" name="Google Shape;64;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_WITH_CAPTION_TEXT">
    <p:spTree>
      <p:nvGrpSpPr>
        <p:cNvPr id="1" name="Shape 65"/>
        <p:cNvGrpSpPr/>
        <p:nvPr/>
      </p:nvGrpSpPr>
      <p:grpSpPr>
        <a:xfrm>
          <a:off x="0" y="0"/>
          <a:ext cx="0" cy="0"/>
          <a:chOff x="0" y="0"/>
          <a:chExt cx="0" cy="0"/>
        </a:xfrm>
      </p:grpSpPr>
      <p:sp>
        <p:nvSpPr>
          <p:cNvPr id="66" name="Google Shape;66;p8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Arial Black"/>
              <a:buNone/>
              <a:defRPr sz="3200">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67" name="Google Shape;67;p8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uFillTx/>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uFillTx/>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uFillTx/>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Arial"/>
                <a:ea typeface="Arial"/>
                <a:cs typeface="Arial"/>
                <a:sym typeface="Arial"/>
              </a:defRPr>
            </a:lvl9pPr>
          </a:lstStyle>
          <a:p>
            <a:endParaRPr/>
          </a:p>
        </p:txBody>
      </p:sp>
      <p:sp>
        <p:nvSpPr>
          <p:cNvPr id="68" name="Google Shape;68;p8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uFillTx/>
              </a:defRPr>
            </a:lvl1pPr>
            <a:lvl2pPr marL="914400" lvl="1" indent="-228600" algn="l">
              <a:lnSpc>
                <a:spcPct val="90000"/>
              </a:lnSpc>
              <a:spcBef>
                <a:spcPts val="500"/>
              </a:spcBef>
              <a:spcAft>
                <a:spcPts val="0"/>
              </a:spcAft>
              <a:buClr>
                <a:schemeClr val="dk1"/>
              </a:buClr>
              <a:buSzPts val="1400"/>
              <a:buNone/>
              <a:defRPr sz="1400">
                <a:uFillTx/>
              </a:defRPr>
            </a:lvl2pPr>
            <a:lvl3pPr marL="1371600" lvl="2" indent="-228600" algn="l">
              <a:lnSpc>
                <a:spcPct val="90000"/>
              </a:lnSpc>
              <a:spcBef>
                <a:spcPts val="500"/>
              </a:spcBef>
              <a:spcAft>
                <a:spcPts val="0"/>
              </a:spcAft>
              <a:buClr>
                <a:schemeClr val="dk1"/>
              </a:buClr>
              <a:buSzPts val="1200"/>
              <a:buNone/>
              <a:defRPr sz="1200">
                <a:uFillTx/>
              </a:defRPr>
            </a:lvl3pPr>
            <a:lvl4pPr marL="1828800" lvl="3" indent="-228600" algn="l">
              <a:lnSpc>
                <a:spcPct val="90000"/>
              </a:lnSpc>
              <a:spcBef>
                <a:spcPts val="500"/>
              </a:spcBef>
              <a:spcAft>
                <a:spcPts val="0"/>
              </a:spcAft>
              <a:buClr>
                <a:schemeClr val="dk1"/>
              </a:buClr>
              <a:buSzPts val="1000"/>
              <a:buNone/>
              <a:defRPr sz="1000">
                <a:uFillTx/>
              </a:defRPr>
            </a:lvl4pPr>
            <a:lvl5pPr marL="2286000" lvl="4" indent="-228600" algn="l">
              <a:lnSpc>
                <a:spcPct val="90000"/>
              </a:lnSpc>
              <a:spcBef>
                <a:spcPts val="500"/>
              </a:spcBef>
              <a:spcAft>
                <a:spcPts val="0"/>
              </a:spcAft>
              <a:buClr>
                <a:schemeClr val="dk1"/>
              </a:buClr>
              <a:buSzPts val="1000"/>
              <a:buNone/>
              <a:defRPr sz="1000">
                <a:uFillTx/>
              </a:defRPr>
            </a:lvl5pPr>
            <a:lvl6pPr marL="2743200" lvl="5" indent="-228600" algn="l">
              <a:lnSpc>
                <a:spcPct val="90000"/>
              </a:lnSpc>
              <a:spcBef>
                <a:spcPts val="500"/>
              </a:spcBef>
              <a:spcAft>
                <a:spcPts val="0"/>
              </a:spcAft>
              <a:buClr>
                <a:schemeClr val="dk1"/>
              </a:buClr>
              <a:buSzPts val="1000"/>
              <a:buNone/>
              <a:defRPr sz="1000">
                <a:uFillTx/>
              </a:defRPr>
            </a:lvl6pPr>
            <a:lvl7pPr marL="3200400" lvl="6" indent="-228600" algn="l">
              <a:lnSpc>
                <a:spcPct val="90000"/>
              </a:lnSpc>
              <a:spcBef>
                <a:spcPts val="500"/>
              </a:spcBef>
              <a:spcAft>
                <a:spcPts val="0"/>
              </a:spcAft>
              <a:buClr>
                <a:schemeClr val="dk1"/>
              </a:buClr>
              <a:buSzPts val="1000"/>
              <a:buNone/>
              <a:defRPr sz="1000">
                <a:uFillTx/>
              </a:defRPr>
            </a:lvl7pPr>
            <a:lvl8pPr marL="3657600" lvl="7" indent="-228600" algn="l">
              <a:lnSpc>
                <a:spcPct val="90000"/>
              </a:lnSpc>
              <a:spcBef>
                <a:spcPts val="500"/>
              </a:spcBef>
              <a:spcAft>
                <a:spcPts val="0"/>
              </a:spcAft>
              <a:buClr>
                <a:schemeClr val="dk1"/>
              </a:buClr>
              <a:buSzPts val="1000"/>
              <a:buNone/>
              <a:defRPr sz="1000">
                <a:uFillTx/>
              </a:defRPr>
            </a:lvl8pPr>
            <a:lvl9pPr marL="4114800" lvl="8" indent="-228600" algn="l">
              <a:lnSpc>
                <a:spcPct val="90000"/>
              </a:lnSpc>
              <a:spcBef>
                <a:spcPts val="500"/>
              </a:spcBef>
              <a:spcAft>
                <a:spcPts val="0"/>
              </a:spcAft>
              <a:buClr>
                <a:schemeClr val="dk1"/>
              </a:buClr>
              <a:buSzPts val="1000"/>
              <a:buNone/>
              <a:defRPr sz="1000">
                <a:uFillTx/>
              </a:defRPr>
            </a:lvl9pPr>
          </a:lstStyle>
          <a:p>
            <a:endParaRPr/>
          </a:p>
        </p:txBody>
      </p:sp>
      <p:sp>
        <p:nvSpPr>
          <p:cNvPr id="69" name="Google Shape;69;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70" name="Google Shape;70;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uFillTx/>
              </a:defRPr>
            </a:lvl1pPr>
            <a:lvl2pPr lvl="1" algn="l">
              <a:lnSpc>
                <a:spcPct val="100000"/>
              </a:lnSpc>
              <a:spcBef>
                <a:spcPts val="0"/>
              </a:spcBef>
              <a:spcAft>
                <a:spcPts val="0"/>
              </a:spcAft>
              <a:buSzPts val="1400"/>
              <a:buNone/>
              <a:defRPr>
                <a:uFillTx/>
              </a:defRPr>
            </a:lvl2pPr>
            <a:lvl3pPr lvl="2" algn="l">
              <a:lnSpc>
                <a:spcPct val="100000"/>
              </a:lnSpc>
              <a:spcBef>
                <a:spcPts val="0"/>
              </a:spcBef>
              <a:spcAft>
                <a:spcPts val="0"/>
              </a:spcAft>
              <a:buSzPts val="1400"/>
              <a:buNone/>
              <a:defRPr>
                <a:uFillTx/>
              </a:defRPr>
            </a:lvl3pPr>
            <a:lvl4pPr lvl="3" algn="l">
              <a:lnSpc>
                <a:spcPct val="100000"/>
              </a:lnSpc>
              <a:spcBef>
                <a:spcPts val="0"/>
              </a:spcBef>
              <a:spcAft>
                <a:spcPts val="0"/>
              </a:spcAft>
              <a:buSzPts val="1400"/>
              <a:buNone/>
              <a:defRPr>
                <a:uFillTx/>
              </a:defRPr>
            </a:lvl4pPr>
            <a:lvl5pPr lvl="4" algn="l">
              <a:lnSpc>
                <a:spcPct val="100000"/>
              </a:lnSpc>
              <a:spcBef>
                <a:spcPts val="0"/>
              </a:spcBef>
              <a:spcAft>
                <a:spcPts val="0"/>
              </a:spcAft>
              <a:buSzPts val="1400"/>
              <a:buNone/>
              <a:defRPr>
                <a:uFillTx/>
              </a:defRPr>
            </a:lvl5pPr>
            <a:lvl6pPr lvl="5" algn="l">
              <a:lnSpc>
                <a:spcPct val="100000"/>
              </a:lnSpc>
              <a:spcBef>
                <a:spcPts val="0"/>
              </a:spcBef>
              <a:spcAft>
                <a:spcPts val="0"/>
              </a:spcAft>
              <a:buSzPts val="1400"/>
              <a:buNone/>
              <a:defRPr>
                <a:uFillTx/>
              </a:defRPr>
            </a:lvl6pPr>
            <a:lvl7pPr lvl="6" algn="l">
              <a:lnSpc>
                <a:spcPct val="100000"/>
              </a:lnSpc>
              <a:spcBef>
                <a:spcPts val="0"/>
              </a:spcBef>
              <a:spcAft>
                <a:spcPts val="0"/>
              </a:spcAft>
              <a:buSzPts val="1400"/>
              <a:buNone/>
              <a:defRPr>
                <a:uFillTx/>
              </a:defRPr>
            </a:lvl7pPr>
            <a:lvl8pPr lvl="7" algn="l">
              <a:lnSpc>
                <a:spcPct val="100000"/>
              </a:lnSpc>
              <a:spcBef>
                <a:spcPts val="0"/>
              </a:spcBef>
              <a:spcAft>
                <a:spcPts val="0"/>
              </a:spcAft>
              <a:buSzPts val="1400"/>
              <a:buNone/>
              <a:defRPr>
                <a:uFillTx/>
              </a:defRPr>
            </a:lvl8pPr>
            <a:lvl9pPr lvl="8" algn="l">
              <a:lnSpc>
                <a:spcPct val="100000"/>
              </a:lnSpc>
              <a:spcBef>
                <a:spcPts val="0"/>
              </a:spcBef>
              <a:spcAft>
                <a:spcPts val="0"/>
              </a:spcAft>
              <a:buSzPts val="1400"/>
              <a:buNone/>
              <a:defRPr>
                <a:uFillTx/>
              </a:defRPr>
            </a:lvl9pPr>
          </a:lstStyle>
          <a:p>
            <a:endParaRPr/>
          </a:p>
        </p:txBody>
      </p:sp>
      <p:sp>
        <p:nvSpPr>
          <p:cNvPr id="71" name="Google Shape;71;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uFillTx/>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9pPr>
          </a:lstStyle>
          <a:p>
            <a:endParaRPr/>
          </a:p>
        </p:txBody>
      </p:sp>
      <p:sp>
        <p:nvSpPr>
          <p:cNvPr id="11" name="Google Shape;11;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uFillTx/>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uFillTx/>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uFillTx/>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Arial"/>
                <a:ea typeface="Arial"/>
                <a:cs typeface="Arial"/>
                <a:sym typeface="Arial"/>
              </a:defRPr>
            </a:lvl9pPr>
          </a:lstStyle>
          <a:p>
            <a:endParaRPr/>
          </a:p>
        </p:txBody>
      </p:sp>
      <p:sp>
        <p:nvSpPr>
          <p:cNvPr id="12" name="Google Shape;12;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uFillTx/>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9pPr>
          </a:lstStyle>
          <a:p>
            <a:endParaRPr/>
          </a:p>
        </p:txBody>
      </p:sp>
      <p:sp>
        <p:nvSpPr>
          <p:cNvPr id="13" name="Google Shape;13;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uFillTx/>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Arial"/>
                <a:ea typeface="Arial"/>
                <a:cs typeface="Arial"/>
                <a:sym typeface="Arial"/>
              </a:defRPr>
            </a:lvl9pPr>
          </a:lstStyle>
          <a:p>
            <a:endParaRPr/>
          </a:p>
        </p:txBody>
      </p:sp>
      <p:sp>
        <p:nvSpPr>
          <p:cNvPr id="14" name="Google Shape;14;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7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uFillTx/>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9pPr>
          </a:lstStyle>
          <a:p>
            <a:endParaRPr/>
          </a:p>
        </p:txBody>
      </p:sp>
      <p:sp>
        <p:nvSpPr>
          <p:cNvPr id="86" name="Google Shape;86;p7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uFillTx/>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uFillTx/>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uFillTx/>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uFillTx/>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uFillTx/>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uFillTx/>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uFillTx/>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uFillTx/>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uFillTx/>
                <a:latin typeface="Calibri"/>
                <a:ea typeface="Calibri"/>
                <a:cs typeface="Calibri"/>
                <a:sym typeface="Calibri"/>
              </a:defRPr>
            </a:lvl9pPr>
          </a:lstStyle>
          <a:p>
            <a:endParaRPr/>
          </a:p>
        </p:txBody>
      </p:sp>
      <p:sp>
        <p:nvSpPr>
          <p:cNvPr id="87" name="Google Shape;87;p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uFillTx/>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9pPr>
          </a:lstStyle>
          <a:p>
            <a:endParaRPr/>
          </a:p>
        </p:txBody>
      </p:sp>
      <p:sp>
        <p:nvSpPr>
          <p:cNvPr id="88" name="Google Shape;88;p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uFillTx/>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uFillTx/>
                <a:latin typeface="Calibri"/>
                <a:ea typeface="Calibri"/>
                <a:cs typeface="Calibri"/>
                <a:sym typeface="Calibri"/>
              </a:defRPr>
            </a:lvl9pPr>
          </a:lstStyle>
          <a:p>
            <a:endParaRPr/>
          </a:p>
        </p:txBody>
      </p:sp>
      <p:sp>
        <p:nvSpPr>
          <p:cNvPr id="89" name="Google Shape;89;p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uFillTx/>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uFillTx/>
                <a:latin typeface="Arial"/>
                <a:ea typeface="Arial"/>
                <a:cs typeface="Arial"/>
                <a:sym typeface="Arial"/>
              </a:defRPr>
            </a:lvl9pPr>
          </a:lstStyle>
          <a:p>
            <a:endParaRPr/>
          </a:p>
        </p:txBody>
      </p:sp>
      <p:sp>
        <p:nvSpPr>
          <p:cNvPr id="98" name="Google Shape;98;p7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uFillTx/>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uFillTx/>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uFillTx/>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Calibri"/>
                <a:ea typeface="Calibri"/>
                <a:cs typeface="Calibri"/>
                <a:sym typeface="Calibri"/>
              </a:defRPr>
            </a:lvl9pPr>
          </a:lstStyle>
          <a:p>
            <a:endParaRPr/>
          </a:p>
        </p:txBody>
      </p:sp>
      <p:sp>
        <p:nvSpPr>
          <p:cNvPr id="99" name="Google Shape;99;p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uFillTx/>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9pPr>
          </a:lstStyle>
          <a:p>
            <a:endParaRPr/>
          </a:p>
        </p:txBody>
      </p:sp>
      <p:sp>
        <p:nvSpPr>
          <p:cNvPr id="100" name="Google Shape;100;p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uFillTx/>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uFillTx/>
                <a:latin typeface="Calibri"/>
                <a:ea typeface="Calibri"/>
                <a:cs typeface="Calibri"/>
                <a:sym typeface="Calibri"/>
              </a:defRPr>
            </a:lvl9pPr>
          </a:lstStyle>
          <a:p>
            <a:endParaRPr/>
          </a:p>
        </p:txBody>
      </p:sp>
      <p:sp>
        <p:nvSpPr>
          <p:cNvPr id="101" name="Google Shape;101;p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uFillTx/>
              </a:rPr>
              <a:t>‹#›</a:t>
            </a:fld>
            <a:endParaRPr>
              <a:uFillTx/>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45.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47.jp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5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57.jpg"/></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58.jp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7.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7.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pic>
        <p:nvPicPr>
          <p:cNvPr id="176" name="Google Shape;176;p1" descr="A large building  Description automatically generated"/>
          <p:cNvPicPr preferRelativeResize="0"/>
          <p:nvPr/>
        </p:nvPicPr>
        <p:blipFill rotWithShape="1">
          <a:blip r:embed="rId3"/>
          <a:srcRect l="19733" r="6379" b="2"/>
          <a:stretch/>
        </p:blipFill>
        <p:spPr>
          <a:xfrm>
            <a:off x="8007861" y="1"/>
            <a:ext cx="4184139" cy="4247004"/>
          </a:xfrm>
          <a:custGeom>
            <a:avLst/>
            <a:gdLst/>
            <a:ahLst/>
            <a:cxnLst/>
            <a:rect l="l" t="t" r="r" b="b"/>
            <a:pathLst>
              <a:path w="4184139" h="4247004" extrusionOk="0">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noFill/>
          <a:ln>
            <a:noFill/>
          </a:ln>
        </p:spPr>
      </p:pic>
      <p:pic>
        <p:nvPicPr>
          <p:cNvPr id="177" name="Google Shape;177;p1" descr="A large building  Description automatically generated"/>
          <p:cNvPicPr preferRelativeResize="0"/>
          <p:nvPr/>
        </p:nvPicPr>
        <p:blipFill rotWithShape="1">
          <a:blip r:embed="rId4"/>
          <a:srcRect t="13041" r="-2" b="-2"/>
          <a:stretch/>
        </p:blipFill>
        <p:spPr>
          <a:xfrm>
            <a:off x="3834182" y="1"/>
            <a:ext cx="4215670" cy="3381796"/>
          </a:xfrm>
          <a:custGeom>
            <a:avLst/>
            <a:gdLst/>
            <a:ahLst/>
            <a:cxnLst/>
            <a:rect l="l" t="t" r="r" b="b"/>
            <a:pathLst>
              <a:path w="4215670" h="3381796" extrusionOk="0">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noFill/>
          <a:ln>
            <a:noFill/>
          </a:ln>
        </p:spPr>
      </p:pic>
      <p:pic>
        <p:nvPicPr>
          <p:cNvPr id="178" name="Google Shape;178;p1" descr="A view of a building  Description automatically generated"/>
          <p:cNvPicPr preferRelativeResize="0"/>
          <p:nvPr/>
        </p:nvPicPr>
        <p:blipFill rotWithShape="1">
          <a:blip r:embed="rId5"/>
          <a:srcRect t="27201" b="1681"/>
          <a:stretch/>
        </p:blipFill>
        <p:spPr>
          <a:xfrm>
            <a:off x="1" y="1337091"/>
            <a:ext cx="5190767" cy="5530385"/>
          </a:xfrm>
          <a:custGeom>
            <a:avLst/>
            <a:gdLst/>
            <a:ahLst/>
            <a:cxnLst/>
            <a:rect l="l" t="t" r="r" b="b"/>
            <a:pathLst>
              <a:path w="5190767" h="5530385" extrusionOk="0">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noFill/>
          <a:ln>
            <a:noFill/>
          </a:ln>
        </p:spPr>
      </p:pic>
      <p:pic>
        <p:nvPicPr>
          <p:cNvPr id="179" name="Google Shape;179;p1"/>
          <p:cNvPicPr preferRelativeResize="0"/>
          <p:nvPr/>
        </p:nvPicPr>
        <p:blipFill rotWithShape="1">
          <a:blip r:embed="rId6"/>
          <a:srcRect/>
          <a:stretch/>
        </p:blipFill>
        <p:spPr>
          <a:xfrm>
            <a:off x="0" y="0"/>
            <a:ext cx="12192000" cy="6858000"/>
          </a:xfrm>
          <a:prstGeom prst="rect">
            <a:avLst/>
          </a:prstGeom>
          <a:noFill/>
          <a:ln>
            <a:noFill/>
          </a:ln>
        </p:spPr>
      </p:pic>
      <p:sp>
        <p:nvSpPr>
          <p:cNvPr id="180" name="Google Shape;180;p1"/>
          <p:cNvSpPr txBox="1">
            <a:spLocks noGrp="1"/>
          </p:cNvSpPr>
          <p:nvPr>
            <p:ph type="ctrTitle"/>
          </p:nvPr>
        </p:nvSpPr>
        <p:spPr>
          <a:xfrm>
            <a:off x="5126759" y="5549655"/>
            <a:ext cx="6778729" cy="116063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66"/>
              </a:buClr>
              <a:buSzPts val="4000"/>
              <a:buFont typeface="Times New Roman"/>
              <a:buNone/>
            </a:pPr>
            <a:r>
              <a:rPr lang="en-US" sz="4000" b="1">
                <a:solidFill>
                  <a:srgbClr val="000066"/>
                </a:solidFill>
                <a:uFillTx/>
                <a:latin typeface="Times New Roman"/>
                <a:ea typeface="Times New Roman"/>
                <a:cs typeface="Times New Roman"/>
                <a:sym typeface="Times New Roman"/>
              </a:rPr>
              <a:t>Separation of Powers in</a:t>
            </a:r>
            <a:br>
              <a:rPr lang="en-US" sz="4000" b="1">
                <a:solidFill>
                  <a:srgbClr val="000066"/>
                </a:solidFill>
                <a:uFillTx/>
                <a:latin typeface="Times New Roman"/>
                <a:ea typeface="Times New Roman"/>
                <a:cs typeface="Times New Roman"/>
                <a:sym typeface="Times New Roman"/>
              </a:rPr>
            </a:br>
            <a:r>
              <a:rPr lang="en-US" sz="4000" b="1">
                <a:solidFill>
                  <a:srgbClr val="000066"/>
                </a:solidFill>
                <a:uFillTx/>
                <a:latin typeface="Times New Roman"/>
                <a:ea typeface="Times New Roman"/>
                <a:cs typeface="Times New Roman"/>
                <a:sym typeface="Times New Roman"/>
              </a:rPr>
              <a:t> Hong Kong</a:t>
            </a:r>
            <a:endParaRPr sz="4000" b="1">
              <a:solidFill>
                <a:srgbClr val="000066"/>
              </a:solidFill>
              <a:uFillTx/>
              <a:latin typeface="Times New Roman"/>
              <a:ea typeface="Times New Roman"/>
              <a:cs typeface="Times New Roman"/>
              <a:sym typeface="Times New Roman"/>
            </a:endParaRPr>
          </a:p>
        </p:txBody>
      </p:sp>
      <p:pic>
        <p:nvPicPr>
          <p:cNvPr id="181" name="Google Shape;181;p1"/>
          <p:cNvPicPr preferRelativeResize="0"/>
          <p:nvPr/>
        </p:nvPicPr>
        <p:blipFill rotWithShape="1">
          <a:blip r:embed="rId7"/>
          <a:srcRect/>
          <a:stretch/>
        </p:blipFill>
        <p:spPr>
          <a:xfrm>
            <a:off x="6161746" y="3935181"/>
            <a:ext cx="1498531" cy="1498531"/>
          </a:xfrm>
          <a:prstGeom prst="rect">
            <a:avLst/>
          </a:prstGeom>
          <a:noFill/>
          <a:ln>
            <a:noFill/>
          </a:ln>
        </p:spPr>
      </p:pic>
      <p:pic>
        <p:nvPicPr>
          <p:cNvPr id="182" name="Google Shape;182;p1"/>
          <p:cNvPicPr preferRelativeResize="0"/>
          <p:nvPr/>
        </p:nvPicPr>
        <p:blipFill rotWithShape="1">
          <a:blip r:embed="rId8"/>
          <a:srcRect/>
          <a:stretch/>
        </p:blipFill>
        <p:spPr>
          <a:xfrm>
            <a:off x="7806777" y="4334549"/>
            <a:ext cx="3358544" cy="12155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pic>
        <p:nvPicPr>
          <p:cNvPr id="274" name="Google Shape;274;p10" descr="A group of people wearing military uniforms posing for a photo  Description automatically generated"/>
          <p:cNvPicPr preferRelativeResize="0"/>
          <p:nvPr/>
        </p:nvPicPr>
        <p:blipFill rotWithShape="1">
          <a:blip r:embed="rId3"/>
          <a:srcRect b="15094"/>
          <a:stretch/>
        </p:blipFill>
        <p:spPr>
          <a:xfrm>
            <a:off x="20" y="10"/>
            <a:ext cx="12191980" cy="6857990"/>
          </a:xfrm>
          <a:prstGeom prst="rect">
            <a:avLst/>
          </a:prstGeom>
          <a:noFill/>
          <a:ln>
            <a:noFill/>
          </a:ln>
        </p:spPr>
      </p:pic>
      <p:sp>
        <p:nvSpPr>
          <p:cNvPr id="275" name="Google Shape;275;p10"/>
          <p:cNvSpPr>
            <a:spLocks/>
          </p:cNvSpPr>
          <p:nvPr/>
        </p:nvSpPr>
        <p:spPr>
          <a:xfrm>
            <a:off x="0" y="5320142"/>
            <a:ext cx="12192000" cy="736551"/>
          </a:xfrm>
          <a:prstGeom prst="rect">
            <a:avLst/>
          </a:prstGeom>
          <a:solidFill>
            <a:schemeClr val="lt1">
              <a:alpha val="9254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uFillTx/>
              <a:latin typeface="Arial"/>
              <a:ea typeface="Arial"/>
              <a:cs typeface="Arial"/>
              <a:sym typeface="Arial"/>
            </a:endParaRPr>
          </a:p>
        </p:txBody>
      </p:sp>
      <p:sp>
        <p:nvSpPr>
          <p:cNvPr id="276" name="Google Shape;276;p10"/>
          <p:cNvSpPr txBox="1">
            <a:spLocks noGrp="1"/>
          </p:cNvSpPr>
          <p:nvPr>
            <p:ph type="title"/>
          </p:nvPr>
        </p:nvSpPr>
        <p:spPr>
          <a:xfrm>
            <a:off x="523875" y="5317240"/>
            <a:ext cx="11210925" cy="74483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66"/>
              </a:buClr>
              <a:buSzPts val="4320"/>
              <a:buFont typeface="Times New Roman"/>
              <a:buNone/>
            </a:pPr>
            <a:r>
              <a:rPr lang="en-US" sz="4320" b="1">
                <a:solidFill>
                  <a:srgbClr val="000066"/>
                </a:solidFill>
                <a:uFillTx/>
                <a:latin typeface="Times New Roman"/>
                <a:ea typeface="Times New Roman"/>
                <a:cs typeface="Times New Roman"/>
                <a:sym typeface="Times New Roman"/>
              </a:rPr>
              <a:t>Why separate the three powers?</a:t>
            </a:r>
            <a:endParaRPr sz="4320" b="1">
              <a:solidFill>
                <a:srgbClr val="000066"/>
              </a:solidFill>
              <a:uFillTx/>
              <a:latin typeface="Times New Roman"/>
              <a:ea typeface="Times New Roman"/>
              <a:cs typeface="Times New Roman"/>
              <a:sym typeface="Times New Roman"/>
            </a:endParaRPr>
          </a:p>
        </p:txBody>
      </p:sp>
      <p:cxnSp>
        <p:nvCxnSpPr>
          <p:cNvPr id="277" name="Google Shape;277;p10"/>
          <p:cNvCxnSpPr/>
          <p:nvPr/>
        </p:nvCxnSpPr>
        <p:spPr>
          <a:xfrm>
            <a:off x="0" y="5241983"/>
            <a:ext cx="12192000" cy="0"/>
          </a:xfrm>
          <a:prstGeom prst="straightConnector1">
            <a:avLst/>
          </a:prstGeom>
          <a:noFill/>
          <a:ln w="41275" cap="flat" cmpd="sng">
            <a:solidFill>
              <a:schemeClr val="lt1">
                <a:alpha val="89411"/>
              </a:schemeClr>
            </a:solidFill>
            <a:prstDash val="solid"/>
            <a:miter lim="800000"/>
            <a:headEnd type="none" w="sm" len="sm"/>
            <a:tailEnd type="none" w="sm" len="sm"/>
          </a:ln>
        </p:spPr>
      </p:cxnSp>
      <p:cxnSp>
        <p:nvCxnSpPr>
          <p:cNvPr id="278" name="Google Shape;278;p10"/>
          <p:cNvCxnSpPr/>
          <p:nvPr/>
        </p:nvCxnSpPr>
        <p:spPr>
          <a:xfrm>
            <a:off x="0" y="6134852"/>
            <a:ext cx="12192000" cy="0"/>
          </a:xfrm>
          <a:prstGeom prst="straightConnector1">
            <a:avLst/>
          </a:prstGeom>
          <a:noFill/>
          <a:ln w="41275" cap="flat" cmpd="sng">
            <a:solidFill>
              <a:schemeClr val="lt1">
                <a:alpha val="89411"/>
              </a:schemeClr>
            </a:solidFill>
            <a:prstDash val="solid"/>
            <a:miter lim="800000"/>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1" descr="A picture containing person, man, outdoor, sitting  Description automatically generated"/>
          <p:cNvPicPr preferRelativeResize="0">
            <a:picLocks noGrp="1"/>
          </p:cNvPicPr>
          <p:nvPr>
            <p:ph type="body" idx="1"/>
          </p:nvPr>
        </p:nvPicPr>
        <p:blipFill rotWithShape="1">
          <a:blip r:embed="rId3"/>
          <a:srcRect t="188" b="15542"/>
          <a:stretch/>
        </p:blipFill>
        <p:spPr>
          <a:xfrm>
            <a:off x="20" y="0"/>
            <a:ext cx="12191980" cy="6857990"/>
          </a:xfrm>
          <a:prstGeom prst="rect">
            <a:avLst/>
          </a:prstGeom>
          <a:noFill/>
          <a:ln>
            <a:noFill/>
          </a:ln>
        </p:spPr>
      </p:pic>
      <p:sp>
        <p:nvSpPr>
          <p:cNvPr id="284" name="Google Shape;284;p11"/>
          <p:cNvSpPr>
            <a:spLocks/>
          </p:cNvSpPr>
          <p:nvPr/>
        </p:nvSpPr>
        <p:spPr>
          <a:xfrm>
            <a:off x="3538728" y="73152"/>
            <a:ext cx="6510528" cy="2020823"/>
          </a:xfrm>
          <a:prstGeom prst="wedgeRectCallout">
            <a:avLst>
              <a:gd name="adj1" fmla="val 34851"/>
              <a:gd name="adj2" fmla="val 63761"/>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66"/>
                </a:solidFill>
                <a:uFillTx/>
                <a:latin typeface="Times New Roman"/>
                <a:ea typeface="Times New Roman"/>
                <a:cs typeface="Times New Roman"/>
                <a:sym typeface="Times New Roman"/>
              </a:rPr>
              <a:t>Separation of powers? </a:t>
            </a:r>
            <a:r>
              <a:rPr lang="en-US" sz="3200" b="1" i="0" u="none" strike="noStrike" cap="none">
                <a:solidFill>
                  <a:srgbClr val="FF0000"/>
                </a:solidFill>
                <a:uFillTx/>
                <a:latin typeface="Times New Roman"/>
                <a:ea typeface="Times New Roman"/>
                <a:cs typeface="Times New Roman"/>
                <a:sym typeface="Times New Roman"/>
              </a:rPr>
              <a:t>No way! </a:t>
            </a:r>
            <a:endParaRPr sz="1400" b="0" i="0" u="none" strike="noStrike" cap="none">
              <a:solidFill>
                <a:srgbClr val="000000"/>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66"/>
                </a:solidFill>
                <a:uFillTx/>
                <a:latin typeface="Times New Roman"/>
                <a:ea typeface="Times New Roman"/>
                <a:cs typeface="Times New Roman"/>
                <a:sym typeface="Times New Roman"/>
              </a:rPr>
              <a:t>I can rule Russia efficiently only </a:t>
            </a:r>
            <a:r>
              <a:rPr lang="en-US" sz="3200" b="1" i="0" u="none" strike="noStrike" cap="none">
                <a:solidFill>
                  <a:srgbClr val="FF0000"/>
                </a:solidFill>
                <a:uFillTx/>
                <a:latin typeface="Times New Roman"/>
                <a:ea typeface="Times New Roman"/>
                <a:cs typeface="Times New Roman"/>
                <a:sym typeface="Times New Roman"/>
              </a:rPr>
              <a:t>if I own all powers</a:t>
            </a:r>
            <a:r>
              <a:rPr lang="en-US" sz="3200" b="1" i="0" u="none" strike="noStrike" cap="none">
                <a:solidFill>
                  <a:srgbClr val="000066"/>
                </a:solidFill>
                <a:uFillTx/>
                <a:latin typeface="Times New Roman"/>
                <a:ea typeface="Times New Roman"/>
                <a:cs typeface="Times New Roman"/>
                <a:sym typeface="Times New Roman"/>
              </a:rPr>
              <a:t>.</a:t>
            </a:r>
            <a:endParaRPr sz="3200" b="1" i="0" u="none" strike="noStrike" cap="none">
              <a:solidFill>
                <a:srgbClr val="000066"/>
              </a:solidFill>
              <a:uFillTx/>
              <a:latin typeface="Times New Roman"/>
              <a:ea typeface="Times New Roman"/>
              <a:cs typeface="Times New Roman"/>
              <a:sym typeface="Times New Roman"/>
            </a:endParaRPr>
          </a:p>
        </p:txBody>
      </p:sp>
      <p:sp>
        <p:nvSpPr>
          <p:cNvPr id="285" name="Google Shape;285;p11"/>
          <p:cNvSpPr>
            <a:spLocks/>
          </p:cNvSpPr>
          <p:nvPr/>
        </p:nvSpPr>
        <p:spPr>
          <a:xfrm>
            <a:off x="182880" y="4568952"/>
            <a:ext cx="6955536" cy="2289038"/>
          </a:xfrm>
          <a:prstGeom prst="wedgeRectCallout">
            <a:avLst>
              <a:gd name="adj1" fmla="val -14551"/>
              <a:gd name="adj2" fmla="val -76126"/>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1" i="0" u="none" strike="noStrike" cap="none">
              <a:solidFill>
                <a:srgbClr val="000066"/>
              </a:solidFill>
              <a:uFillTx/>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66"/>
                </a:solidFill>
                <a:uFillTx/>
                <a:latin typeface="Times New Roman"/>
                <a:ea typeface="Times New Roman"/>
                <a:cs typeface="Times New Roman"/>
                <a:sym typeface="Times New Roman"/>
              </a:rPr>
              <a:t>Hahaha! Well-said!</a:t>
            </a:r>
            <a:endParaRPr sz="1400" b="0" i="0" u="none" strike="noStrike" cap="none">
              <a:solidFill>
                <a:srgbClr val="000000"/>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66"/>
                </a:solidFill>
                <a:uFillTx/>
                <a:latin typeface="Times New Roman"/>
                <a:ea typeface="Times New Roman"/>
                <a:cs typeface="Times New Roman"/>
                <a:sym typeface="Times New Roman"/>
              </a:rPr>
              <a:t>If our exercise of power is monitored by others, then how to rule my country?</a:t>
            </a:r>
            <a:endParaRPr sz="1400" b="0" i="0" u="none" strike="noStrike" cap="none">
              <a:solidFill>
                <a:srgbClr val="000000"/>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endParaRPr sz="3000" b="1" i="0" u="none" strike="noStrike" cap="none">
              <a:solidFill>
                <a:srgbClr val="000066"/>
              </a:solidFill>
              <a:uFillTx/>
              <a:latin typeface="Times New Roman"/>
              <a:ea typeface="Times New Roman"/>
              <a:cs typeface="Times New Roman"/>
              <a:sym typeface="Times New Roman"/>
            </a:endParaRPr>
          </a:p>
        </p:txBody>
      </p:sp>
      <p:sp>
        <p:nvSpPr>
          <p:cNvPr id="286" name="Google Shape;286;p11"/>
          <p:cNvSpPr>
            <a:spLocks/>
          </p:cNvSpPr>
          <p:nvPr/>
        </p:nvSpPr>
        <p:spPr>
          <a:xfrm>
            <a:off x="3014802" y="3899428"/>
            <a:ext cx="2082621"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highlight>
                  <a:srgbClr val="FFFF00"/>
                </a:highlight>
                <a:uFillTx/>
                <a:latin typeface="Times New Roman"/>
                <a:ea typeface="Times New Roman"/>
                <a:cs typeface="Times New Roman"/>
                <a:sym typeface="Times New Roman"/>
              </a:rPr>
              <a:t>Muhammad</a:t>
            </a:r>
            <a:endParaRPr sz="28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287" name="Google Shape;287;p11"/>
          <p:cNvSpPr>
            <a:spLocks/>
          </p:cNvSpPr>
          <p:nvPr/>
        </p:nvSpPr>
        <p:spPr>
          <a:xfrm>
            <a:off x="9213802" y="4764025"/>
            <a:ext cx="1024639"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highlight>
                  <a:srgbClr val="FFFF00"/>
                </a:highlight>
                <a:uFillTx/>
                <a:latin typeface="Times New Roman"/>
                <a:ea typeface="Times New Roman"/>
                <a:cs typeface="Times New Roman"/>
                <a:sym typeface="Times New Roman"/>
              </a:rPr>
              <a:t>Putin</a:t>
            </a:r>
            <a:endParaRPr sz="2800" b="1" i="0" u="none" strike="noStrike" cap="none">
              <a:solidFill>
                <a:srgbClr val="000066"/>
              </a:solidFill>
              <a:highlight>
                <a:srgbClr val="FFFF00"/>
              </a:highlight>
              <a:uFillTx/>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12" descr="A group of people wearing military uniforms posing for a photo  Description automatically generated"/>
          <p:cNvPicPr preferRelativeResize="0"/>
          <p:nvPr/>
        </p:nvPicPr>
        <p:blipFill rotWithShape="1">
          <a:blip r:embed="rId3"/>
          <a:srcRect b="15094"/>
          <a:stretch/>
        </p:blipFill>
        <p:spPr>
          <a:xfrm flipH="1">
            <a:off x="20" y="10"/>
            <a:ext cx="12191980" cy="6857990"/>
          </a:xfrm>
          <a:prstGeom prst="rect">
            <a:avLst/>
          </a:prstGeom>
          <a:noFill/>
          <a:ln>
            <a:noFill/>
          </a:ln>
        </p:spPr>
      </p:pic>
      <p:sp>
        <p:nvSpPr>
          <p:cNvPr id="293" name="Google Shape;293;p12"/>
          <p:cNvSpPr>
            <a:spLocks/>
          </p:cNvSpPr>
          <p:nvPr/>
        </p:nvSpPr>
        <p:spPr>
          <a:xfrm>
            <a:off x="5385816" y="73152"/>
            <a:ext cx="6647688" cy="1929384"/>
          </a:xfrm>
          <a:prstGeom prst="wedgeRectCallout">
            <a:avLst>
              <a:gd name="adj1" fmla="val -4097"/>
              <a:gd name="adj2" fmla="val 80746"/>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66"/>
                </a:solidFill>
                <a:uFillTx/>
                <a:latin typeface="Times New Roman"/>
                <a:ea typeface="Times New Roman"/>
                <a:cs typeface="Times New Roman"/>
                <a:sym typeface="Times New Roman"/>
              </a:rPr>
              <a:t>Long live Leader Kim!</a:t>
            </a:r>
            <a:endParaRPr sz="1400" b="0" i="0" u="none" strike="noStrike" cap="none">
              <a:solidFill>
                <a:srgbClr val="000000"/>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66"/>
                </a:solidFill>
                <a:uFillTx/>
                <a:latin typeface="Times New Roman"/>
                <a:ea typeface="Times New Roman"/>
                <a:cs typeface="Times New Roman"/>
                <a:sym typeface="Times New Roman"/>
              </a:rPr>
              <a:t>It is fortunate to have you as our great leader! We don’t need separation of powers!</a:t>
            </a:r>
            <a:endParaRPr sz="3200" b="1" i="0" u="none" strike="noStrike" cap="none">
              <a:solidFill>
                <a:srgbClr val="000066"/>
              </a:solidFill>
              <a:uFillTx/>
              <a:latin typeface="Times New Roman"/>
              <a:ea typeface="Times New Roman"/>
              <a:cs typeface="Times New Roman"/>
              <a:sym typeface="Times New Roman"/>
            </a:endParaRPr>
          </a:p>
        </p:txBody>
      </p:sp>
      <p:sp>
        <p:nvSpPr>
          <p:cNvPr id="294" name="Google Shape;294;p12"/>
          <p:cNvSpPr>
            <a:spLocks/>
          </p:cNvSpPr>
          <p:nvPr/>
        </p:nvSpPr>
        <p:spPr>
          <a:xfrm>
            <a:off x="5385816" y="4517136"/>
            <a:ext cx="6647688" cy="2075688"/>
          </a:xfrm>
          <a:prstGeom prst="wedgeRectCallout">
            <a:avLst>
              <a:gd name="adj1" fmla="val -32295"/>
              <a:gd name="adj2" fmla="val -77987"/>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000066"/>
                </a:solidFill>
                <a:uFillTx/>
                <a:latin typeface="Times New Roman"/>
                <a:ea typeface="Times New Roman"/>
                <a:cs typeface="Times New Roman"/>
                <a:sym typeface="Times New Roman"/>
              </a:rPr>
              <a:t>Of course! Plato said so!</a:t>
            </a:r>
            <a:endParaRPr sz="4800" b="1" i="0" u="none" strike="noStrike" cap="none">
              <a:solidFill>
                <a:srgbClr val="000066"/>
              </a:solidFill>
              <a:uFillTx/>
              <a:latin typeface="Times New Roman"/>
              <a:ea typeface="Times New Roman"/>
              <a:cs typeface="Times New Roman"/>
              <a:sym typeface="Times New Roman"/>
            </a:endParaRPr>
          </a:p>
        </p:txBody>
      </p:sp>
      <p:sp>
        <p:nvSpPr>
          <p:cNvPr id="295" name="Google Shape;295;p12"/>
          <p:cNvSpPr txBox="1">
            <a:spLocks/>
          </p:cNvSpPr>
          <p:nvPr/>
        </p:nvSpPr>
        <p:spPr>
          <a:xfrm>
            <a:off x="4747260" y="3429000"/>
            <a:ext cx="1277112"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highlight>
                  <a:srgbClr val="FFFF00"/>
                </a:highlight>
                <a:uFillTx/>
                <a:latin typeface="Times New Roman"/>
                <a:ea typeface="Times New Roman"/>
                <a:cs typeface="Times New Roman"/>
                <a:sym typeface="Times New Roman"/>
              </a:rPr>
              <a:t>Kim</a:t>
            </a:r>
            <a:endParaRPr sz="28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296" name="Google Shape;296;p12"/>
          <p:cNvSpPr txBox="1">
            <a:spLocks/>
          </p:cNvSpPr>
          <p:nvPr/>
        </p:nvSpPr>
        <p:spPr>
          <a:xfrm>
            <a:off x="9636252" y="3690610"/>
            <a:ext cx="1773916"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highlight>
                  <a:srgbClr val="FFFF00"/>
                </a:highlight>
                <a:uFillTx/>
                <a:latin typeface="Times New Roman"/>
                <a:ea typeface="Times New Roman"/>
                <a:cs typeface="Times New Roman"/>
                <a:sym typeface="Times New Roman"/>
              </a:rPr>
              <a:t>Mr.Park</a:t>
            </a:r>
            <a:endParaRPr sz="2800" b="1" i="0" u="none" strike="noStrike" cap="none">
              <a:solidFill>
                <a:srgbClr val="000066"/>
              </a:solidFill>
              <a:highlight>
                <a:srgbClr val="FFFF00"/>
              </a:highlight>
              <a:uFillTx/>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3" descr="A group of people wearing military uniforms posing for a photo  Description automatically generated"/>
          <p:cNvPicPr preferRelativeResize="0"/>
          <p:nvPr/>
        </p:nvPicPr>
        <p:blipFill rotWithShape="1">
          <a:blip r:embed="rId3">
            <a:alphaModFix amt="35000"/>
          </a:blip>
          <a:srcRect b="15094"/>
          <a:stretch/>
        </p:blipFill>
        <p:spPr>
          <a:xfrm>
            <a:off x="20" y="10"/>
            <a:ext cx="12191980" cy="6857990"/>
          </a:xfrm>
          <a:prstGeom prst="rect">
            <a:avLst/>
          </a:prstGeom>
          <a:noFill/>
          <a:ln>
            <a:noFill/>
          </a:ln>
        </p:spPr>
      </p:pic>
      <p:sp>
        <p:nvSpPr>
          <p:cNvPr id="302" name="Google Shape;302;p13"/>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7200"/>
              <a:buFont typeface="Times New Roman"/>
              <a:buNone/>
            </a:pPr>
            <a:r>
              <a:rPr lang="en-US" sz="7200" b="1">
                <a:uFillTx/>
                <a:latin typeface="Times New Roman"/>
                <a:ea typeface="Times New Roman"/>
                <a:cs typeface="Times New Roman"/>
                <a:sym typeface="Times New Roman"/>
              </a:rPr>
              <a:t>“Philosopher King” </a:t>
            </a:r>
            <a:br>
              <a:rPr lang="en-US" sz="7200" b="1">
                <a:uFillTx/>
                <a:latin typeface="Times New Roman"/>
                <a:ea typeface="Times New Roman"/>
                <a:cs typeface="Times New Roman"/>
                <a:sym typeface="Times New Roman"/>
              </a:rPr>
            </a:br>
            <a:r>
              <a:rPr lang="en-US" sz="7200" b="1">
                <a:uFillTx/>
                <a:latin typeface="Times New Roman"/>
                <a:ea typeface="Times New Roman"/>
                <a:cs typeface="Times New Roman"/>
                <a:sym typeface="Times New Roman"/>
              </a:rPr>
              <a:t>by Plato</a:t>
            </a:r>
            <a:endParaRPr sz="7200">
              <a:uFillTx/>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14" descr="A group of people posing for the camera  Description automatically generated"/>
          <p:cNvPicPr preferRelativeResize="0">
            <a:picLocks noGrp="1"/>
          </p:cNvPicPr>
          <p:nvPr>
            <p:ph type="body" idx="1"/>
          </p:nvPr>
        </p:nvPicPr>
        <p:blipFill rotWithShape="1">
          <a:blip r:embed="rId3"/>
          <a:srcRect t="13179" b="2549"/>
          <a:stretch/>
        </p:blipFill>
        <p:spPr>
          <a:xfrm>
            <a:off x="20" y="10"/>
            <a:ext cx="12191980" cy="6857990"/>
          </a:xfrm>
          <a:prstGeom prst="rect">
            <a:avLst/>
          </a:prstGeom>
          <a:noFill/>
          <a:ln>
            <a:noFill/>
          </a:ln>
        </p:spPr>
      </p:pic>
      <p:sp>
        <p:nvSpPr>
          <p:cNvPr id="308" name="Google Shape;308;p14"/>
          <p:cNvSpPr>
            <a:spLocks/>
          </p:cNvSpPr>
          <p:nvPr/>
        </p:nvSpPr>
        <p:spPr>
          <a:xfrm>
            <a:off x="3666744" y="2624327"/>
            <a:ext cx="8229600" cy="4165229"/>
          </a:xfrm>
          <a:prstGeom prst="wedgeRectCallout">
            <a:avLst>
              <a:gd name="adj1" fmla="val -34628"/>
              <a:gd name="adj2" fmla="val -82679"/>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A country should be ruled by </a:t>
            </a:r>
            <a:r>
              <a:rPr lang="en-US" sz="5400" b="1" i="0" u="none" strike="noStrike" cap="none">
                <a:solidFill>
                  <a:srgbClr val="FF0000"/>
                </a:solidFill>
                <a:uFillTx/>
                <a:latin typeface="Times New Roman"/>
                <a:ea typeface="Times New Roman"/>
                <a:cs typeface="Times New Roman"/>
                <a:sym typeface="Times New Roman"/>
              </a:rPr>
              <a:t>the most intelligent person</a:t>
            </a:r>
            <a:r>
              <a:rPr lang="en-US" sz="5400" b="1" i="0" u="none" strike="noStrike" cap="none">
                <a:solidFill>
                  <a:srgbClr val="000066"/>
                </a:solidFill>
                <a:uFillTx/>
                <a:latin typeface="Times New Roman"/>
                <a:ea typeface="Times New Roman"/>
                <a:cs typeface="Times New Roman"/>
                <a:sym typeface="Times New Roman"/>
              </a:rPr>
              <a:t>, and his power should </a:t>
            </a:r>
            <a:r>
              <a:rPr lang="en-US" sz="5400" b="1" i="0" u="none" strike="noStrike" cap="none">
                <a:solidFill>
                  <a:srgbClr val="FF0000"/>
                </a:solidFill>
                <a:uFillTx/>
                <a:latin typeface="Times New Roman"/>
                <a:ea typeface="Times New Roman"/>
                <a:cs typeface="Times New Roman"/>
                <a:sym typeface="Times New Roman"/>
              </a:rPr>
              <a:t>not be subject to any limitation</a:t>
            </a:r>
            <a:r>
              <a:rPr lang="en-US" sz="5400" b="1" i="0" u="none" strike="noStrike" cap="none">
                <a:solidFill>
                  <a:srgbClr val="000066"/>
                </a:solidFill>
                <a:uFillTx/>
                <a:latin typeface="Times New Roman"/>
                <a:ea typeface="Times New Roman"/>
                <a:cs typeface="Times New Roman"/>
                <a:sym typeface="Times New Roman"/>
              </a:rPr>
              <a:t>!</a:t>
            </a:r>
            <a:endParaRPr sz="5400" b="1" i="0" u="none" strike="noStrike" cap="none">
              <a:solidFill>
                <a:srgbClr val="000066"/>
              </a:solidFill>
              <a:uFillTx/>
              <a:latin typeface="Times New Roman"/>
              <a:ea typeface="Times New Roman"/>
              <a:cs typeface="Times New Roman"/>
              <a:sym typeface="Times New Roman"/>
            </a:endParaRPr>
          </a:p>
        </p:txBody>
      </p:sp>
      <p:sp>
        <p:nvSpPr>
          <p:cNvPr id="309" name="Google Shape;309;p14"/>
          <p:cNvSpPr txBox="1">
            <a:spLocks/>
          </p:cNvSpPr>
          <p:nvPr/>
        </p:nvSpPr>
        <p:spPr>
          <a:xfrm>
            <a:off x="3473196" y="1313170"/>
            <a:ext cx="1277112"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highlight>
                  <a:srgbClr val="FFFF00"/>
                </a:highlight>
                <a:uFillTx/>
                <a:latin typeface="Times New Roman"/>
                <a:ea typeface="Times New Roman"/>
                <a:cs typeface="Times New Roman"/>
                <a:sym typeface="Times New Roman"/>
              </a:rPr>
              <a:t>Plato</a:t>
            </a:r>
            <a:endParaRPr sz="2800" b="1" i="0" u="none" strike="noStrike" cap="none">
              <a:solidFill>
                <a:srgbClr val="000066"/>
              </a:solidFill>
              <a:highlight>
                <a:srgbClr val="FFFF00"/>
              </a:highlight>
              <a:uFillTx/>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15" descr="A group of people wearing military uniforms posing for a photo  Description automatically generated"/>
          <p:cNvPicPr preferRelativeResize="0"/>
          <p:nvPr/>
        </p:nvPicPr>
        <p:blipFill rotWithShape="1">
          <a:blip r:embed="rId3">
            <a:alphaModFix amt="35000"/>
          </a:blip>
          <a:srcRect b="15094"/>
          <a:stretch/>
        </p:blipFill>
        <p:spPr>
          <a:xfrm>
            <a:off x="20" y="10"/>
            <a:ext cx="12191980" cy="6857990"/>
          </a:xfrm>
          <a:prstGeom prst="rect">
            <a:avLst/>
          </a:prstGeom>
          <a:noFill/>
          <a:ln>
            <a:noFill/>
          </a:ln>
        </p:spPr>
      </p:pic>
      <p:sp>
        <p:nvSpPr>
          <p:cNvPr id="315" name="Google Shape;315;p15"/>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8000"/>
              <a:buFont typeface="Times New Roman"/>
              <a:buNone/>
            </a:pPr>
            <a:r>
              <a:rPr lang="en-US" sz="8000" b="1">
                <a:uFillTx/>
                <a:latin typeface="Times New Roman"/>
                <a:ea typeface="Times New Roman"/>
                <a:cs typeface="Times New Roman"/>
                <a:sym typeface="Times New Roman"/>
              </a:rPr>
              <a:t>What’s your view?</a:t>
            </a:r>
            <a:endParaRPr sz="8000">
              <a:uFillTx/>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16"/>
          <p:cNvPicPr preferRelativeResize="0"/>
          <p:nvPr/>
        </p:nvPicPr>
        <p:blipFill rotWithShape="1">
          <a:blip r:embed="rId3"/>
          <a:srcRect r="2" b="2046"/>
          <a:stretch/>
        </p:blipFill>
        <p:spPr>
          <a:xfrm>
            <a:off x="7431299" y="1"/>
            <a:ext cx="4760702" cy="6856413"/>
          </a:xfrm>
          <a:custGeom>
            <a:avLst/>
            <a:gdLst/>
            <a:ahLst/>
            <a:cxnLst/>
            <a:rect l="l" t="t" r="r" b="b"/>
            <a:pathLst>
              <a:path w="4760702" h="6856413" extrusionOk="0">
                <a:moveTo>
                  <a:pt x="0" y="0"/>
                </a:moveTo>
                <a:lnTo>
                  <a:pt x="4760702" y="0"/>
                </a:lnTo>
                <a:lnTo>
                  <a:pt x="4760702" y="6856413"/>
                </a:lnTo>
                <a:lnTo>
                  <a:pt x="168269" y="6856413"/>
                </a:lnTo>
                <a:lnTo>
                  <a:pt x="228520" y="6494592"/>
                </a:lnTo>
                <a:cubicBezTo>
                  <a:pt x="521784" y="4449343"/>
                  <a:pt x="126947" y="2404092"/>
                  <a:pt x="14408" y="358842"/>
                </a:cubicBezTo>
                <a:close/>
              </a:path>
            </a:pathLst>
          </a:custGeom>
          <a:noFill/>
          <a:ln>
            <a:noFill/>
          </a:ln>
        </p:spPr>
      </p:pic>
      <p:sp>
        <p:nvSpPr>
          <p:cNvPr id="321" name="Google Shape;321;p16"/>
          <p:cNvSpPr txBox="1">
            <a:spLocks/>
          </p:cNvSpPr>
          <p:nvPr/>
        </p:nvSpPr>
        <p:spPr>
          <a:xfrm>
            <a:off x="701315" y="673607"/>
            <a:ext cx="5918941" cy="415498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0066"/>
                </a:solidFill>
                <a:uFillTx/>
                <a:latin typeface="Times New Roman"/>
                <a:ea typeface="Times New Roman"/>
                <a:cs typeface="Times New Roman"/>
                <a:sym typeface="Times New Roman"/>
              </a:rPr>
              <a:t>First…</a:t>
            </a:r>
            <a:endParaRPr sz="4400" b="1" i="0" u="none" strike="noStrike" cap="none">
              <a:solidFill>
                <a:srgbClr val="000066"/>
              </a:solidFill>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4400"/>
              <a:buFont typeface="Arial"/>
              <a:buNone/>
            </a:pPr>
            <a:endParaRPr sz="4400" b="1" i="0" u="none" strike="noStrike" cap="none">
              <a:solidFill>
                <a:srgbClr val="000066"/>
              </a:solidFill>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0066"/>
                </a:solidFill>
                <a:uFillTx/>
                <a:latin typeface="Times New Roman"/>
                <a:ea typeface="Times New Roman"/>
                <a:cs typeface="Times New Roman"/>
                <a:sym typeface="Times New Roman"/>
              </a:rPr>
              <a:t>Lord Action: </a:t>
            </a:r>
            <a:endParaRPr sz="1400" b="0" i="0" u="none" strike="noStrike" cap="none">
              <a:solidFill>
                <a:srgbClr val="000000"/>
              </a:solidFill>
              <a:uFillTx/>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0066"/>
                </a:solidFill>
                <a:uFillTx/>
                <a:latin typeface="Times New Roman"/>
                <a:ea typeface="Times New Roman"/>
                <a:cs typeface="Times New Roman"/>
                <a:sym typeface="Times New Roman"/>
              </a:rPr>
              <a:t>“Power corrupts. </a:t>
            </a:r>
            <a:r>
              <a:rPr lang="en-US" sz="4400" b="1" i="0" u="none" strike="noStrike" cap="none">
                <a:solidFill>
                  <a:srgbClr val="FF0000"/>
                </a:solidFill>
                <a:uFillTx/>
                <a:latin typeface="Times New Roman"/>
                <a:ea typeface="Times New Roman"/>
                <a:cs typeface="Times New Roman"/>
                <a:sym typeface="Times New Roman"/>
              </a:rPr>
              <a:t>Absolute power corrupts absolutely</a:t>
            </a:r>
            <a:r>
              <a:rPr lang="en-US" sz="4400" b="1" i="0" u="none" strike="noStrike" cap="none">
                <a:solidFill>
                  <a:srgbClr val="000066"/>
                </a:solidFill>
                <a:uFillTx/>
                <a:latin typeface="Times New Roman"/>
                <a:ea typeface="Times New Roman"/>
                <a:cs typeface="Times New Roman"/>
                <a:sym typeface="Times New Roman"/>
              </a:rPr>
              <a:t>.”</a:t>
            </a:r>
            <a:endParaRPr sz="4400" b="1" i="0" u="none" strike="noStrike" cap="none">
              <a:solidFill>
                <a:srgbClr val="000066"/>
              </a:solidFill>
              <a:uFillTx/>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17" descr="A person looking at the camera  Description automatically generated"/>
          <p:cNvPicPr preferRelativeResize="0"/>
          <p:nvPr/>
        </p:nvPicPr>
        <p:blipFill rotWithShape="1">
          <a:blip r:embed="rId3"/>
          <a:srcRect l="5181" r="10867"/>
          <a:stretch/>
        </p:blipFill>
        <p:spPr>
          <a:xfrm>
            <a:off x="7948657" y="1587"/>
            <a:ext cx="4760702" cy="6856413"/>
          </a:xfrm>
          <a:custGeom>
            <a:avLst/>
            <a:gdLst/>
            <a:ahLst/>
            <a:cxnLst/>
            <a:rect l="l" t="t" r="r" b="b"/>
            <a:pathLst>
              <a:path w="4760702" h="6856413" extrusionOk="0">
                <a:moveTo>
                  <a:pt x="0" y="0"/>
                </a:moveTo>
                <a:lnTo>
                  <a:pt x="4760702" y="0"/>
                </a:lnTo>
                <a:lnTo>
                  <a:pt x="4760702" y="6856413"/>
                </a:lnTo>
                <a:lnTo>
                  <a:pt x="168269" y="6856413"/>
                </a:lnTo>
                <a:lnTo>
                  <a:pt x="228520" y="6494592"/>
                </a:lnTo>
                <a:cubicBezTo>
                  <a:pt x="521784" y="4449343"/>
                  <a:pt x="126947" y="2404092"/>
                  <a:pt x="14408" y="358842"/>
                </a:cubicBezTo>
                <a:close/>
              </a:path>
            </a:pathLst>
          </a:custGeom>
          <a:noFill/>
          <a:ln>
            <a:noFill/>
          </a:ln>
        </p:spPr>
      </p:pic>
      <p:sp>
        <p:nvSpPr>
          <p:cNvPr id="328" name="Google Shape;328;p17"/>
          <p:cNvSpPr txBox="1">
            <a:spLocks/>
          </p:cNvSpPr>
          <p:nvPr/>
        </p:nvSpPr>
        <p:spPr>
          <a:xfrm>
            <a:off x="228600" y="689771"/>
            <a:ext cx="7562622" cy="569386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00066"/>
                </a:solidFill>
                <a:uFillTx/>
                <a:latin typeface="Times New Roman"/>
                <a:ea typeface="Times New Roman"/>
                <a:cs typeface="Times New Roman"/>
                <a:sym typeface="Times New Roman"/>
              </a:rPr>
              <a:t>Montesquieu:</a:t>
            </a:r>
            <a:endParaRPr sz="1400" b="0" i="0" u="none" strike="noStrike" cap="none">
              <a:solidFill>
                <a:srgbClr val="000000"/>
              </a:solidFill>
              <a:uFillTx/>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0066"/>
                </a:solidFill>
                <a:uFillTx/>
                <a:latin typeface="Times New Roman"/>
                <a:ea typeface="Times New Roman"/>
                <a:cs typeface="Times New Roman"/>
                <a:sym typeface="Times New Roman"/>
              </a:rPr>
              <a:t>“</a:t>
            </a:r>
            <a:r>
              <a:rPr lang="en-US" sz="3600" b="0" i="0" u="none" strike="noStrike" cap="none">
                <a:solidFill>
                  <a:srgbClr val="000066"/>
                </a:solidFill>
                <a:uFillTx/>
                <a:latin typeface="Times New Roman"/>
                <a:ea typeface="Times New Roman"/>
                <a:cs typeface="Times New Roman"/>
                <a:sym typeface="Times New Roman"/>
              </a:rPr>
              <a:t>When the legislative and executive powers are united in the same person, or in the same body of magistrates, </a:t>
            </a:r>
            <a:r>
              <a:rPr lang="en-US" sz="3600" b="1" i="0" u="none" strike="noStrike" cap="none">
                <a:solidFill>
                  <a:srgbClr val="FF0000"/>
                </a:solidFill>
                <a:uFillTx/>
                <a:latin typeface="Times New Roman"/>
                <a:ea typeface="Times New Roman"/>
                <a:cs typeface="Times New Roman"/>
                <a:sym typeface="Times New Roman"/>
              </a:rPr>
              <a:t>there can be no liberty</a:t>
            </a:r>
            <a:r>
              <a:rPr lang="en-US" sz="3600" b="0" i="0" u="none" strike="noStrike" cap="none">
                <a:solidFill>
                  <a:srgbClr val="000066"/>
                </a:solidFill>
                <a:uFillTx/>
                <a:latin typeface="Times New Roman"/>
                <a:ea typeface="Times New Roman"/>
                <a:cs typeface="Times New Roman"/>
                <a:sym typeface="Times New Roman"/>
              </a:rPr>
              <a:t>; because apprehensions may arise, lest the same monarch or senate </a:t>
            </a:r>
            <a:r>
              <a:rPr lang="en-US" sz="3600" b="1" i="0" u="none" strike="noStrike" cap="none">
                <a:solidFill>
                  <a:srgbClr val="FF0000"/>
                </a:solidFill>
                <a:uFillTx/>
                <a:latin typeface="Times New Roman"/>
                <a:ea typeface="Times New Roman"/>
                <a:cs typeface="Times New Roman"/>
                <a:sym typeface="Times New Roman"/>
              </a:rPr>
              <a:t>should enact tyrannical laws</a:t>
            </a:r>
            <a:r>
              <a:rPr lang="en-US" sz="3600" b="0" i="0" u="none" strike="noStrike" cap="none">
                <a:solidFill>
                  <a:srgbClr val="000066"/>
                </a:solidFill>
                <a:uFillTx/>
                <a:latin typeface="Times New Roman"/>
                <a:ea typeface="Times New Roman"/>
                <a:cs typeface="Times New Roman"/>
                <a:sym typeface="Times New Roman"/>
              </a:rPr>
              <a:t>, to </a:t>
            </a:r>
            <a:r>
              <a:rPr lang="en-US" sz="3600" b="1" i="0" u="none" strike="noStrike" cap="none">
                <a:solidFill>
                  <a:srgbClr val="FF0000"/>
                </a:solidFill>
                <a:uFillTx/>
                <a:latin typeface="Times New Roman"/>
                <a:ea typeface="Times New Roman"/>
                <a:cs typeface="Times New Roman"/>
                <a:sym typeface="Times New Roman"/>
              </a:rPr>
              <a:t>execute them in a tyrannical manner</a:t>
            </a:r>
            <a:r>
              <a:rPr lang="en-US" sz="3600" b="0" i="0" u="none" strike="noStrike" cap="none">
                <a:solidFill>
                  <a:srgbClr val="000066"/>
                </a:solidFill>
                <a:uFillTx/>
                <a:latin typeface="Times New Roman"/>
                <a:ea typeface="Times New Roman"/>
                <a:cs typeface="Times New Roman"/>
                <a:sym typeface="Times New Roman"/>
              </a:rPr>
              <a:t>.”</a:t>
            </a:r>
            <a:br>
              <a:rPr lang="en-US" sz="3600" b="0" i="0" u="none" strike="noStrike" cap="none">
                <a:solidFill>
                  <a:srgbClr val="000066"/>
                </a:solidFill>
                <a:uFillTx/>
                <a:latin typeface="Times New Roman"/>
                <a:ea typeface="Times New Roman"/>
                <a:cs typeface="Times New Roman"/>
                <a:sym typeface="Times New Roman"/>
              </a:rPr>
            </a:br>
            <a:endParaRPr sz="3600" b="1" i="0" u="none" strike="noStrike" cap="none">
              <a:solidFill>
                <a:srgbClr val="000066"/>
              </a:solidFill>
              <a:uFillTx/>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8"/>
          <p:cNvSpPr txBox="1">
            <a:spLocks noGrp="1"/>
          </p:cNvSpPr>
          <p:nvPr>
            <p:ph type="title"/>
          </p:nvPr>
        </p:nvSpPr>
        <p:spPr>
          <a:xfrm>
            <a:off x="6719467" y="2885748"/>
            <a:ext cx="5353898" cy="17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Times New Roman"/>
              <a:buNone/>
            </a:pPr>
            <a:r>
              <a:rPr lang="en-US" sz="4800" b="1">
                <a:uFillTx/>
                <a:latin typeface="Times New Roman"/>
                <a:ea typeface="Times New Roman"/>
                <a:cs typeface="Times New Roman"/>
                <a:sym typeface="Times New Roman"/>
              </a:rPr>
              <a:t>Do you know them?</a:t>
            </a:r>
            <a:endParaRPr sz="4800">
              <a:uFillTx/>
              <a:latin typeface="Times New Roman"/>
              <a:ea typeface="Times New Roman"/>
              <a:cs typeface="Times New Roman"/>
              <a:sym typeface="Times New Roman"/>
            </a:endParaRPr>
          </a:p>
        </p:txBody>
      </p:sp>
      <p:pic>
        <p:nvPicPr>
          <p:cNvPr id="334" name="Google Shape;334;p18" descr="A person wearing a uniform  Description automatically generated"/>
          <p:cNvPicPr preferRelativeResize="0"/>
          <p:nvPr/>
        </p:nvPicPr>
        <p:blipFill rotWithShape="1">
          <a:blip r:embed="rId3"/>
          <a:srcRect t="11500" b="12250"/>
          <a:stretch/>
        </p:blipFill>
        <p:spPr>
          <a:xfrm>
            <a:off x="3559122" y="2661260"/>
            <a:ext cx="2788920" cy="2788920"/>
          </a:xfrm>
          <a:custGeom>
            <a:avLst/>
            <a:gdLst/>
            <a:ahLst/>
            <a:cxnLst/>
            <a:rect l="l" t="t" r="r" b="b"/>
            <a:pathLst>
              <a:path w="2880360" h="2880360" extrusionOk="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ln>
            <a:noFill/>
          </a:ln>
        </p:spPr>
      </p:pic>
      <p:pic>
        <p:nvPicPr>
          <p:cNvPr id="335" name="Google Shape;335;p18" descr="A picture containing text, book  Description automatically generated"/>
          <p:cNvPicPr preferRelativeResize="0"/>
          <p:nvPr/>
        </p:nvPicPr>
        <p:blipFill rotWithShape="1">
          <a:blip r:embed="rId4"/>
          <a:srcRect l="10646" r="11359"/>
          <a:stretch/>
        </p:blipFill>
        <p:spPr>
          <a:xfrm>
            <a:off x="20" y="10"/>
            <a:ext cx="3967953" cy="3383270"/>
          </a:xfrm>
          <a:custGeom>
            <a:avLst/>
            <a:gdLst/>
            <a:ahLst/>
            <a:cxnLst/>
            <a:rect l="l" t="t" r="r" b="b"/>
            <a:pathLst>
              <a:path w="3967973" h="3383280" extrusionOk="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ln>
            <a:noFill/>
          </a:ln>
        </p:spPr>
      </p:pic>
      <p:pic>
        <p:nvPicPr>
          <p:cNvPr id="336" name="Google Shape;336;p18" descr="A person wearing glasses and smiling at the camera  Description automatically generated"/>
          <p:cNvPicPr preferRelativeResize="0"/>
          <p:nvPr/>
        </p:nvPicPr>
        <p:blipFill rotWithShape="1">
          <a:blip r:embed="rId5"/>
          <a:srcRect l="12620" r="12122" b="3"/>
          <a:stretch/>
        </p:blipFill>
        <p:spPr>
          <a:xfrm>
            <a:off x="4825" y="4007260"/>
            <a:ext cx="3155071" cy="2850749"/>
          </a:xfrm>
          <a:custGeom>
            <a:avLst/>
            <a:gdLst/>
            <a:ahLst/>
            <a:cxnLst/>
            <a:rect l="l" t="t" r="r" b="b"/>
            <a:pathLst>
              <a:path w="3155071" h="2850749" extrusionOk="0">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ln>
            <a:noFill/>
          </a:ln>
        </p:spPr>
      </p:pic>
      <p:sp>
        <p:nvSpPr>
          <p:cNvPr id="337" name="Google Shape;337;p18"/>
          <p:cNvSpPr>
            <a:spLocks/>
          </p:cNvSpPr>
          <p:nvPr/>
        </p:nvSpPr>
        <p:spPr>
          <a:xfrm>
            <a:off x="1704000" y="6153150"/>
            <a:ext cx="1990288"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highlight>
                  <a:srgbClr val="FFFF00"/>
                </a:highlight>
                <a:uFillTx/>
                <a:latin typeface="Times New Roman"/>
                <a:ea typeface="Times New Roman"/>
                <a:cs typeface="Times New Roman"/>
                <a:sym typeface="Times New Roman"/>
              </a:rPr>
              <a:t>Hideki Tojo</a:t>
            </a:r>
            <a:endParaRPr sz="28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338" name="Google Shape;338;p18"/>
          <p:cNvSpPr>
            <a:spLocks/>
          </p:cNvSpPr>
          <p:nvPr/>
        </p:nvSpPr>
        <p:spPr>
          <a:xfrm>
            <a:off x="5086158" y="4826873"/>
            <a:ext cx="1083951"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highlight>
                  <a:srgbClr val="FFFF00"/>
                </a:highlight>
                <a:uFillTx/>
                <a:latin typeface="Times New Roman"/>
                <a:ea typeface="Times New Roman"/>
                <a:cs typeface="Times New Roman"/>
                <a:sym typeface="Times New Roman"/>
              </a:rPr>
              <a:t>Stalin</a:t>
            </a:r>
            <a:endParaRPr sz="28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339" name="Google Shape;339;p18"/>
          <p:cNvSpPr>
            <a:spLocks/>
          </p:cNvSpPr>
          <p:nvPr/>
        </p:nvSpPr>
        <p:spPr>
          <a:xfrm>
            <a:off x="1371286" y="2745279"/>
            <a:ext cx="88197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highlight>
                  <a:srgbClr val="FFFF00"/>
                </a:highlight>
                <a:uFillTx/>
                <a:latin typeface="Times New Roman"/>
                <a:ea typeface="Times New Roman"/>
                <a:cs typeface="Times New Roman"/>
                <a:sym typeface="Times New Roman"/>
              </a:rPr>
              <a:t>Mao</a:t>
            </a:r>
            <a:endParaRPr sz="2800" b="1" i="0" u="none" strike="noStrike" cap="none">
              <a:solidFill>
                <a:srgbClr val="000066"/>
              </a:solidFill>
              <a:highlight>
                <a:srgbClr val="FFFF00"/>
              </a:highlight>
              <a:uFillTx/>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Black"/>
              <a:buNone/>
            </a:pPr>
            <a:endParaRPr>
              <a:uFillTx/>
            </a:endParaRPr>
          </a:p>
        </p:txBody>
      </p:sp>
      <p:pic>
        <p:nvPicPr>
          <p:cNvPr id="345" name="Google Shape;345;p19" descr="A person in a red shirt  Description automatically generated"/>
          <p:cNvPicPr preferRelativeResize="0">
            <a:picLocks noGrp="1"/>
          </p:cNvPicPr>
          <p:nvPr>
            <p:ph type="body" idx="1"/>
          </p:nvPr>
        </p:nvPicPr>
        <p:blipFill rotWithShape="1">
          <a:blip r:embed="rId3"/>
          <a:srcRect t="3736"/>
          <a:stretch/>
        </p:blipFill>
        <p:spPr>
          <a:xfrm>
            <a:off x="1" y="-1551"/>
            <a:ext cx="12192000" cy="68595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pic>
        <p:nvPicPr>
          <p:cNvPr id="188" name="Google Shape;188;p2" descr="A picture containing sky, water, outdoor, bear  Description automatically generated"/>
          <p:cNvPicPr preferRelativeResize="0"/>
          <p:nvPr/>
        </p:nvPicPr>
        <p:blipFill rotWithShape="1">
          <a:blip r:embed="rId3"/>
          <a:srcRect/>
          <a:stretch/>
        </p:blipFill>
        <p:spPr>
          <a:xfrm>
            <a:off x="20" y="10"/>
            <a:ext cx="12191980" cy="6857990"/>
          </a:xfrm>
          <a:prstGeom prst="rect">
            <a:avLst/>
          </a:prstGeom>
          <a:noFill/>
          <a:ln>
            <a:noFill/>
          </a:ln>
        </p:spPr>
      </p:pic>
      <p:sp>
        <p:nvSpPr>
          <p:cNvPr id="189" name="Google Shape;189;p2"/>
          <p:cNvSpPr>
            <a:spLocks/>
          </p:cNvSpPr>
          <p:nvPr/>
        </p:nvSpPr>
        <p:spPr>
          <a:xfrm>
            <a:off x="0" y="5320142"/>
            <a:ext cx="12192000" cy="736551"/>
          </a:xfrm>
          <a:prstGeom prst="rect">
            <a:avLst/>
          </a:prstGeom>
          <a:solidFill>
            <a:schemeClr val="lt1">
              <a:alpha val="9254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uFillTx/>
              <a:latin typeface="Arial"/>
              <a:ea typeface="Arial"/>
              <a:cs typeface="Arial"/>
              <a:sym typeface="Arial"/>
            </a:endParaRPr>
          </a:p>
        </p:txBody>
      </p:sp>
      <p:sp>
        <p:nvSpPr>
          <p:cNvPr id="190" name="Google Shape;190;p2"/>
          <p:cNvSpPr txBox="1">
            <a:spLocks noGrp="1"/>
          </p:cNvSpPr>
          <p:nvPr>
            <p:ph type="title"/>
          </p:nvPr>
        </p:nvSpPr>
        <p:spPr>
          <a:xfrm>
            <a:off x="523875" y="5317240"/>
            <a:ext cx="11210925" cy="74483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2626"/>
              </a:buClr>
              <a:buSzPts val="3600"/>
              <a:buFont typeface="Times New Roman"/>
              <a:buNone/>
            </a:pPr>
            <a:r>
              <a:rPr lang="en-US" sz="3600" b="1">
                <a:solidFill>
                  <a:srgbClr val="000080"/>
                </a:solidFill>
                <a:uFillTx/>
                <a:latin typeface="Times New Roman"/>
                <a:ea typeface="Times New Roman"/>
                <a:cs typeface="Times New Roman"/>
                <a:sym typeface="Times New Roman"/>
              </a:rPr>
              <a:t>What is Separation of Powers?</a:t>
            </a:r>
            <a:endParaRPr sz="3600" b="1">
              <a:solidFill>
                <a:srgbClr val="000080"/>
              </a:solidFill>
              <a:uFillTx/>
              <a:latin typeface="Times New Roman"/>
              <a:ea typeface="Times New Roman"/>
              <a:cs typeface="Times New Roman"/>
              <a:sym typeface="Times New Roman"/>
            </a:endParaRPr>
          </a:p>
        </p:txBody>
      </p:sp>
      <p:cxnSp>
        <p:nvCxnSpPr>
          <p:cNvPr id="191" name="Google Shape;191;p2"/>
          <p:cNvCxnSpPr/>
          <p:nvPr/>
        </p:nvCxnSpPr>
        <p:spPr>
          <a:xfrm>
            <a:off x="0" y="5241983"/>
            <a:ext cx="12192000" cy="0"/>
          </a:xfrm>
          <a:prstGeom prst="straightConnector1">
            <a:avLst/>
          </a:prstGeom>
          <a:noFill/>
          <a:ln w="41275" cap="flat" cmpd="sng">
            <a:solidFill>
              <a:schemeClr val="lt1">
                <a:alpha val="89411"/>
              </a:schemeClr>
            </a:solidFill>
            <a:prstDash val="solid"/>
            <a:miter lim="800000"/>
            <a:headEnd type="none" w="sm" len="sm"/>
            <a:tailEnd type="none" w="sm" len="sm"/>
          </a:ln>
        </p:spPr>
      </p:cxnSp>
      <p:cxnSp>
        <p:nvCxnSpPr>
          <p:cNvPr id="192" name="Google Shape;192;p2"/>
          <p:cNvCxnSpPr/>
          <p:nvPr/>
        </p:nvCxnSpPr>
        <p:spPr>
          <a:xfrm>
            <a:off x="0" y="6134852"/>
            <a:ext cx="12192000" cy="0"/>
          </a:xfrm>
          <a:prstGeom prst="straightConnector1">
            <a:avLst/>
          </a:prstGeom>
          <a:noFill/>
          <a:ln w="41275" cap="flat" cmpd="sng">
            <a:solidFill>
              <a:schemeClr val="lt1">
                <a:alpha val="89411"/>
              </a:schemeClr>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20" descr="A group of people standing in front of a crowd  Description automatically generated"/>
          <p:cNvPicPr preferRelativeResize="0">
            <a:picLocks noGrp="1"/>
          </p:cNvPicPr>
          <p:nvPr>
            <p:ph type="body" idx="1"/>
          </p:nvPr>
        </p:nvPicPr>
        <p:blipFill rotWithShape="1">
          <a:blip r:embed="rId3"/>
          <a:srcRect t="10202" b="2589"/>
          <a:stretch/>
        </p:blipFill>
        <p:spPr>
          <a:xfrm>
            <a:off x="20" y="10"/>
            <a:ext cx="12191980" cy="6857990"/>
          </a:xfrm>
          <a:prstGeom prst="rect">
            <a:avLst/>
          </a:prstGeom>
          <a:noFill/>
          <a:ln>
            <a:noFill/>
          </a:ln>
        </p:spPr>
      </p:pic>
      <p:sp>
        <p:nvSpPr>
          <p:cNvPr id="351" name="Google Shape;351;p20"/>
          <p:cNvSpPr>
            <a:spLocks/>
          </p:cNvSpPr>
          <p:nvPr/>
        </p:nvSpPr>
        <p:spPr>
          <a:xfrm>
            <a:off x="1495258" y="5779008"/>
            <a:ext cx="9201493" cy="52322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highlight>
                  <a:srgbClr val="FFFF00"/>
                </a:highlight>
                <a:uFillTx/>
                <a:latin typeface="Times New Roman"/>
                <a:ea typeface="Times New Roman"/>
                <a:cs typeface="Times New Roman"/>
                <a:sym typeface="Times New Roman"/>
              </a:rPr>
              <a:t>Millions of people died because of the </a:t>
            </a:r>
            <a:r>
              <a:rPr lang="en-US" sz="2800" b="1" i="0" u="none" strike="noStrike" cap="none">
                <a:solidFill>
                  <a:srgbClr val="000066"/>
                </a:solidFill>
                <a:uFillTx/>
                <a:latin typeface="Times New Roman"/>
                <a:ea typeface="Times New Roman"/>
                <a:cs typeface="Times New Roman"/>
                <a:sym typeface="Times New Roman"/>
              </a:rPr>
              <a:t>Great Leap Forward</a:t>
            </a:r>
            <a:endParaRPr sz="2800" b="1" i="0" u="none" strike="noStrike" cap="none">
              <a:solidFill>
                <a:srgbClr val="000066"/>
              </a:solidFill>
              <a:highlight>
                <a:srgbClr val="FFFF00"/>
              </a:highlight>
              <a:uFillTx/>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21" descr="A body of water  Description automatically generated"/>
          <p:cNvPicPr preferRelativeResize="0">
            <a:picLocks noGrp="1"/>
          </p:cNvPicPr>
          <p:nvPr>
            <p:ph type="body" idx="1"/>
          </p:nvPr>
        </p:nvPicPr>
        <p:blipFill rotWithShape="1">
          <a:blip r:embed="rId3"/>
          <a:srcRect/>
          <a:stretch/>
        </p:blipFill>
        <p:spPr>
          <a:xfrm>
            <a:off x="0" y="0"/>
            <a:ext cx="12191999" cy="6858000"/>
          </a:xfrm>
          <a:prstGeom prst="rect">
            <a:avLst/>
          </a:prstGeom>
          <a:noFill/>
          <a:ln>
            <a:noFill/>
          </a:ln>
        </p:spPr>
      </p:pic>
      <p:sp>
        <p:nvSpPr>
          <p:cNvPr id="357" name="Google Shape;357;p21"/>
          <p:cNvSpPr txBox="1">
            <a:spLocks/>
          </p:cNvSpPr>
          <p:nvPr/>
        </p:nvSpPr>
        <p:spPr>
          <a:xfrm>
            <a:off x="265089" y="4920917"/>
            <a:ext cx="11661820" cy="18135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66"/>
              </a:buClr>
              <a:buSzPts val="5400"/>
              <a:buFont typeface="Times New Roman"/>
              <a:buNone/>
            </a:pPr>
            <a:r>
              <a:rPr lang="en-US" sz="5400" b="1" i="0" u="none" strike="noStrike" cap="none">
                <a:solidFill>
                  <a:srgbClr val="000066"/>
                </a:solidFill>
                <a:uFillTx/>
                <a:latin typeface="Times New Roman"/>
                <a:ea typeface="Times New Roman"/>
                <a:cs typeface="Times New Roman"/>
                <a:sym typeface="Times New Roman"/>
              </a:rPr>
              <a:t>Consequences when rulers are not properly scrutinized</a:t>
            </a:r>
            <a:endParaRPr sz="5400" b="1" i="0" u="none" strike="noStrike" cap="none">
              <a:solidFill>
                <a:srgbClr val="000066"/>
              </a:solidFill>
              <a:uFillTx/>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22" descr="A close up of a newspaper  Description automatically generated"/>
          <p:cNvPicPr preferRelativeResize="0">
            <a:picLocks noGrp="1"/>
          </p:cNvPicPr>
          <p:nvPr>
            <p:ph type="body" idx="1"/>
          </p:nvPr>
        </p:nvPicPr>
        <p:blipFill rotWithShape="1">
          <a:blip r:embed="rId3"/>
          <a:srcRect t="13740" b="6753"/>
          <a:stretch/>
        </p:blipFill>
        <p:spPr>
          <a:xfrm>
            <a:off x="20" y="10"/>
            <a:ext cx="12191980" cy="6857990"/>
          </a:xfrm>
          <a:prstGeom prst="rect">
            <a:avLst/>
          </a:prstGeom>
          <a:noFill/>
          <a:ln>
            <a:noFill/>
          </a:ln>
        </p:spPr>
      </p:pic>
      <p:sp>
        <p:nvSpPr>
          <p:cNvPr id="363" name="Google Shape;363;p22"/>
          <p:cNvSpPr>
            <a:spLocks/>
          </p:cNvSpPr>
          <p:nvPr/>
        </p:nvSpPr>
        <p:spPr>
          <a:xfrm>
            <a:off x="4922173" y="4899259"/>
            <a:ext cx="6309547" cy="1815882"/>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highlight>
                  <a:srgbClr val="FFFF00"/>
                </a:highlight>
                <a:uFillTx/>
                <a:latin typeface="Times New Roman"/>
                <a:ea typeface="Times New Roman"/>
                <a:cs typeface="Times New Roman"/>
                <a:sym typeface="Times New Roman"/>
              </a:rPr>
              <a:t>Former US President Nixon faced pressure from Congress regarding on Watergate Scandal and thus RESIGNED</a:t>
            </a:r>
            <a:endParaRPr sz="2800" b="1" i="0" u="none" strike="noStrike" cap="none">
              <a:solidFill>
                <a:srgbClr val="FF0000"/>
              </a:solidFill>
              <a:highlight>
                <a:srgbClr val="FFFF00"/>
              </a:highlight>
              <a:uFillTx/>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23" descr="US newspapers"/>
          <p:cNvPicPr preferRelativeResize="0">
            <a:picLocks noGrp="1"/>
          </p:cNvPicPr>
          <p:nvPr>
            <p:ph type="body" idx="1"/>
          </p:nvPr>
        </p:nvPicPr>
        <p:blipFill rotWithShape="1">
          <a:blip r:embed="rId3"/>
          <a:srcRect t="10000"/>
          <a:stretch/>
        </p:blipFill>
        <p:spPr>
          <a:xfrm>
            <a:off x="20" y="10"/>
            <a:ext cx="12191980" cy="6857990"/>
          </a:xfrm>
          <a:prstGeom prst="rect">
            <a:avLst/>
          </a:prstGeom>
          <a:noFill/>
          <a:ln>
            <a:noFill/>
          </a:ln>
        </p:spPr>
      </p:pic>
      <p:sp>
        <p:nvSpPr>
          <p:cNvPr id="369" name="Google Shape;369;p23"/>
          <p:cNvSpPr>
            <a:spLocks/>
          </p:cNvSpPr>
          <p:nvPr/>
        </p:nvSpPr>
        <p:spPr>
          <a:xfrm>
            <a:off x="5586797" y="5312664"/>
            <a:ext cx="6309547" cy="1077218"/>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66"/>
                </a:solidFill>
                <a:highlight>
                  <a:srgbClr val="FFFF00"/>
                </a:highlight>
                <a:uFillTx/>
                <a:latin typeface="Times New Roman"/>
                <a:ea typeface="Times New Roman"/>
                <a:cs typeface="Times New Roman"/>
                <a:sym typeface="Times New Roman"/>
              </a:rPr>
              <a:t>Trump’s travelling restriction was held ILLEGAL by the court</a:t>
            </a:r>
            <a:endParaRPr sz="3200" b="1" i="0" u="none" strike="noStrike" cap="none">
              <a:solidFill>
                <a:srgbClr val="FF0000"/>
              </a:solidFill>
              <a:highlight>
                <a:srgbClr val="FFFF00"/>
              </a:highlight>
              <a:uFillTx/>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24" descr="A group of people posing for the camera  Description automatically generated"/>
          <p:cNvPicPr preferRelativeResize="0">
            <a:picLocks noGrp="1"/>
          </p:cNvPicPr>
          <p:nvPr>
            <p:ph type="body" idx="1"/>
          </p:nvPr>
        </p:nvPicPr>
        <p:blipFill rotWithShape="1">
          <a:blip r:embed="rId3"/>
          <a:srcRect t="21227" b="8461"/>
          <a:stretch/>
        </p:blipFill>
        <p:spPr>
          <a:xfrm>
            <a:off x="20" y="10"/>
            <a:ext cx="12191980" cy="6857990"/>
          </a:xfrm>
          <a:prstGeom prst="rect">
            <a:avLst/>
          </a:prstGeom>
          <a:noFill/>
          <a:ln>
            <a:noFill/>
          </a:ln>
        </p:spPr>
      </p:pic>
      <p:sp>
        <p:nvSpPr>
          <p:cNvPr id="375" name="Google Shape;375;p24"/>
          <p:cNvSpPr>
            <a:spLocks/>
          </p:cNvSpPr>
          <p:nvPr/>
        </p:nvSpPr>
        <p:spPr>
          <a:xfrm>
            <a:off x="312420" y="5159630"/>
            <a:ext cx="11567160" cy="1077218"/>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66"/>
                </a:solidFill>
                <a:highlight>
                  <a:srgbClr val="FFFF00"/>
                </a:highlight>
                <a:uFillTx/>
                <a:latin typeface="Times New Roman"/>
                <a:ea typeface="Times New Roman"/>
                <a:cs typeface="Times New Roman"/>
                <a:sym typeface="Times New Roman"/>
              </a:rPr>
              <a:t>Failing to get enough support from the LegCo, HK government withdrew the legislation for Basic Law Article 23</a:t>
            </a:r>
            <a:endParaRPr sz="3200" b="1" i="0" u="none" strike="noStrike" cap="none">
              <a:solidFill>
                <a:srgbClr val="000066"/>
              </a:solidFill>
              <a:highlight>
                <a:srgbClr val="FFFF00"/>
              </a:highlight>
              <a:uFillTx/>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5"/>
          <p:cNvSpPr txBox="1">
            <a:spLocks noGrp="1"/>
          </p:cNvSpPr>
          <p:nvPr>
            <p:ph type="title"/>
          </p:nvPr>
        </p:nvSpPr>
        <p:spPr>
          <a:xfrm>
            <a:off x="634181" y="5038344"/>
            <a:ext cx="10923638" cy="102188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600"/>
              <a:buFont typeface="Times New Roman"/>
              <a:buNone/>
            </a:pPr>
            <a:r>
              <a:rPr lang="en-US" sz="6600" b="1">
                <a:uFillTx/>
                <a:latin typeface="Times New Roman"/>
                <a:ea typeface="Times New Roman"/>
                <a:cs typeface="Times New Roman"/>
                <a:sym typeface="Times New Roman"/>
              </a:rPr>
              <a:t>Separation of Powers in HK</a:t>
            </a:r>
            <a:endParaRPr sz="6600" b="1">
              <a:uFillTx/>
              <a:latin typeface="Times New Roman"/>
              <a:ea typeface="Times New Roman"/>
              <a:cs typeface="Times New Roman"/>
              <a:sym typeface="Times New Roman"/>
            </a:endParaRPr>
          </a:p>
        </p:txBody>
      </p:sp>
      <p:pic>
        <p:nvPicPr>
          <p:cNvPr id="382" name="Google Shape;382;p25" descr="A view of a building  Description automatically generated"/>
          <p:cNvPicPr preferRelativeResize="0"/>
          <p:nvPr/>
        </p:nvPicPr>
        <p:blipFill rotWithShape="1">
          <a:blip r:embed="rId3"/>
          <a:srcRect t="27882" r="2" b="2362"/>
          <a:stretch/>
        </p:blipFill>
        <p:spPr>
          <a:xfrm>
            <a:off x="20" y="10"/>
            <a:ext cx="4059916" cy="4242806"/>
          </a:xfrm>
          <a:prstGeom prst="rect">
            <a:avLst/>
          </a:prstGeom>
          <a:noFill/>
          <a:ln>
            <a:noFill/>
          </a:ln>
        </p:spPr>
      </p:pic>
      <p:pic>
        <p:nvPicPr>
          <p:cNvPr id="383" name="Google Shape;383;p25" descr="A large building  Description automatically generated"/>
          <p:cNvPicPr preferRelativeResize="0"/>
          <p:nvPr/>
        </p:nvPicPr>
        <p:blipFill rotWithShape="1">
          <a:blip r:embed="rId4"/>
          <a:srcRect l="4912" r="6747" b="-1"/>
          <a:stretch/>
        </p:blipFill>
        <p:spPr>
          <a:xfrm>
            <a:off x="4090482" y="-1"/>
            <a:ext cx="4062918" cy="4242816"/>
          </a:xfrm>
          <a:prstGeom prst="rect">
            <a:avLst/>
          </a:prstGeom>
          <a:noFill/>
          <a:ln>
            <a:noFill/>
          </a:ln>
        </p:spPr>
      </p:pic>
      <p:pic>
        <p:nvPicPr>
          <p:cNvPr id="384" name="Google Shape;384;p25" descr="A large building  Description automatically generated"/>
          <p:cNvPicPr preferRelativeResize="0"/>
          <p:nvPr/>
        </p:nvPicPr>
        <p:blipFill rotWithShape="1">
          <a:blip r:embed="rId5"/>
          <a:srcRect l="20794" r="7440" b="2"/>
          <a:stretch/>
        </p:blipFill>
        <p:spPr>
          <a:xfrm>
            <a:off x="8132064" y="10"/>
            <a:ext cx="4059936" cy="424280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a:uFillTx/>
              </a:rPr>
              <a:t>Most important content of any constitution</a:t>
            </a:r>
            <a:endParaRPr>
              <a:uFillTx/>
            </a:endParaRPr>
          </a:p>
        </p:txBody>
      </p:sp>
      <p:sp>
        <p:nvSpPr>
          <p:cNvPr id="391" name="Google Shape;391;p2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a:uFillTx/>
              </a:rPr>
              <a:t>Firstly, the relationship between the people and government, i.e. the rights and duties of the people and the government. People can do whatever that are not limited, government can only do what are permitted.</a:t>
            </a:r>
            <a:endParaRPr>
              <a:uFillTx/>
            </a:endParaRPr>
          </a:p>
          <a:p>
            <a:pPr marL="0" lvl="0" indent="0" algn="l" rtl="0">
              <a:lnSpc>
                <a:spcPct val="90000"/>
              </a:lnSpc>
              <a:spcBef>
                <a:spcPts val="1000"/>
              </a:spcBef>
              <a:spcAft>
                <a:spcPts val="0"/>
              </a:spcAft>
              <a:buSzPts val="1800"/>
              <a:buNone/>
            </a:pPr>
            <a:endParaRPr>
              <a:uFillTx/>
            </a:endParaRPr>
          </a:p>
          <a:p>
            <a:pPr marL="0" lvl="0" indent="0" algn="l" rtl="0">
              <a:lnSpc>
                <a:spcPct val="90000"/>
              </a:lnSpc>
              <a:spcBef>
                <a:spcPts val="1000"/>
              </a:spcBef>
              <a:spcAft>
                <a:spcPts val="0"/>
              </a:spcAft>
              <a:buSzPts val="1800"/>
              <a:buNone/>
            </a:pPr>
            <a:r>
              <a:rPr lang="en-US">
                <a:uFillTx/>
              </a:rPr>
              <a:t>Secondly, the political structure, i.e through what way the governmental powers check and balance each other so that the rights of the people are protected.</a:t>
            </a:r>
            <a:endParaRPr>
              <a:uFillTx/>
            </a:endParaRPr>
          </a:p>
          <a:p>
            <a:pPr marL="0" lvl="0" indent="0" algn="l" rtl="0">
              <a:lnSpc>
                <a:spcPct val="90000"/>
              </a:lnSpc>
              <a:spcBef>
                <a:spcPts val="1000"/>
              </a:spcBef>
              <a:spcAft>
                <a:spcPts val="0"/>
              </a:spcAft>
              <a:buSzPts val="1800"/>
              <a:buNone/>
            </a:pPr>
            <a:endParaRPr>
              <a:uFillTx/>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7"/>
          <p:cNvSpPr>
            <a:spLocks/>
          </p:cNvSpPr>
          <p:nvPr/>
        </p:nvSpPr>
        <p:spPr>
          <a:xfrm>
            <a:off x="295900" y="149300"/>
            <a:ext cx="2436900" cy="6457800"/>
          </a:xfrm>
          <a:prstGeom prst="rect">
            <a:avLst/>
          </a:prstGeom>
          <a:noFill/>
          <a:ln w="28575" cap="flat" cmpd="sng">
            <a:solidFill>
              <a:srgbClr val="0000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uFillTx/>
                <a:latin typeface="Arial"/>
                <a:ea typeface="Arial"/>
                <a:cs typeface="Arial"/>
                <a:sym typeface="Arial"/>
              </a:rPr>
              <a:t>Chapter I: </a:t>
            </a:r>
            <a:endParaRPr sz="2500" b="1"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2500" b="0" i="0" u="none" strike="noStrike" cap="none">
                <a:solidFill>
                  <a:schemeClr val="dk1"/>
                </a:solidFill>
                <a:uFillTx/>
                <a:latin typeface="Arial"/>
                <a:ea typeface="Arial"/>
                <a:cs typeface="Arial"/>
                <a:sym typeface="Arial"/>
              </a:rPr>
              <a:t>General Principles </a:t>
            </a:r>
            <a:endParaRPr sz="2500" b="0"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0" i="0" u="none" strike="noStrike" cap="none">
              <a:solidFill>
                <a:schemeClr val="dk1"/>
              </a:solidFill>
              <a:uFillTx/>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uFillTx/>
              <a:latin typeface="Arial"/>
              <a:ea typeface="Arial"/>
              <a:cs typeface="Arial"/>
              <a:sym typeface="Arial"/>
            </a:endParaRPr>
          </a:p>
        </p:txBody>
      </p:sp>
      <p:sp>
        <p:nvSpPr>
          <p:cNvPr id="398" name="Google Shape;398;p27"/>
          <p:cNvSpPr>
            <a:spLocks/>
          </p:cNvSpPr>
          <p:nvPr/>
        </p:nvSpPr>
        <p:spPr>
          <a:xfrm>
            <a:off x="6490325" y="200100"/>
            <a:ext cx="2436900" cy="6457800"/>
          </a:xfrm>
          <a:prstGeom prst="rect">
            <a:avLst/>
          </a:prstGeom>
          <a:noFill/>
          <a:ln w="28575" cap="flat" cmpd="sng">
            <a:solidFill>
              <a:srgbClr val="0000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uFillTx/>
                <a:latin typeface="Arial"/>
                <a:ea typeface="Arial"/>
                <a:cs typeface="Arial"/>
                <a:sym typeface="Arial"/>
              </a:rPr>
              <a:t>Chapter III: </a:t>
            </a:r>
            <a:endParaRPr sz="2500" b="1"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2500" b="0" i="0" u="none" strike="noStrike" cap="none">
                <a:solidFill>
                  <a:schemeClr val="dk1"/>
                </a:solidFill>
                <a:uFillTx/>
                <a:latin typeface="Arial"/>
                <a:ea typeface="Arial"/>
                <a:cs typeface="Arial"/>
                <a:sym typeface="Arial"/>
              </a:rPr>
              <a:t>Fundamental </a:t>
            </a:r>
            <a:r>
              <a:rPr lang="en-US" sz="2500" b="0" i="0" u="none" strike="noStrike" cap="none">
                <a:solidFill>
                  <a:srgbClr val="FF0000"/>
                </a:solidFill>
                <a:uFillTx/>
                <a:latin typeface="Arial"/>
                <a:ea typeface="Arial"/>
                <a:cs typeface="Arial"/>
                <a:sym typeface="Arial"/>
              </a:rPr>
              <a:t>Rights and Duties</a:t>
            </a:r>
            <a:r>
              <a:rPr lang="en-US" sz="2500" b="0" i="0" u="none" strike="noStrike" cap="none">
                <a:solidFill>
                  <a:schemeClr val="dk1"/>
                </a:solidFill>
                <a:uFillTx/>
                <a:latin typeface="Arial"/>
                <a:ea typeface="Arial"/>
                <a:cs typeface="Arial"/>
                <a:sym typeface="Arial"/>
              </a:rPr>
              <a:t> of the Residents </a:t>
            </a:r>
            <a:endParaRPr sz="1400" b="0" i="0" u="none" strike="noStrike" cap="none">
              <a:solidFill>
                <a:schemeClr val="dk1"/>
              </a:solidFill>
              <a:uFillTx/>
              <a:latin typeface="Arial"/>
              <a:ea typeface="Arial"/>
              <a:cs typeface="Arial"/>
              <a:sym typeface="Arial"/>
            </a:endParaRPr>
          </a:p>
        </p:txBody>
      </p:sp>
      <p:sp>
        <p:nvSpPr>
          <p:cNvPr id="399" name="Google Shape;399;p27"/>
          <p:cNvSpPr>
            <a:spLocks/>
          </p:cNvSpPr>
          <p:nvPr/>
        </p:nvSpPr>
        <p:spPr>
          <a:xfrm>
            <a:off x="9338575" y="196400"/>
            <a:ext cx="2436900" cy="6457800"/>
          </a:xfrm>
          <a:prstGeom prst="rect">
            <a:avLst/>
          </a:prstGeom>
          <a:noFill/>
          <a:ln w="28575" cap="flat" cmpd="sng">
            <a:solidFill>
              <a:srgbClr val="00008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2300" b="0"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uFillTx/>
                <a:latin typeface="Arial"/>
                <a:ea typeface="Arial"/>
                <a:cs typeface="Arial"/>
                <a:sym typeface="Arial"/>
              </a:rPr>
              <a:t>Chapter IV: </a:t>
            </a:r>
            <a:endParaRPr sz="2300" b="1"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2300" b="0" i="0" u="none" strike="noStrike" cap="none">
                <a:solidFill>
                  <a:srgbClr val="FF0000"/>
                </a:solidFill>
                <a:uFillTx/>
                <a:latin typeface="Arial"/>
                <a:ea typeface="Arial"/>
                <a:cs typeface="Arial"/>
                <a:sym typeface="Arial"/>
              </a:rPr>
              <a:t>Political Structure </a:t>
            </a:r>
            <a:endParaRPr sz="2300" b="0" i="0" u="none" strike="noStrike" cap="none">
              <a:solidFill>
                <a:srgbClr val="FF0000"/>
              </a:solidFill>
              <a:uFillTx/>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uFillTx/>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uFillTx/>
                <a:latin typeface="Arial"/>
                <a:ea typeface="Arial"/>
                <a:cs typeface="Arial"/>
                <a:sym typeface="Arial"/>
              </a:rPr>
              <a:t>1: The </a:t>
            </a:r>
            <a:r>
              <a:rPr lang="en-US" sz="2000" b="0" i="0" u="none" strike="noStrike" cap="none">
                <a:solidFill>
                  <a:srgbClr val="FF0000"/>
                </a:solidFill>
                <a:uFillTx/>
                <a:latin typeface="Arial"/>
                <a:ea typeface="Arial"/>
                <a:cs typeface="Arial"/>
                <a:sym typeface="Arial"/>
              </a:rPr>
              <a:t>CE</a:t>
            </a:r>
            <a:r>
              <a:rPr lang="en-US" sz="2000" b="0" i="0" u="none" strike="noStrike" cap="none">
                <a:solidFill>
                  <a:schemeClr val="dk1"/>
                </a:solidFill>
                <a:uFillTx/>
                <a:latin typeface="Arial"/>
                <a:ea typeface="Arial"/>
                <a:cs typeface="Arial"/>
                <a:sym typeface="Arial"/>
              </a:rPr>
              <a:t> </a:t>
            </a:r>
            <a:endParaRPr sz="2000" b="0" i="0" u="none" strike="noStrike" cap="none">
              <a:solidFill>
                <a:schemeClr val="dk1"/>
              </a:solidFill>
              <a:uFillTx/>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uFillTx/>
                <a:latin typeface="Arial"/>
                <a:ea typeface="Arial"/>
                <a:cs typeface="Arial"/>
                <a:sym typeface="Arial"/>
              </a:rPr>
              <a:t>2: The </a:t>
            </a:r>
            <a:r>
              <a:rPr lang="en-US" sz="2000" b="0" i="0" u="none" strike="noStrike" cap="none">
                <a:solidFill>
                  <a:srgbClr val="FF0000"/>
                </a:solidFill>
                <a:uFillTx/>
                <a:latin typeface="Arial"/>
                <a:ea typeface="Arial"/>
                <a:cs typeface="Arial"/>
                <a:sym typeface="Arial"/>
              </a:rPr>
              <a:t>Executive</a:t>
            </a:r>
            <a:r>
              <a:rPr lang="en-US" sz="2000" b="0" i="0" u="none" strike="noStrike" cap="none">
                <a:solidFill>
                  <a:schemeClr val="dk1"/>
                </a:solidFill>
                <a:uFillTx/>
                <a:latin typeface="Arial"/>
                <a:ea typeface="Arial"/>
                <a:cs typeface="Arial"/>
                <a:sym typeface="Arial"/>
              </a:rPr>
              <a:t> Authorities </a:t>
            </a:r>
            <a:endParaRPr sz="2000" b="0" i="0" u="none" strike="noStrike" cap="none">
              <a:solidFill>
                <a:schemeClr val="dk1"/>
              </a:solidFill>
              <a:uFillTx/>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uFillTx/>
                <a:latin typeface="Arial"/>
                <a:ea typeface="Arial"/>
                <a:cs typeface="Arial"/>
                <a:sym typeface="Arial"/>
              </a:rPr>
              <a:t>3: The </a:t>
            </a:r>
            <a:r>
              <a:rPr lang="en-US" sz="2000" b="0" i="0" u="none" strike="noStrike" cap="none">
                <a:solidFill>
                  <a:srgbClr val="FF0000"/>
                </a:solidFill>
                <a:uFillTx/>
                <a:latin typeface="Arial"/>
                <a:ea typeface="Arial"/>
                <a:cs typeface="Arial"/>
                <a:sym typeface="Arial"/>
              </a:rPr>
              <a:t>Legislature</a:t>
            </a:r>
            <a:r>
              <a:rPr lang="en-US" sz="2000" b="0" i="0" u="none" strike="noStrike" cap="none">
                <a:solidFill>
                  <a:schemeClr val="dk1"/>
                </a:solidFill>
                <a:uFillTx/>
                <a:latin typeface="Arial"/>
                <a:ea typeface="Arial"/>
                <a:cs typeface="Arial"/>
                <a:sym typeface="Arial"/>
              </a:rPr>
              <a:t> </a:t>
            </a:r>
            <a:endParaRPr sz="2000" b="0" i="0" u="none" strike="noStrike" cap="none">
              <a:solidFill>
                <a:schemeClr val="dk1"/>
              </a:solidFill>
              <a:uFillTx/>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uFillTx/>
                <a:latin typeface="Arial"/>
                <a:ea typeface="Arial"/>
                <a:cs typeface="Arial"/>
                <a:sym typeface="Arial"/>
              </a:rPr>
              <a:t>4: The </a:t>
            </a:r>
            <a:r>
              <a:rPr lang="en-US" sz="2000" b="0" i="0" u="none" strike="noStrike" cap="none">
                <a:solidFill>
                  <a:srgbClr val="FF0000"/>
                </a:solidFill>
                <a:uFillTx/>
                <a:latin typeface="Arial"/>
                <a:ea typeface="Arial"/>
                <a:cs typeface="Arial"/>
                <a:sym typeface="Arial"/>
              </a:rPr>
              <a:t>Judiciary </a:t>
            </a:r>
            <a:endParaRPr sz="2000" b="0" i="0" u="none" strike="noStrike" cap="none">
              <a:solidFill>
                <a:srgbClr val="FF0000"/>
              </a:solidFill>
              <a:uFillTx/>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uFillTx/>
                <a:latin typeface="Arial"/>
                <a:ea typeface="Arial"/>
                <a:cs typeface="Arial"/>
                <a:sym typeface="Arial"/>
              </a:rPr>
              <a:t>5: District Organizations </a:t>
            </a:r>
            <a:endParaRPr sz="2000" b="0" i="0" u="none" strike="noStrike" cap="none">
              <a:solidFill>
                <a:schemeClr val="dk1"/>
              </a:solidFill>
              <a:uFillTx/>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uFillTx/>
                <a:latin typeface="Arial"/>
                <a:ea typeface="Arial"/>
                <a:cs typeface="Arial"/>
                <a:sym typeface="Arial"/>
              </a:rPr>
              <a:t>6: Public Servants </a:t>
            </a:r>
            <a:endParaRPr sz="2000" b="0" i="0" u="none" strike="noStrike" cap="none">
              <a:solidFill>
                <a:schemeClr val="dk1"/>
              </a:solidFill>
              <a:uFillTx/>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uFillTx/>
              <a:latin typeface="Arial"/>
              <a:ea typeface="Arial"/>
              <a:cs typeface="Arial"/>
              <a:sym typeface="Arial"/>
            </a:endParaRPr>
          </a:p>
        </p:txBody>
      </p:sp>
      <p:sp>
        <p:nvSpPr>
          <p:cNvPr id="400" name="Google Shape;400;p27"/>
          <p:cNvSpPr>
            <a:spLocks/>
          </p:cNvSpPr>
          <p:nvPr/>
        </p:nvSpPr>
        <p:spPr>
          <a:xfrm>
            <a:off x="3341950" y="200100"/>
            <a:ext cx="2436900" cy="6457800"/>
          </a:xfrm>
          <a:prstGeom prst="rect">
            <a:avLst/>
          </a:prstGeom>
          <a:noFill/>
          <a:ln w="28575" cap="flat" cmpd="sng">
            <a:solidFill>
              <a:srgbClr val="0000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uFillTx/>
                <a:latin typeface="Arial"/>
                <a:ea typeface="Arial"/>
                <a:cs typeface="Arial"/>
                <a:sym typeface="Arial"/>
              </a:rPr>
              <a:t>Chapter II:</a:t>
            </a:r>
            <a:r>
              <a:rPr lang="en-US" sz="2500" b="0" i="0" u="none" strike="noStrike" cap="none">
                <a:solidFill>
                  <a:schemeClr val="dk1"/>
                </a:solidFill>
                <a:uFillTx/>
                <a:latin typeface="Arial"/>
                <a:ea typeface="Arial"/>
                <a:cs typeface="Arial"/>
                <a:sym typeface="Arial"/>
              </a:rPr>
              <a:t> </a:t>
            </a:r>
            <a:endParaRPr sz="2500" b="0"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2500" b="0" i="0" u="none" strike="noStrike" cap="none">
                <a:solidFill>
                  <a:srgbClr val="FF0000"/>
                </a:solidFill>
                <a:uFillTx/>
                <a:latin typeface="Arial"/>
                <a:ea typeface="Arial"/>
                <a:cs typeface="Arial"/>
                <a:sym typeface="Arial"/>
              </a:rPr>
              <a:t>Relationship</a:t>
            </a:r>
            <a:r>
              <a:rPr lang="en-US" sz="2500" b="0" i="0" u="none" strike="noStrike" cap="none">
                <a:solidFill>
                  <a:schemeClr val="dk1"/>
                </a:solidFill>
                <a:uFillTx/>
                <a:latin typeface="Arial"/>
                <a:ea typeface="Arial"/>
                <a:cs typeface="Arial"/>
                <a:sym typeface="Arial"/>
              </a:rPr>
              <a:t> between the Central Authorities and the Hong Kong Special Administrative Region </a:t>
            </a:r>
            <a:endParaRPr sz="2500" b="0" i="0" u="none" strike="noStrike" cap="none">
              <a:solidFill>
                <a:schemeClr val="dk1"/>
              </a:solidFill>
              <a:uFillTx/>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2500" b="0" i="0" u="none" strike="noStrike" cap="none">
              <a:solidFill>
                <a:schemeClr val="dk1"/>
              </a:solidFill>
              <a:uFillTx/>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uFillTx/>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8"/>
          <p:cNvSpPr txBox="1">
            <a:spLocks/>
          </p:cNvSpPr>
          <p:nvPr/>
        </p:nvSpPr>
        <p:spPr>
          <a:xfrm>
            <a:off x="242400" y="139250"/>
            <a:ext cx="11707200" cy="657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uFillTx/>
              <a:latin typeface="Arial"/>
              <a:ea typeface="Arial"/>
              <a:cs typeface="Arial"/>
              <a:sym typeface="Arial"/>
            </a:endParaRPr>
          </a:p>
        </p:txBody>
      </p:sp>
      <p:sp>
        <p:nvSpPr>
          <p:cNvPr id="407" name="Google Shape;407;p28"/>
          <p:cNvSpPr>
            <a:spLocks/>
          </p:cNvSpPr>
          <p:nvPr/>
        </p:nvSpPr>
        <p:spPr>
          <a:xfrm>
            <a:off x="295900" y="149300"/>
            <a:ext cx="2436900" cy="6457800"/>
          </a:xfrm>
          <a:prstGeom prst="rect">
            <a:avLst/>
          </a:prstGeom>
          <a:noFill/>
          <a:ln w="28575" cap="flat" cmpd="sng">
            <a:solidFill>
              <a:srgbClr val="0000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uFillTx/>
                <a:latin typeface="Arial"/>
                <a:ea typeface="Arial"/>
                <a:cs typeface="Arial"/>
                <a:sym typeface="Arial"/>
              </a:rPr>
              <a:t>Chapter V: </a:t>
            </a:r>
            <a:endParaRPr sz="2500" b="1"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2500" b="0" i="0" u="none" strike="noStrike" cap="none">
                <a:solidFill>
                  <a:schemeClr val="dk1"/>
                </a:solidFill>
                <a:uFillTx/>
                <a:latin typeface="Arial"/>
                <a:ea typeface="Arial"/>
                <a:cs typeface="Arial"/>
                <a:sym typeface="Arial"/>
              </a:rPr>
              <a:t>Economy </a:t>
            </a:r>
            <a:endParaRPr sz="2500" b="0"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chemeClr val="dk1"/>
              </a:solidFill>
              <a:uFillTx/>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uFillTx/>
                <a:latin typeface="Arial"/>
                <a:ea typeface="Arial"/>
                <a:cs typeface="Arial"/>
                <a:sym typeface="Arial"/>
              </a:rPr>
              <a:t>Section 1: Public Finance, Monetary Affairs, Trade, Industry and Commerce </a:t>
            </a:r>
            <a:endParaRPr sz="2000" b="0" i="0" u="none" strike="noStrike" cap="none">
              <a:solidFill>
                <a:schemeClr val="dk1"/>
              </a:solidFill>
              <a:uFillTx/>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uFillTx/>
                <a:latin typeface="Arial"/>
                <a:ea typeface="Arial"/>
                <a:cs typeface="Arial"/>
                <a:sym typeface="Arial"/>
              </a:rPr>
              <a:t>Section 2: Land Leases </a:t>
            </a:r>
            <a:endParaRPr sz="2000" b="0" i="0" u="none" strike="noStrike" cap="none">
              <a:solidFill>
                <a:schemeClr val="dk1"/>
              </a:solidFill>
              <a:uFillTx/>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uFillTx/>
                <a:latin typeface="Arial"/>
                <a:ea typeface="Arial"/>
                <a:cs typeface="Arial"/>
                <a:sym typeface="Arial"/>
              </a:rPr>
              <a:t>Section 3: Shipping </a:t>
            </a:r>
            <a:endParaRPr sz="2000" b="0" i="0" u="none" strike="noStrike" cap="none">
              <a:solidFill>
                <a:schemeClr val="dk1"/>
              </a:solidFill>
              <a:uFillTx/>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uFillTx/>
                <a:latin typeface="Arial"/>
                <a:ea typeface="Arial"/>
                <a:cs typeface="Arial"/>
                <a:sym typeface="Arial"/>
              </a:rPr>
              <a:t>Section 4: Civil Aviation </a:t>
            </a:r>
            <a:endParaRPr sz="2000" b="0" i="0" u="none" strike="noStrike" cap="none">
              <a:solidFill>
                <a:schemeClr val="dk1"/>
              </a:solidFill>
              <a:uFillTx/>
              <a:latin typeface="Arial"/>
              <a:ea typeface="Arial"/>
              <a:cs typeface="Arial"/>
              <a:sym typeface="Arial"/>
            </a:endParaRPr>
          </a:p>
        </p:txBody>
      </p:sp>
      <p:sp>
        <p:nvSpPr>
          <p:cNvPr id="408" name="Google Shape;408;p28"/>
          <p:cNvSpPr>
            <a:spLocks/>
          </p:cNvSpPr>
          <p:nvPr/>
        </p:nvSpPr>
        <p:spPr>
          <a:xfrm>
            <a:off x="6490325" y="200100"/>
            <a:ext cx="2436900" cy="6457800"/>
          </a:xfrm>
          <a:prstGeom prst="rect">
            <a:avLst/>
          </a:prstGeom>
          <a:noFill/>
          <a:ln w="28575" cap="flat" cmpd="sng">
            <a:solidFill>
              <a:srgbClr val="0000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uFillTx/>
                <a:latin typeface="Arial"/>
                <a:ea typeface="Arial"/>
                <a:cs typeface="Arial"/>
                <a:sym typeface="Arial"/>
              </a:rPr>
              <a:t>Chapter VII: </a:t>
            </a:r>
            <a:endParaRPr sz="2500" b="1"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chemeClr val="dk1"/>
                </a:solidFill>
                <a:uFillTx/>
                <a:latin typeface="Arial"/>
                <a:ea typeface="Arial"/>
                <a:cs typeface="Arial"/>
                <a:sym typeface="Arial"/>
              </a:rPr>
              <a:t>External Affairs </a:t>
            </a:r>
            <a:endParaRPr sz="1400" b="0" i="0" u="none" strike="noStrike" cap="none">
              <a:solidFill>
                <a:schemeClr val="dk1"/>
              </a:solidFill>
              <a:uFillTx/>
              <a:latin typeface="Arial"/>
              <a:ea typeface="Arial"/>
              <a:cs typeface="Arial"/>
              <a:sym typeface="Arial"/>
            </a:endParaRPr>
          </a:p>
        </p:txBody>
      </p:sp>
      <p:sp>
        <p:nvSpPr>
          <p:cNvPr id="409" name="Google Shape;409;p28"/>
          <p:cNvSpPr>
            <a:spLocks/>
          </p:cNvSpPr>
          <p:nvPr/>
        </p:nvSpPr>
        <p:spPr>
          <a:xfrm>
            <a:off x="9338575" y="196400"/>
            <a:ext cx="2436900" cy="6457800"/>
          </a:xfrm>
          <a:prstGeom prst="rect">
            <a:avLst/>
          </a:prstGeom>
          <a:noFill/>
          <a:ln w="28575" cap="flat" cmpd="sng">
            <a:solidFill>
              <a:srgbClr val="0000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uFillTx/>
                <a:latin typeface="Arial"/>
                <a:ea typeface="Arial"/>
                <a:cs typeface="Arial"/>
                <a:sym typeface="Arial"/>
              </a:rPr>
              <a:t>Chapter VIII: </a:t>
            </a:r>
            <a:endParaRPr sz="2500" b="1"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chemeClr val="dk1"/>
                </a:solidFill>
                <a:uFillTx/>
                <a:latin typeface="Arial"/>
                <a:ea typeface="Arial"/>
                <a:cs typeface="Arial"/>
                <a:sym typeface="Arial"/>
              </a:rPr>
              <a:t>Interpretation and Amendment of the Basic Law </a:t>
            </a:r>
            <a:endParaRPr sz="2300" b="0" i="0" u="none" strike="noStrike" cap="none">
              <a:solidFill>
                <a:schemeClr val="dk1"/>
              </a:solidFill>
              <a:uFillTx/>
              <a:latin typeface="Arial"/>
              <a:ea typeface="Arial"/>
              <a:cs typeface="Arial"/>
              <a:sym typeface="Arial"/>
            </a:endParaRPr>
          </a:p>
        </p:txBody>
      </p:sp>
      <p:sp>
        <p:nvSpPr>
          <p:cNvPr id="410" name="Google Shape;410;p28"/>
          <p:cNvSpPr>
            <a:spLocks/>
          </p:cNvSpPr>
          <p:nvPr/>
        </p:nvSpPr>
        <p:spPr>
          <a:xfrm>
            <a:off x="3341950" y="200100"/>
            <a:ext cx="2436900" cy="6457800"/>
          </a:xfrm>
          <a:prstGeom prst="rect">
            <a:avLst/>
          </a:prstGeom>
          <a:noFill/>
          <a:ln w="28575" cap="flat" cmpd="sng">
            <a:solidFill>
              <a:srgbClr val="00008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uFillTx/>
                <a:latin typeface="Arial"/>
                <a:ea typeface="Arial"/>
                <a:cs typeface="Arial"/>
                <a:sym typeface="Arial"/>
              </a:rPr>
              <a:t>Chapter VI: </a:t>
            </a:r>
            <a:endParaRPr sz="2500" b="1"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2500" b="0" i="0" u="none" strike="noStrike" cap="none">
                <a:solidFill>
                  <a:schemeClr val="dk1"/>
                </a:solidFill>
                <a:uFillTx/>
                <a:latin typeface="Arial"/>
                <a:ea typeface="Arial"/>
                <a:cs typeface="Arial"/>
                <a:sym typeface="Arial"/>
              </a:rPr>
              <a:t>Education, Science, Culture, Sports, Religion, Labour and Social Services </a:t>
            </a:r>
            <a:endParaRPr sz="2500" b="0" i="0" u="none" strike="noStrike" cap="none">
              <a:solidFill>
                <a:schemeClr val="dk1"/>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chemeClr val="dk1"/>
              </a:solidFill>
              <a:uFillTx/>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29" descr="A picture containing sky, water, outdoor, bear  Description automatically generated"/>
          <p:cNvPicPr preferRelativeResize="0"/>
          <p:nvPr/>
        </p:nvPicPr>
        <p:blipFill rotWithShape="1">
          <a:blip r:embed="rId3">
            <a:alphaModFix amt="13000"/>
          </a:blip>
          <a:srcRect/>
          <a:stretch/>
        </p:blipFill>
        <p:spPr>
          <a:xfrm>
            <a:off x="0" y="10"/>
            <a:ext cx="12191980" cy="6857988"/>
          </a:xfrm>
          <a:prstGeom prst="rect">
            <a:avLst/>
          </a:prstGeom>
          <a:noFill/>
          <a:ln>
            <a:noFill/>
          </a:ln>
        </p:spPr>
      </p:pic>
      <p:sp>
        <p:nvSpPr>
          <p:cNvPr id="416" name="Google Shape;416;p29"/>
          <p:cNvSpPr txBox="1">
            <a:spLocks noGrp="1"/>
          </p:cNvSpPr>
          <p:nvPr>
            <p:ph type="title"/>
          </p:nvPr>
        </p:nvSpPr>
        <p:spPr>
          <a:xfrm>
            <a:off x="5951875" y="1062375"/>
            <a:ext cx="5222700" cy="1032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30"/>
              <a:buFont typeface="Times New Roman"/>
              <a:buNone/>
            </a:pPr>
            <a:r>
              <a:rPr lang="en-US" sz="3600" b="1">
                <a:uFillTx/>
                <a:latin typeface="Times New Roman"/>
                <a:ea typeface="Times New Roman"/>
                <a:cs typeface="Times New Roman"/>
                <a:sym typeface="Times New Roman"/>
              </a:rPr>
              <a:t>Does HK establish Separation of Powers？</a:t>
            </a:r>
            <a:br>
              <a:rPr lang="en-US" sz="3600" b="1">
                <a:uFillTx/>
                <a:latin typeface="Times New Roman"/>
                <a:ea typeface="Times New Roman"/>
                <a:cs typeface="Times New Roman"/>
                <a:sym typeface="Times New Roman"/>
              </a:rPr>
            </a:br>
            <a:endParaRPr sz="3600">
              <a:uFillTx/>
              <a:latin typeface="Times New Roman"/>
              <a:ea typeface="Times New Roman"/>
              <a:cs typeface="Times New Roman"/>
              <a:sym typeface="Times New Roman"/>
            </a:endParaRPr>
          </a:p>
        </p:txBody>
      </p:sp>
      <p:sp>
        <p:nvSpPr>
          <p:cNvPr id="417" name="Google Shape;417;p29"/>
          <p:cNvSpPr txBox="1">
            <a:spLocks noGrp="1"/>
          </p:cNvSpPr>
          <p:nvPr>
            <p:ph type="body" idx="1"/>
          </p:nvPr>
        </p:nvSpPr>
        <p:spPr>
          <a:xfrm>
            <a:off x="5951886" y="2154847"/>
            <a:ext cx="5487255" cy="3939293"/>
          </a:xfrm>
          <a:prstGeom prst="rect">
            <a:avLst/>
          </a:prstGeom>
          <a:solidFill>
            <a:srgbClr val="FFFFFF">
              <a:alpha val="68235"/>
            </a:srgbClr>
          </a:solid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3330"/>
              <a:buNone/>
            </a:pPr>
            <a:r>
              <a:rPr lang="en-US" sz="3330">
                <a:uFillTx/>
                <a:latin typeface="Times New Roman"/>
                <a:ea typeface="Times New Roman"/>
                <a:cs typeface="Times New Roman"/>
                <a:sym typeface="Times New Roman"/>
              </a:rPr>
              <a:t>Q: How many times does the Basic Law mention the Separation of Powers?</a:t>
            </a:r>
            <a:endParaRPr>
              <a:uFillTx/>
            </a:endParaRPr>
          </a:p>
          <a:p>
            <a:pPr marL="0" lvl="0" indent="0" algn="l" rtl="0">
              <a:lnSpc>
                <a:spcPct val="70000"/>
              </a:lnSpc>
              <a:spcBef>
                <a:spcPts val="1000"/>
              </a:spcBef>
              <a:spcAft>
                <a:spcPts val="0"/>
              </a:spcAft>
              <a:buClr>
                <a:schemeClr val="dk1"/>
              </a:buClr>
              <a:buSzPts val="3330"/>
              <a:buNone/>
            </a:pPr>
            <a:endParaRPr sz="3330">
              <a:uFillTx/>
              <a:latin typeface="Times New Roman"/>
              <a:ea typeface="Times New Roman"/>
              <a:cs typeface="Times New Roman"/>
              <a:sym typeface="Times New Roman"/>
            </a:endParaRPr>
          </a:p>
          <a:p>
            <a:pPr marL="0" lvl="0" indent="0" algn="l" rtl="0">
              <a:lnSpc>
                <a:spcPct val="70000"/>
              </a:lnSpc>
              <a:spcBef>
                <a:spcPts val="1000"/>
              </a:spcBef>
              <a:spcAft>
                <a:spcPts val="0"/>
              </a:spcAft>
              <a:buClr>
                <a:schemeClr val="dk1"/>
              </a:buClr>
              <a:buSzPts val="3330"/>
              <a:buNone/>
            </a:pPr>
            <a:r>
              <a:rPr lang="en-US" sz="3330">
                <a:uFillTx/>
                <a:latin typeface="Times New Roman"/>
                <a:ea typeface="Times New Roman"/>
                <a:cs typeface="Times New Roman"/>
                <a:sym typeface="Times New Roman"/>
              </a:rPr>
              <a:t>A.         1 </a:t>
            </a:r>
            <a:endParaRPr sz="3330">
              <a:uFillTx/>
              <a:latin typeface="Times New Roman"/>
              <a:ea typeface="Times New Roman"/>
              <a:cs typeface="Times New Roman"/>
              <a:sym typeface="Times New Roman"/>
            </a:endParaRPr>
          </a:p>
          <a:p>
            <a:pPr marL="0" lvl="0" indent="0" algn="l" rtl="0">
              <a:lnSpc>
                <a:spcPct val="70000"/>
              </a:lnSpc>
              <a:spcBef>
                <a:spcPts val="1000"/>
              </a:spcBef>
              <a:spcAft>
                <a:spcPts val="0"/>
              </a:spcAft>
              <a:buClr>
                <a:schemeClr val="dk1"/>
              </a:buClr>
              <a:buSzPts val="3330"/>
              <a:buNone/>
            </a:pPr>
            <a:r>
              <a:rPr lang="en-US" sz="3330">
                <a:uFillTx/>
                <a:latin typeface="Times New Roman"/>
                <a:ea typeface="Times New Roman"/>
                <a:cs typeface="Times New Roman"/>
                <a:sym typeface="Times New Roman"/>
              </a:rPr>
              <a:t>B.         3 </a:t>
            </a:r>
            <a:endParaRPr sz="3330">
              <a:uFillTx/>
              <a:latin typeface="Times New Roman"/>
              <a:ea typeface="Times New Roman"/>
              <a:cs typeface="Times New Roman"/>
              <a:sym typeface="Times New Roman"/>
            </a:endParaRPr>
          </a:p>
          <a:p>
            <a:pPr marL="0" lvl="0" indent="0" algn="l" rtl="0">
              <a:lnSpc>
                <a:spcPct val="70000"/>
              </a:lnSpc>
              <a:spcBef>
                <a:spcPts val="1000"/>
              </a:spcBef>
              <a:spcAft>
                <a:spcPts val="0"/>
              </a:spcAft>
              <a:buClr>
                <a:schemeClr val="dk1"/>
              </a:buClr>
              <a:buSzPts val="3330"/>
              <a:buNone/>
            </a:pPr>
            <a:r>
              <a:rPr lang="en-US" sz="3330">
                <a:uFillTx/>
                <a:latin typeface="Times New Roman"/>
                <a:ea typeface="Times New Roman"/>
                <a:cs typeface="Times New Roman"/>
                <a:sym typeface="Times New Roman"/>
              </a:rPr>
              <a:t>C.         5 </a:t>
            </a:r>
            <a:endParaRPr sz="3330">
              <a:uFillTx/>
              <a:latin typeface="Times New Roman"/>
              <a:ea typeface="Times New Roman"/>
              <a:cs typeface="Times New Roman"/>
              <a:sym typeface="Times New Roman"/>
            </a:endParaRPr>
          </a:p>
          <a:p>
            <a:pPr marL="0" lvl="0" indent="0" algn="l" rtl="0">
              <a:lnSpc>
                <a:spcPct val="70000"/>
              </a:lnSpc>
              <a:spcBef>
                <a:spcPts val="1000"/>
              </a:spcBef>
              <a:spcAft>
                <a:spcPts val="0"/>
              </a:spcAft>
              <a:buClr>
                <a:schemeClr val="dk1"/>
              </a:buClr>
              <a:buSzPts val="3330"/>
              <a:buNone/>
            </a:pPr>
            <a:r>
              <a:rPr lang="en-US" sz="3330">
                <a:uFillTx/>
                <a:latin typeface="Times New Roman"/>
                <a:ea typeface="Times New Roman"/>
                <a:cs typeface="Times New Roman"/>
                <a:sym typeface="Times New Roman"/>
              </a:rPr>
              <a:t>D.         8 </a:t>
            </a:r>
            <a:endParaRPr sz="3330">
              <a:uFillTx/>
              <a:latin typeface="Times New Roman"/>
              <a:ea typeface="Times New Roman"/>
              <a:cs typeface="Times New Roman"/>
              <a:sym typeface="Times New Roman"/>
            </a:endParaRPr>
          </a:p>
          <a:p>
            <a:pPr marL="0" lvl="0" indent="0" algn="l" rtl="0">
              <a:lnSpc>
                <a:spcPct val="70000"/>
              </a:lnSpc>
              <a:spcBef>
                <a:spcPts val="1000"/>
              </a:spcBef>
              <a:spcAft>
                <a:spcPts val="0"/>
              </a:spcAft>
              <a:buClr>
                <a:schemeClr val="dk1"/>
              </a:buClr>
              <a:buSzPts val="3330"/>
              <a:buNone/>
            </a:pPr>
            <a:endParaRPr sz="3330">
              <a:uFillTx/>
              <a:latin typeface="Times New Roman"/>
              <a:ea typeface="Times New Roman"/>
              <a:cs typeface="Times New Roman"/>
              <a:sym typeface="Times New Roman"/>
            </a:endParaRPr>
          </a:p>
          <a:p>
            <a:pPr marL="0" lvl="0" indent="0" algn="l" rtl="0">
              <a:lnSpc>
                <a:spcPct val="70000"/>
              </a:lnSpc>
              <a:spcBef>
                <a:spcPts val="1000"/>
              </a:spcBef>
              <a:spcAft>
                <a:spcPts val="0"/>
              </a:spcAft>
              <a:buClr>
                <a:schemeClr val="dk1"/>
              </a:buClr>
              <a:buSzPts val="3330"/>
              <a:buNone/>
            </a:pPr>
            <a:endParaRPr sz="3330">
              <a:uFillTx/>
              <a:latin typeface="Times New Roman"/>
              <a:ea typeface="Times New Roman"/>
              <a:cs typeface="Times New Roman"/>
              <a:sym typeface="Times New Roman"/>
            </a:endParaRPr>
          </a:p>
        </p:txBody>
      </p:sp>
      <p:pic>
        <p:nvPicPr>
          <p:cNvPr id="418" name="Google Shape;418;p29"/>
          <p:cNvPicPr preferRelativeResize="0"/>
          <p:nvPr/>
        </p:nvPicPr>
        <p:blipFill rotWithShape="1">
          <a:blip r:embed="rId4"/>
          <a:srcRect/>
          <a:stretch/>
        </p:blipFill>
        <p:spPr>
          <a:xfrm>
            <a:off x="1552425" y="1230250"/>
            <a:ext cx="3074769" cy="4373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pic>
        <p:nvPicPr>
          <p:cNvPr id="197" name="Google Shape;197;p3" descr="A picture containing sky, water, outdoor, bear  Description automatically generated"/>
          <p:cNvPicPr preferRelativeResize="0"/>
          <p:nvPr/>
        </p:nvPicPr>
        <p:blipFill rotWithShape="1">
          <a:blip r:embed="rId3">
            <a:alphaModFix amt="35000"/>
          </a:blip>
          <a:srcRect/>
          <a:stretch/>
        </p:blipFill>
        <p:spPr>
          <a:xfrm>
            <a:off x="0" y="10"/>
            <a:ext cx="12191980" cy="6857990"/>
          </a:xfrm>
          <a:prstGeom prst="rect">
            <a:avLst/>
          </a:prstGeom>
          <a:noFill/>
          <a:ln>
            <a:noFill/>
          </a:ln>
        </p:spPr>
      </p:pic>
      <p:sp>
        <p:nvSpPr>
          <p:cNvPr id="198" name="Google Shape;198;p3"/>
          <p:cNvSpPr txBox="1">
            <a:spLocks/>
          </p:cNvSpPr>
          <p:nvPr/>
        </p:nvSpPr>
        <p:spPr>
          <a:xfrm>
            <a:off x="388483" y="1843950"/>
            <a:ext cx="11415014" cy="32008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Separation of Powers </a:t>
            </a:r>
            <a:endParaRPr sz="1400" b="0" i="0" u="none" strike="noStrike" cap="none">
              <a:solidFill>
                <a:srgbClr val="000000"/>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66"/>
              </a:solidFill>
              <a:uFillTx/>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000066"/>
                </a:solidFill>
                <a:uFillTx/>
                <a:latin typeface="Times New Roman"/>
                <a:ea typeface="Times New Roman"/>
                <a:cs typeface="Times New Roman"/>
                <a:sym typeface="Times New Roman"/>
              </a:rPr>
              <a:t>A state's government is divided into three branches, namely an </a:t>
            </a:r>
            <a:r>
              <a:rPr lang="en-US" sz="4400" b="1" i="0" u="none" strike="noStrike" cap="none">
                <a:solidFill>
                  <a:srgbClr val="FF0000"/>
                </a:solidFill>
                <a:uFillTx/>
                <a:latin typeface="Times New Roman"/>
                <a:ea typeface="Times New Roman"/>
                <a:cs typeface="Times New Roman"/>
                <a:sym typeface="Times New Roman"/>
              </a:rPr>
              <a:t>executive</a:t>
            </a:r>
            <a:r>
              <a:rPr lang="en-US" sz="4400" b="1" i="0" u="none" strike="noStrike" cap="none">
                <a:solidFill>
                  <a:srgbClr val="000066"/>
                </a:solidFill>
                <a:uFillTx/>
                <a:latin typeface="Times New Roman"/>
                <a:ea typeface="Times New Roman"/>
                <a:cs typeface="Times New Roman"/>
                <a:sym typeface="Times New Roman"/>
              </a:rPr>
              <a:t>, a </a:t>
            </a:r>
            <a:r>
              <a:rPr lang="en-US" sz="4400" b="1" i="0" u="none" strike="noStrike" cap="none">
                <a:solidFill>
                  <a:srgbClr val="FF0000"/>
                </a:solidFill>
                <a:uFillTx/>
                <a:latin typeface="Times New Roman"/>
                <a:ea typeface="Times New Roman"/>
                <a:cs typeface="Times New Roman"/>
                <a:sym typeface="Times New Roman"/>
              </a:rPr>
              <a:t>legislature</a:t>
            </a:r>
            <a:r>
              <a:rPr lang="en-US" sz="4400" b="1" i="0" u="none" strike="noStrike" cap="none">
                <a:solidFill>
                  <a:srgbClr val="000066"/>
                </a:solidFill>
                <a:uFillTx/>
                <a:latin typeface="Times New Roman"/>
                <a:ea typeface="Times New Roman"/>
                <a:cs typeface="Times New Roman"/>
                <a:sym typeface="Times New Roman"/>
              </a:rPr>
              <a:t> and a </a:t>
            </a:r>
            <a:r>
              <a:rPr lang="en-US" sz="4400" b="1" i="0" u="none" strike="noStrike" cap="none">
                <a:solidFill>
                  <a:srgbClr val="FF0000"/>
                </a:solidFill>
                <a:uFillTx/>
                <a:latin typeface="Times New Roman"/>
                <a:ea typeface="Times New Roman"/>
                <a:cs typeface="Times New Roman"/>
                <a:sym typeface="Times New Roman"/>
              </a:rPr>
              <a:t>judiciary</a:t>
            </a:r>
            <a:endParaRPr sz="4400" b="1" i="0" u="none" strike="noStrike" cap="none">
              <a:solidFill>
                <a:srgbClr val="FF0000"/>
              </a:solidFill>
              <a:uFillTx/>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30" descr="A large body of water with a city in the background  Description automatically generated"/>
          <p:cNvPicPr preferRelativeResize="0"/>
          <p:nvPr/>
        </p:nvPicPr>
        <p:blipFill rotWithShape="1">
          <a:blip r:embed="rId3"/>
          <a:srcRect t="15413"/>
          <a:stretch/>
        </p:blipFill>
        <p:spPr>
          <a:xfrm>
            <a:off x="20" y="10"/>
            <a:ext cx="12191980" cy="6857990"/>
          </a:xfrm>
          <a:prstGeom prst="rect">
            <a:avLst/>
          </a:prstGeom>
          <a:noFill/>
          <a:ln>
            <a:noFill/>
          </a:ln>
        </p:spPr>
      </p:pic>
      <p:pic>
        <p:nvPicPr>
          <p:cNvPr id="424" name="Google Shape;424;p30" descr="A person wearing a suit and tie  Description automatically generated"/>
          <p:cNvPicPr preferRelativeResize="0">
            <a:picLocks noGrp="1"/>
          </p:cNvPicPr>
          <p:nvPr>
            <p:ph type="body" idx="1"/>
          </p:nvPr>
        </p:nvPicPr>
        <p:blipFill rotWithShape="1">
          <a:blip r:embed="rId4"/>
          <a:srcRect l="46684" t="4180" r="4903" b="21435"/>
          <a:stretch/>
        </p:blipFill>
        <p:spPr>
          <a:xfrm>
            <a:off x="7818120" y="2770632"/>
            <a:ext cx="3575393" cy="3662363"/>
          </a:xfrm>
          <a:prstGeom prst="ellipse">
            <a:avLst/>
          </a:prstGeom>
          <a:noFill/>
          <a:ln w="57150" cap="flat" cmpd="sng">
            <a:solidFill>
              <a:schemeClr val="dk1"/>
            </a:solidFill>
            <a:prstDash val="solid"/>
            <a:round/>
            <a:headEnd type="none" w="sm" len="sm"/>
            <a:tailEnd type="none" w="sm" len="sm"/>
          </a:ln>
        </p:spPr>
      </p:pic>
      <p:sp>
        <p:nvSpPr>
          <p:cNvPr id="425" name="Google Shape;425;p30"/>
          <p:cNvSpPr txBox="1">
            <a:spLocks/>
          </p:cNvSpPr>
          <p:nvPr/>
        </p:nvSpPr>
        <p:spPr>
          <a:xfrm>
            <a:off x="10376916" y="2247412"/>
            <a:ext cx="1277112"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highlight>
                  <a:srgbClr val="FFFF00"/>
                </a:highlight>
                <a:uFillTx/>
                <a:latin typeface="Times New Roman"/>
                <a:ea typeface="Times New Roman"/>
                <a:cs typeface="Times New Roman"/>
                <a:sym typeface="Times New Roman"/>
              </a:rPr>
              <a:t>張德江</a:t>
            </a:r>
            <a:endParaRPr sz="28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426" name="Google Shape;426;p30"/>
          <p:cNvSpPr>
            <a:spLocks/>
          </p:cNvSpPr>
          <p:nvPr/>
        </p:nvSpPr>
        <p:spPr>
          <a:xfrm>
            <a:off x="537972" y="425005"/>
            <a:ext cx="8450580" cy="2035546"/>
          </a:xfrm>
          <a:prstGeom prst="wedgeRectCallout">
            <a:avLst>
              <a:gd name="adj1" fmla="val 39618"/>
              <a:gd name="adj2" fmla="val 79398"/>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uFillTx/>
                <a:latin typeface="Times New Roman"/>
                <a:ea typeface="Times New Roman"/>
                <a:cs typeface="Times New Roman"/>
                <a:sym typeface="Times New Roman"/>
              </a:rPr>
              <a:t>Hong Kong establishes ‘Executive-led’, </a:t>
            </a:r>
            <a:endParaRPr sz="1400" b="0" i="0" u="none" strike="noStrike" cap="none">
              <a:solidFill>
                <a:srgbClr val="000000"/>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uFillTx/>
                <a:latin typeface="Times New Roman"/>
                <a:ea typeface="Times New Roman"/>
                <a:cs typeface="Times New Roman"/>
                <a:sym typeface="Times New Roman"/>
              </a:rPr>
              <a:t>not Separation of Powers.</a:t>
            </a:r>
            <a:endParaRPr sz="1400" b="0" i="0" u="none" strike="noStrike" cap="none">
              <a:solidFill>
                <a:srgbClr val="000000"/>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uFillTx/>
                <a:latin typeface="Times New Roman"/>
                <a:ea typeface="Times New Roman"/>
                <a:cs typeface="Times New Roman"/>
                <a:sym typeface="Times New Roman"/>
              </a:rPr>
              <a:t>The executive branch must be formed by patriots.</a:t>
            </a:r>
            <a:endParaRPr sz="2800" b="1" i="0" u="none" strike="noStrike" cap="none">
              <a:solidFill>
                <a:srgbClr val="000066"/>
              </a:solidFill>
              <a:uFillTx/>
              <a:latin typeface="Times New Roman"/>
              <a:ea typeface="Times New Roman"/>
              <a:cs typeface="Times New Roman"/>
              <a:sym typeface="Times New Roman"/>
            </a:endParaRPr>
          </a:p>
        </p:txBody>
      </p:sp>
      <p:sp>
        <p:nvSpPr>
          <p:cNvPr id="427" name="Google Shape;427;p30"/>
          <p:cNvSpPr txBox="1">
            <a:spLocks/>
          </p:cNvSpPr>
          <p:nvPr/>
        </p:nvSpPr>
        <p:spPr>
          <a:xfrm>
            <a:off x="9904405" y="1724192"/>
            <a:ext cx="231733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highlight>
                  <a:srgbClr val="FFFF00"/>
                </a:highlight>
                <a:uFillTx/>
                <a:latin typeface="Times New Roman"/>
                <a:ea typeface="Times New Roman"/>
                <a:cs typeface="Times New Roman"/>
                <a:sym typeface="Times New Roman"/>
              </a:rPr>
              <a:t>Zhang Dejiang</a:t>
            </a:r>
            <a:endParaRPr sz="2800" b="0" i="0" u="none" strike="noStrike" cap="none">
              <a:solidFill>
                <a:schemeClr val="dk1"/>
              </a:solidFill>
              <a:highlight>
                <a:srgbClr val="FFFF00"/>
              </a:highlight>
              <a:uFillTx/>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31" descr="A large body of water with a city in the background  Description automatically generated"/>
          <p:cNvPicPr preferRelativeResize="0"/>
          <p:nvPr/>
        </p:nvPicPr>
        <p:blipFill rotWithShape="1">
          <a:blip r:embed="rId3"/>
          <a:srcRect t="15413"/>
          <a:stretch/>
        </p:blipFill>
        <p:spPr>
          <a:xfrm>
            <a:off x="20" y="10"/>
            <a:ext cx="12191980" cy="6857990"/>
          </a:xfrm>
          <a:prstGeom prst="rect">
            <a:avLst/>
          </a:prstGeom>
          <a:noFill/>
          <a:ln>
            <a:noFill/>
          </a:ln>
        </p:spPr>
      </p:pic>
      <p:sp>
        <p:nvSpPr>
          <p:cNvPr id="433" name="Google Shape;433;p31"/>
          <p:cNvSpPr txBox="1">
            <a:spLocks/>
          </p:cNvSpPr>
          <p:nvPr/>
        </p:nvSpPr>
        <p:spPr>
          <a:xfrm>
            <a:off x="10376916" y="2247412"/>
            <a:ext cx="1277112"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highlight>
                  <a:srgbClr val="FFFF00"/>
                </a:highlight>
                <a:uFillTx/>
                <a:latin typeface="Times New Roman"/>
                <a:ea typeface="Times New Roman"/>
                <a:cs typeface="Times New Roman"/>
                <a:sym typeface="Times New Roman"/>
              </a:rPr>
              <a:t>張曉明</a:t>
            </a:r>
            <a:endParaRPr sz="28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434" name="Google Shape;434;p31"/>
          <p:cNvSpPr>
            <a:spLocks/>
          </p:cNvSpPr>
          <p:nvPr/>
        </p:nvSpPr>
        <p:spPr>
          <a:xfrm>
            <a:off x="537972" y="579638"/>
            <a:ext cx="8450580" cy="2035546"/>
          </a:xfrm>
          <a:prstGeom prst="wedgeRectCallout">
            <a:avLst>
              <a:gd name="adj1" fmla="val 39618"/>
              <a:gd name="adj2" fmla="val 79398"/>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66"/>
                </a:solidFill>
                <a:uFillTx/>
                <a:latin typeface="Times New Roman"/>
                <a:ea typeface="Times New Roman"/>
                <a:cs typeface="Times New Roman"/>
                <a:sym typeface="Times New Roman"/>
              </a:rPr>
              <a:t>Hong Kong doesn’t do ‘separation of powers’. The Chief Executive should have a superior status well above the Three Powers.</a:t>
            </a:r>
            <a:endParaRPr sz="1400" b="0" i="0" u="none" strike="noStrike" cap="none">
              <a:solidFill>
                <a:srgbClr val="000000"/>
              </a:solidFill>
              <a:uFillTx/>
              <a:latin typeface="Arial"/>
              <a:ea typeface="Arial"/>
              <a:cs typeface="Arial"/>
              <a:sym typeface="Arial"/>
            </a:endParaRPr>
          </a:p>
        </p:txBody>
      </p:sp>
      <p:pic>
        <p:nvPicPr>
          <p:cNvPr id="435" name="Google Shape;435;p31" descr="A person wearing a suit and tie  Description automatically generated"/>
          <p:cNvPicPr preferRelativeResize="0"/>
          <p:nvPr/>
        </p:nvPicPr>
        <p:blipFill rotWithShape="1">
          <a:blip r:embed="rId4"/>
          <a:srcRect l="29333" r="29786" b="20280"/>
          <a:stretch/>
        </p:blipFill>
        <p:spPr>
          <a:xfrm>
            <a:off x="8105057" y="2770631"/>
            <a:ext cx="3699847" cy="3781857"/>
          </a:xfrm>
          <a:prstGeom prst="ellipse">
            <a:avLst/>
          </a:prstGeom>
          <a:noFill/>
          <a:ln w="57150" cap="flat" cmpd="sng">
            <a:solidFill>
              <a:schemeClr val="dk1"/>
            </a:solidFill>
            <a:prstDash val="solid"/>
            <a:round/>
            <a:headEnd type="none" w="sm" len="sm"/>
            <a:tailEnd type="none" w="sm" len="sm"/>
          </a:ln>
        </p:spPr>
      </p:pic>
      <p:pic>
        <p:nvPicPr>
          <p:cNvPr id="436" name="Google Shape;436;p31" descr="A person wearing a suit and tie smiling at the camera  Description automatically generated"/>
          <p:cNvPicPr preferRelativeResize="0"/>
          <p:nvPr/>
        </p:nvPicPr>
        <p:blipFill rotWithShape="1">
          <a:blip r:embed="rId5"/>
          <a:srcRect l="22716" r="29974" b="7587"/>
          <a:stretch/>
        </p:blipFill>
        <p:spPr>
          <a:xfrm>
            <a:off x="537972" y="3782453"/>
            <a:ext cx="2785189" cy="2830477"/>
          </a:xfrm>
          <a:prstGeom prst="ellipse">
            <a:avLst/>
          </a:prstGeom>
          <a:noFill/>
          <a:ln w="57150" cap="flat" cmpd="sng">
            <a:solidFill>
              <a:schemeClr val="dk1"/>
            </a:solidFill>
            <a:prstDash val="solid"/>
            <a:round/>
            <a:headEnd type="none" w="sm" len="sm"/>
            <a:tailEnd type="none" w="sm" len="sm"/>
          </a:ln>
        </p:spPr>
      </p:pic>
      <p:sp>
        <p:nvSpPr>
          <p:cNvPr id="437" name="Google Shape;437;p31"/>
          <p:cNvSpPr txBox="1">
            <a:spLocks/>
          </p:cNvSpPr>
          <p:nvPr/>
        </p:nvSpPr>
        <p:spPr>
          <a:xfrm>
            <a:off x="3222557" y="6195705"/>
            <a:ext cx="1277112"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highlight>
                  <a:srgbClr val="FFFF00"/>
                </a:highlight>
                <a:uFillTx/>
                <a:latin typeface="Times New Roman"/>
                <a:ea typeface="Times New Roman"/>
                <a:cs typeface="Times New Roman"/>
                <a:sym typeface="Times New Roman"/>
              </a:rPr>
              <a:t>梁振英</a:t>
            </a:r>
            <a:endParaRPr sz="28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438" name="Google Shape;438;p31"/>
          <p:cNvSpPr>
            <a:spLocks/>
          </p:cNvSpPr>
          <p:nvPr/>
        </p:nvSpPr>
        <p:spPr>
          <a:xfrm>
            <a:off x="3605784" y="3162145"/>
            <a:ext cx="1970532" cy="2035546"/>
          </a:xfrm>
          <a:prstGeom prst="wedgeRectCallout">
            <a:avLst>
              <a:gd name="adj1" fmla="val -50740"/>
              <a:gd name="adj2" fmla="val 65024"/>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000066"/>
                </a:solidFill>
                <a:uFillTx/>
                <a:latin typeface="Times New Roman"/>
                <a:ea typeface="Times New Roman"/>
                <a:cs typeface="Times New Roman"/>
                <a:sym typeface="Times New Roman"/>
              </a:rPr>
              <a:t>Great!</a:t>
            </a:r>
            <a:endParaRPr sz="4800" b="1" i="0" u="none" strike="noStrike" cap="none">
              <a:solidFill>
                <a:srgbClr val="000066"/>
              </a:solidFill>
              <a:uFillTx/>
              <a:latin typeface="Times New Roman"/>
              <a:ea typeface="Times New Roman"/>
              <a:cs typeface="Times New Roman"/>
              <a:sym typeface="Times New Roman"/>
            </a:endParaRPr>
          </a:p>
        </p:txBody>
      </p:sp>
      <p:sp>
        <p:nvSpPr>
          <p:cNvPr id="439" name="Google Shape;439;p31"/>
          <p:cNvSpPr txBox="1">
            <a:spLocks/>
          </p:cNvSpPr>
          <p:nvPr/>
        </p:nvSpPr>
        <p:spPr>
          <a:xfrm>
            <a:off x="9228221" y="1597411"/>
            <a:ext cx="2963779"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highlight>
                  <a:srgbClr val="FFFF00"/>
                </a:highlight>
                <a:uFillTx/>
                <a:latin typeface="Times New Roman"/>
                <a:ea typeface="Times New Roman"/>
                <a:cs typeface="Times New Roman"/>
                <a:sym typeface="Times New Roman"/>
              </a:rPr>
              <a:t>Zhang Xiaoming</a:t>
            </a:r>
            <a:endParaRPr sz="2800" b="0" i="0" u="none" strike="noStrike" cap="none">
              <a:solidFill>
                <a:schemeClr val="dk1"/>
              </a:solidFill>
              <a:highlight>
                <a:srgbClr val="FFFF00"/>
              </a:highlight>
              <a:uFillTx/>
              <a:latin typeface="Times New Roman"/>
              <a:ea typeface="Times New Roman"/>
              <a:cs typeface="Times New Roman"/>
              <a:sym typeface="Times New Roman"/>
            </a:endParaRPr>
          </a:p>
        </p:txBody>
      </p:sp>
      <p:sp>
        <p:nvSpPr>
          <p:cNvPr id="440" name="Google Shape;440;p31"/>
          <p:cNvSpPr txBox="1">
            <a:spLocks/>
          </p:cNvSpPr>
          <p:nvPr/>
        </p:nvSpPr>
        <p:spPr>
          <a:xfrm>
            <a:off x="3163714" y="5689025"/>
            <a:ext cx="2548349"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highlight>
                  <a:srgbClr val="FFFF00"/>
                </a:highlight>
                <a:uFillTx/>
                <a:latin typeface="Times New Roman"/>
                <a:ea typeface="Times New Roman"/>
                <a:cs typeface="Times New Roman"/>
                <a:sym typeface="Times New Roman"/>
              </a:rPr>
              <a:t>CY Leung</a:t>
            </a:r>
            <a:endParaRPr sz="1400" b="0" i="0" u="none" strike="noStrike" cap="none">
              <a:solidFill>
                <a:srgbClr val="000000"/>
              </a:solidFill>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4"/>
        <p:cNvGrpSpPr/>
        <p:nvPr/>
      </p:nvGrpSpPr>
      <p:grpSpPr>
        <a:xfrm>
          <a:off x="0" y="0"/>
          <a:ext cx="0" cy="0"/>
          <a:chOff x="0" y="0"/>
          <a:chExt cx="0" cy="0"/>
        </a:xfrm>
      </p:grpSpPr>
      <p:sp>
        <p:nvSpPr>
          <p:cNvPr id="445" name="Google Shape;445;p32"/>
          <p:cNvSpPr>
            <a:spLocks/>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uFillTx/>
              <a:latin typeface="Calibri"/>
              <a:ea typeface="Calibri"/>
              <a:cs typeface="Calibri"/>
              <a:sym typeface="Calibri"/>
            </a:endParaRPr>
          </a:p>
        </p:txBody>
      </p:sp>
      <p:pic>
        <p:nvPicPr>
          <p:cNvPr id="446" name="Google Shape;446;p32" descr="A large body of water with a city in the background  Description automatically generated"/>
          <p:cNvPicPr preferRelativeResize="0"/>
          <p:nvPr/>
        </p:nvPicPr>
        <p:blipFill rotWithShape="1">
          <a:blip r:embed="rId3">
            <a:alphaModFix amt="35000"/>
          </a:blip>
          <a:srcRect t="15368"/>
          <a:stretch/>
        </p:blipFill>
        <p:spPr>
          <a:xfrm>
            <a:off x="20" y="10"/>
            <a:ext cx="12191982" cy="6857992"/>
          </a:xfrm>
          <a:prstGeom prst="rect">
            <a:avLst/>
          </a:prstGeom>
          <a:noFill/>
          <a:ln>
            <a:noFill/>
          </a:ln>
        </p:spPr>
      </p:pic>
      <p:sp>
        <p:nvSpPr>
          <p:cNvPr id="447" name="Google Shape;447;p32"/>
          <p:cNvSpPr txBox="1">
            <a:spLocks noGrp="1"/>
          </p:cNvSpPr>
          <p:nvPr>
            <p:ph type="body" idx="1"/>
          </p:nvPr>
        </p:nvSpPr>
        <p:spPr>
          <a:xfrm>
            <a:off x="914400" y="2688637"/>
            <a:ext cx="10515600" cy="102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100"/>
              <a:buFont typeface="Arial"/>
              <a:buNone/>
            </a:pPr>
            <a:r>
              <a:rPr lang="en-US" sz="5500" b="1">
                <a:solidFill>
                  <a:srgbClr val="FFFFFF"/>
                </a:solidFill>
                <a:uFillTx/>
                <a:latin typeface="Times New Roman"/>
                <a:ea typeface="Times New Roman"/>
                <a:cs typeface="Times New Roman"/>
                <a:sym typeface="Times New Roman"/>
              </a:rPr>
              <a:t>Is Hong Kong adopting the practice of separation of power?</a:t>
            </a:r>
            <a:endParaRPr sz="5500" b="1">
              <a:solidFill>
                <a:srgbClr val="FFFFFF"/>
              </a:solidFill>
              <a:uFillTx/>
              <a:latin typeface="Times New Roman"/>
              <a:ea typeface="Times New Roman"/>
              <a:cs typeface="Times New Roman"/>
              <a:sym typeface="Times New Roman"/>
            </a:endParaRPr>
          </a:p>
          <a:p>
            <a:pPr marL="0" lvl="0" indent="0" algn="ctr" rtl="0">
              <a:lnSpc>
                <a:spcPct val="90000"/>
              </a:lnSpc>
              <a:spcBef>
                <a:spcPts val="0"/>
              </a:spcBef>
              <a:spcAft>
                <a:spcPts val="0"/>
              </a:spcAft>
              <a:buClr>
                <a:srgbClr val="FFFFFF"/>
              </a:buClr>
              <a:buSzPts val="5400"/>
              <a:buNone/>
            </a:pPr>
            <a:endParaRPr sz="5400" b="1">
              <a:solidFill>
                <a:srgbClr val="FFFFFF"/>
              </a:solidFill>
              <a:uFillTx/>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33" descr="A large body of water with a city in the background  Description automatically generated"/>
          <p:cNvPicPr preferRelativeResize="0"/>
          <p:nvPr/>
        </p:nvPicPr>
        <p:blipFill rotWithShape="1">
          <a:blip r:embed="rId3"/>
          <a:srcRect t="15411"/>
          <a:stretch/>
        </p:blipFill>
        <p:spPr>
          <a:xfrm>
            <a:off x="20" y="10"/>
            <a:ext cx="12191982" cy="6857992"/>
          </a:xfrm>
          <a:prstGeom prst="rect">
            <a:avLst/>
          </a:prstGeom>
          <a:noFill/>
          <a:ln>
            <a:noFill/>
          </a:ln>
        </p:spPr>
      </p:pic>
      <p:sp>
        <p:nvSpPr>
          <p:cNvPr id="453" name="Google Shape;453;p33"/>
          <p:cNvSpPr>
            <a:spLocks/>
          </p:cNvSpPr>
          <p:nvPr/>
        </p:nvSpPr>
        <p:spPr>
          <a:xfrm>
            <a:off x="4828032" y="3264407"/>
            <a:ext cx="7217700" cy="3395100"/>
          </a:xfrm>
          <a:prstGeom prst="wedgeRectCallout">
            <a:avLst>
              <a:gd name="adj1" fmla="val -63140"/>
              <a:gd name="adj2" fmla="val -48882"/>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r>
              <a:rPr lang="en-US" sz="3000" b="1" i="0" u="none" strike="noStrike" cap="none">
                <a:solidFill>
                  <a:srgbClr val="000066"/>
                </a:solidFill>
                <a:uFillTx/>
                <a:latin typeface="Times New Roman"/>
                <a:ea typeface="Times New Roman"/>
                <a:cs typeface="Times New Roman"/>
                <a:sym typeface="Times New Roman"/>
              </a:rPr>
              <a:t>We believe that the concept of separation of power has been sufficiently implemented under the Basic Law. We are regrettable to hear to the idea that Chief Executive is in a position superior to the three powers.  </a:t>
            </a:r>
            <a:endParaRPr sz="3000" b="1" i="0" u="none" strike="noStrike" cap="none">
              <a:solidFill>
                <a:srgbClr val="000066"/>
              </a:solidFill>
              <a:uFillTx/>
              <a:latin typeface="Times New Roman"/>
              <a:ea typeface="Times New Roman"/>
              <a:cs typeface="Times New Roman"/>
              <a:sym typeface="Times New Roman"/>
            </a:endParaRPr>
          </a:p>
        </p:txBody>
      </p:sp>
      <p:pic>
        <p:nvPicPr>
          <p:cNvPr id="454" name="Google Shape;454;p33" descr="A drawing of a person  Description automatically generated"/>
          <p:cNvPicPr preferRelativeResize="0"/>
          <p:nvPr/>
        </p:nvPicPr>
        <p:blipFill rotWithShape="1">
          <a:blip r:embed="rId4"/>
          <a:srcRect/>
          <a:stretch/>
        </p:blipFill>
        <p:spPr>
          <a:xfrm>
            <a:off x="219456" y="232410"/>
            <a:ext cx="3703200" cy="3703200"/>
          </a:xfrm>
          <a:prstGeom prst="ellipse">
            <a:avLst/>
          </a:prstGeom>
          <a:noFill/>
          <a:ln w="57150"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8"/>
        <p:cNvGrpSpPr/>
        <p:nvPr/>
      </p:nvGrpSpPr>
      <p:grpSpPr>
        <a:xfrm>
          <a:off x="0" y="0"/>
          <a:ext cx="0" cy="0"/>
          <a:chOff x="0" y="0"/>
          <a:chExt cx="0" cy="0"/>
        </a:xfrm>
      </p:grpSpPr>
      <p:sp>
        <p:nvSpPr>
          <p:cNvPr id="459" name="Google Shape;459;p34"/>
          <p:cNvSpPr>
            <a:spLocks/>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uFillTx/>
              <a:latin typeface="Calibri"/>
              <a:ea typeface="Calibri"/>
              <a:cs typeface="Calibri"/>
              <a:sym typeface="Calibri"/>
            </a:endParaRPr>
          </a:p>
        </p:txBody>
      </p:sp>
      <p:pic>
        <p:nvPicPr>
          <p:cNvPr id="460" name="Google Shape;460;p34" descr="A large body of water with a city in the background  Description automatically generated"/>
          <p:cNvPicPr preferRelativeResize="0"/>
          <p:nvPr/>
        </p:nvPicPr>
        <p:blipFill rotWithShape="1">
          <a:blip r:embed="rId3">
            <a:alphaModFix amt="35000"/>
          </a:blip>
          <a:srcRect t="15368"/>
          <a:stretch/>
        </p:blipFill>
        <p:spPr>
          <a:xfrm>
            <a:off x="20" y="10"/>
            <a:ext cx="12191982" cy="6857992"/>
          </a:xfrm>
          <a:prstGeom prst="rect">
            <a:avLst/>
          </a:prstGeom>
          <a:noFill/>
          <a:ln>
            <a:noFill/>
          </a:ln>
        </p:spPr>
      </p:pic>
      <p:sp>
        <p:nvSpPr>
          <p:cNvPr id="461" name="Google Shape;461;p34"/>
          <p:cNvSpPr txBox="1">
            <a:spLocks noGrp="1"/>
          </p:cNvSpPr>
          <p:nvPr>
            <p:ph type="body" idx="1"/>
          </p:nvPr>
        </p:nvSpPr>
        <p:spPr>
          <a:xfrm>
            <a:off x="838200" y="3033426"/>
            <a:ext cx="10515600" cy="7911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FFFFFF"/>
              </a:buClr>
              <a:buSzPts val="5400"/>
              <a:buNone/>
            </a:pPr>
            <a:r>
              <a:rPr lang="en-US" sz="5400" b="1">
                <a:solidFill>
                  <a:srgbClr val="FFFFFF"/>
                </a:solidFill>
                <a:uFillTx/>
                <a:latin typeface="Times New Roman"/>
                <a:ea typeface="Times New Roman"/>
                <a:cs typeface="Times New Roman"/>
                <a:sym typeface="Times New Roman"/>
              </a:rPr>
              <a:t>Who is right?</a:t>
            </a:r>
            <a:endParaRPr sz="5400" b="1">
              <a:solidFill>
                <a:srgbClr val="FFFFFF"/>
              </a:solidFill>
              <a:uFillTx/>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35" descr="A large body of water with a city in the background  Description automatically generated"/>
          <p:cNvPicPr preferRelativeResize="0"/>
          <p:nvPr/>
        </p:nvPicPr>
        <p:blipFill rotWithShape="1">
          <a:blip r:embed="rId3"/>
          <a:srcRect t="15411"/>
          <a:stretch/>
        </p:blipFill>
        <p:spPr>
          <a:xfrm>
            <a:off x="-44194" y="0"/>
            <a:ext cx="12191982" cy="6857992"/>
          </a:xfrm>
          <a:prstGeom prst="rect">
            <a:avLst/>
          </a:prstGeom>
          <a:noFill/>
          <a:ln>
            <a:noFill/>
          </a:ln>
        </p:spPr>
      </p:pic>
      <p:pic>
        <p:nvPicPr>
          <p:cNvPr id="467" name="Google Shape;467;p35" descr="A person wearing a suit and tie  Description automatically generated"/>
          <p:cNvPicPr preferRelativeResize="0"/>
          <p:nvPr/>
        </p:nvPicPr>
        <p:blipFill rotWithShape="1">
          <a:blip r:embed="rId4"/>
          <a:srcRect l="50098" t="9332" r="16976" b="32265"/>
          <a:stretch/>
        </p:blipFill>
        <p:spPr>
          <a:xfrm>
            <a:off x="533504" y="429768"/>
            <a:ext cx="3299400" cy="3291900"/>
          </a:xfrm>
          <a:prstGeom prst="ellipse">
            <a:avLst/>
          </a:prstGeom>
          <a:noFill/>
          <a:ln w="57150" cap="flat" cmpd="sng">
            <a:solidFill>
              <a:schemeClr val="dk1"/>
            </a:solidFill>
            <a:prstDash val="solid"/>
            <a:round/>
            <a:headEnd type="none" w="sm" len="sm"/>
            <a:tailEnd type="none" w="sm" len="sm"/>
          </a:ln>
        </p:spPr>
      </p:pic>
      <p:sp>
        <p:nvSpPr>
          <p:cNvPr id="468" name="Google Shape;468;p35"/>
          <p:cNvSpPr txBox="1">
            <a:spLocks/>
          </p:cNvSpPr>
          <p:nvPr/>
        </p:nvSpPr>
        <p:spPr>
          <a:xfrm>
            <a:off x="3832860" y="429768"/>
            <a:ext cx="3884700" cy="9540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400" b="1" i="0" u="none" strike="noStrike" cap="none">
                <a:solidFill>
                  <a:srgbClr val="000066"/>
                </a:solidFill>
                <a:uFillTx/>
                <a:latin typeface="Times New Roman"/>
                <a:ea typeface="Times New Roman"/>
                <a:cs typeface="Times New Roman"/>
                <a:sym typeface="Times New Roman"/>
              </a:rPr>
              <a:t>Honourable Chief Justice Geoffrey Ma Tao-li</a:t>
            </a:r>
            <a:endParaRPr sz="24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469" name="Google Shape;469;p35"/>
          <p:cNvSpPr>
            <a:spLocks/>
          </p:cNvSpPr>
          <p:nvPr/>
        </p:nvSpPr>
        <p:spPr>
          <a:xfrm>
            <a:off x="3447300" y="2995800"/>
            <a:ext cx="8507100" cy="3697500"/>
          </a:xfrm>
          <a:prstGeom prst="wedgeRectCallout">
            <a:avLst>
              <a:gd name="adj1" fmla="val -43052"/>
              <a:gd name="adj2" fmla="val -78331"/>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endParaRPr sz="3600" b="1" i="0" u="none" strike="noStrike" cap="none">
              <a:solidFill>
                <a:srgbClr val="000066"/>
              </a:solidFill>
              <a:uFillTx/>
              <a:latin typeface="Times New Roman"/>
              <a:ea typeface="Times New Roman"/>
              <a:cs typeface="Times New Roman"/>
              <a:sym typeface="Times New Roman"/>
            </a:endParaRPr>
          </a:p>
          <a:p>
            <a:pPr marL="0" marR="0" lvl="0" indent="0" algn="l" rtl="0">
              <a:lnSpc>
                <a:spcPct val="115000"/>
              </a:lnSpc>
              <a:spcBef>
                <a:spcPts val="0"/>
              </a:spcBef>
              <a:spcAft>
                <a:spcPts val="0"/>
              </a:spcAft>
              <a:buClr>
                <a:schemeClr val="dk1"/>
              </a:buClr>
              <a:buSzPts val="1100"/>
              <a:buFont typeface="Arial"/>
              <a:buNone/>
            </a:pPr>
            <a:r>
              <a:rPr lang="en-US" sz="3200" b="1" i="0" u="none" strike="noStrike" cap="none">
                <a:solidFill>
                  <a:srgbClr val="000066"/>
                </a:solidFill>
                <a:uFillTx/>
                <a:latin typeface="Times New Roman"/>
                <a:ea typeface="Times New Roman"/>
                <a:cs typeface="Times New Roman"/>
                <a:sym typeface="Times New Roman"/>
              </a:rPr>
              <a:t>The Basic Law sets out clearly the </a:t>
            </a:r>
            <a:r>
              <a:rPr lang="en-US" sz="3200" b="1" i="0" u="sng" strike="noStrike" cap="none">
                <a:solidFill>
                  <a:srgbClr val="FF0000"/>
                </a:solidFill>
                <a:uFillTx/>
                <a:latin typeface="Times New Roman"/>
                <a:ea typeface="Times New Roman"/>
                <a:cs typeface="Times New Roman"/>
                <a:sym typeface="Times New Roman"/>
              </a:rPr>
              <a:t>principle of the separation of powers </a:t>
            </a:r>
            <a:r>
              <a:rPr lang="en-US" sz="3200" b="1" i="0" u="none" strike="noStrike" cap="none">
                <a:solidFill>
                  <a:srgbClr val="000066"/>
                </a:solidFill>
                <a:uFillTx/>
                <a:latin typeface="Times New Roman"/>
                <a:ea typeface="Times New Roman"/>
                <a:cs typeface="Times New Roman"/>
                <a:sym typeface="Times New Roman"/>
              </a:rPr>
              <a:t>between the legislature, the executive and the judiciary, and in quite specific terms, the different roles of the three institutions. The court </a:t>
            </a:r>
            <a:r>
              <a:rPr lang="en-US" sz="3200" b="1">
                <a:solidFill>
                  <a:srgbClr val="000066"/>
                </a:solidFill>
                <a:uFillTx/>
                <a:latin typeface="Times New Roman"/>
                <a:ea typeface="Times New Roman"/>
                <a:cs typeface="Times New Roman"/>
                <a:sym typeface="Times New Roman"/>
              </a:rPr>
              <a:t>applied this principle in many cases.</a:t>
            </a:r>
            <a:endParaRPr sz="3200" b="1" i="0" u="none" strike="noStrike" cap="none">
              <a:solidFill>
                <a:srgbClr val="000066"/>
              </a:solidFill>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rgbClr val="000066"/>
              </a:solidFill>
              <a:uFillTx/>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3"/>
        <p:cNvGrpSpPr/>
        <p:nvPr/>
      </p:nvGrpSpPr>
      <p:grpSpPr>
        <a:xfrm>
          <a:off x="0" y="0"/>
          <a:ext cx="0" cy="0"/>
          <a:chOff x="0" y="0"/>
          <a:chExt cx="0" cy="0"/>
        </a:xfrm>
      </p:grpSpPr>
      <p:sp>
        <p:nvSpPr>
          <p:cNvPr id="474" name="Google Shape;474;p36"/>
          <p:cNvSpPr>
            <a:spLocks/>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uFillTx/>
              <a:latin typeface="Calibri"/>
              <a:ea typeface="Calibri"/>
              <a:cs typeface="Calibri"/>
              <a:sym typeface="Calibri"/>
            </a:endParaRPr>
          </a:p>
        </p:txBody>
      </p:sp>
      <p:pic>
        <p:nvPicPr>
          <p:cNvPr id="475" name="Google Shape;475;p36" descr="A large body of water with a city in the background  Description automatically generated"/>
          <p:cNvPicPr preferRelativeResize="0"/>
          <p:nvPr/>
        </p:nvPicPr>
        <p:blipFill rotWithShape="1">
          <a:blip r:embed="rId3">
            <a:alphaModFix amt="35000"/>
          </a:blip>
          <a:srcRect t="15368"/>
          <a:stretch/>
        </p:blipFill>
        <p:spPr>
          <a:xfrm>
            <a:off x="20" y="10"/>
            <a:ext cx="12191982" cy="6857992"/>
          </a:xfrm>
          <a:prstGeom prst="rect">
            <a:avLst/>
          </a:prstGeom>
          <a:noFill/>
          <a:ln>
            <a:noFill/>
          </a:ln>
        </p:spPr>
      </p:pic>
      <p:sp>
        <p:nvSpPr>
          <p:cNvPr id="476" name="Google Shape;476;p36"/>
          <p:cNvSpPr txBox="1">
            <a:spLocks noGrp="1"/>
          </p:cNvSpPr>
          <p:nvPr>
            <p:ph type="body" idx="1"/>
          </p:nvPr>
        </p:nvSpPr>
        <p:spPr>
          <a:xfrm>
            <a:off x="838200" y="3033426"/>
            <a:ext cx="10515600" cy="7911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chemeClr val="dk1"/>
              </a:buClr>
              <a:buSzPts val="4995"/>
              <a:buFont typeface="Arial"/>
              <a:buNone/>
            </a:pPr>
            <a:r>
              <a:rPr lang="en-US" sz="4995" b="1">
                <a:solidFill>
                  <a:srgbClr val="FFFFFF"/>
                </a:solidFill>
                <a:uFillTx/>
                <a:latin typeface="Times New Roman"/>
                <a:ea typeface="Times New Roman"/>
                <a:cs typeface="Times New Roman"/>
                <a:sym typeface="Times New Roman"/>
              </a:rPr>
              <a:t>Is Hong Kong really implementing </a:t>
            </a:r>
            <a:endParaRPr>
              <a:solidFill>
                <a:srgbClr val="FFFFFF"/>
              </a:solidFill>
              <a:uFillTx/>
              <a:latin typeface="Times New Roman"/>
              <a:ea typeface="Times New Roman"/>
              <a:cs typeface="Times New Roman"/>
              <a:sym typeface="Times New Roman"/>
            </a:endParaRPr>
          </a:p>
          <a:p>
            <a:pPr marL="0" lvl="0" indent="0" algn="ctr" rtl="0">
              <a:lnSpc>
                <a:spcPct val="70000"/>
              </a:lnSpc>
              <a:spcBef>
                <a:spcPts val="1000"/>
              </a:spcBef>
              <a:spcAft>
                <a:spcPts val="0"/>
              </a:spcAft>
              <a:buClr>
                <a:schemeClr val="dk1"/>
              </a:buClr>
              <a:buSzPts val="4995"/>
              <a:buFont typeface="Arial"/>
              <a:buNone/>
            </a:pPr>
            <a:r>
              <a:rPr lang="en-US" sz="4995" b="1">
                <a:solidFill>
                  <a:srgbClr val="FFFFFF"/>
                </a:solidFill>
                <a:uFillTx/>
                <a:latin typeface="Times New Roman"/>
                <a:ea typeface="Times New Roman"/>
                <a:cs typeface="Times New Roman"/>
                <a:sym typeface="Times New Roman"/>
              </a:rPr>
              <a:t>the Separation of Powers?</a:t>
            </a:r>
            <a:endParaRPr sz="5400" b="1">
              <a:solidFill>
                <a:srgbClr val="FFFFFF"/>
              </a:solidFill>
              <a:uFillTx/>
              <a:latin typeface="Times New Roman"/>
              <a:ea typeface="Times New Roman"/>
              <a:cs typeface="Times New Roman"/>
              <a:sym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0"/>
        <p:cNvGrpSpPr/>
        <p:nvPr/>
      </p:nvGrpSpPr>
      <p:grpSpPr>
        <a:xfrm>
          <a:off x="0" y="0"/>
          <a:ext cx="0" cy="0"/>
          <a:chOff x="0" y="0"/>
          <a:chExt cx="0" cy="0"/>
        </a:xfrm>
      </p:grpSpPr>
      <p:sp>
        <p:nvSpPr>
          <p:cNvPr id="481" name="Google Shape;481;p37"/>
          <p:cNvSpPr>
            <a:spLocks/>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uFillTx/>
              <a:latin typeface="Calibri"/>
              <a:ea typeface="Calibri"/>
              <a:cs typeface="Calibri"/>
              <a:sym typeface="Calibri"/>
            </a:endParaRPr>
          </a:p>
        </p:txBody>
      </p:sp>
      <p:pic>
        <p:nvPicPr>
          <p:cNvPr id="482" name="Google Shape;482;p37" descr="A large body of water with a city in the background  Description automatically generated"/>
          <p:cNvPicPr preferRelativeResize="0"/>
          <p:nvPr/>
        </p:nvPicPr>
        <p:blipFill rotWithShape="1">
          <a:blip r:embed="rId3">
            <a:alphaModFix amt="35000"/>
          </a:blip>
          <a:srcRect t="15368"/>
          <a:stretch/>
        </p:blipFill>
        <p:spPr>
          <a:xfrm>
            <a:off x="20" y="10"/>
            <a:ext cx="12191982" cy="6857992"/>
          </a:xfrm>
          <a:prstGeom prst="rect">
            <a:avLst/>
          </a:prstGeom>
          <a:noFill/>
          <a:ln>
            <a:noFill/>
          </a:ln>
        </p:spPr>
      </p:pic>
      <p:sp>
        <p:nvSpPr>
          <p:cNvPr id="483" name="Google Shape;483;p37"/>
          <p:cNvSpPr txBox="1">
            <a:spLocks noGrp="1"/>
          </p:cNvSpPr>
          <p:nvPr>
            <p:ph type="body" idx="1"/>
          </p:nvPr>
        </p:nvSpPr>
        <p:spPr>
          <a:xfrm>
            <a:off x="838200" y="3033426"/>
            <a:ext cx="10515600" cy="7911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FFFFFF"/>
              </a:buClr>
              <a:buSzPts val="5400"/>
              <a:buNone/>
            </a:pPr>
            <a:r>
              <a:rPr lang="en-US" sz="5400" b="1">
                <a:solidFill>
                  <a:srgbClr val="FFFFFF"/>
                </a:solidFill>
                <a:uFillTx/>
                <a:latin typeface="Times New Roman"/>
                <a:ea typeface="Times New Roman"/>
                <a:cs typeface="Times New Roman"/>
                <a:sym typeface="Times New Roman"/>
              </a:rPr>
              <a:t>Is there difference between ideal and reality?</a:t>
            </a:r>
            <a:endParaRPr sz="5400" b="1">
              <a:solidFill>
                <a:srgbClr val="FFFFFF"/>
              </a:solidFill>
              <a:uFillTx/>
              <a:latin typeface="Times New Roman"/>
              <a:ea typeface="Times New Roman"/>
              <a:cs typeface="Times New Roman"/>
              <a:sym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7"/>
        <p:cNvGrpSpPr/>
        <p:nvPr/>
      </p:nvGrpSpPr>
      <p:grpSpPr>
        <a:xfrm>
          <a:off x="0" y="0"/>
          <a:ext cx="0" cy="0"/>
          <a:chOff x="0" y="0"/>
          <a:chExt cx="0" cy="0"/>
        </a:xfrm>
      </p:grpSpPr>
      <p:sp>
        <p:nvSpPr>
          <p:cNvPr id="488" name="Google Shape;488;p38"/>
          <p:cNvSpPr>
            <a:spLocks/>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uFillTx/>
              <a:latin typeface="Calibri"/>
              <a:ea typeface="Calibri"/>
              <a:cs typeface="Calibri"/>
              <a:sym typeface="Calibri"/>
            </a:endParaRPr>
          </a:p>
        </p:txBody>
      </p:sp>
      <p:pic>
        <p:nvPicPr>
          <p:cNvPr id="489" name="Google Shape;489;p38" descr="A large body of water with a city in the background  Description automatically generated"/>
          <p:cNvPicPr preferRelativeResize="0"/>
          <p:nvPr/>
        </p:nvPicPr>
        <p:blipFill rotWithShape="1">
          <a:blip r:embed="rId3">
            <a:alphaModFix amt="35000"/>
          </a:blip>
          <a:srcRect t="15368"/>
          <a:stretch/>
        </p:blipFill>
        <p:spPr>
          <a:xfrm>
            <a:off x="20" y="10"/>
            <a:ext cx="12191982" cy="6857992"/>
          </a:xfrm>
          <a:prstGeom prst="rect">
            <a:avLst/>
          </a:prstGeom>
          <a:noFill/>
          <a:ln>
            <a:noFill/>
          </a:ln>
        </p:spPr>
      </p:pic>
      <p:sp>
        <p:nvSpPr>
          <p:cNvPr id="490" name="Google Shape;490;p38"/>
          <p:cNvSpPr txBox="1">
            <a:spLocks noGrp="1"/>
          </p:cNvSpPr>
          <p:nvPr>
            <p:ph type="body" idx="1"/>
          </p:nvPr>
        </p:nvSpPr>
        <p:spPr>
          <a:xfrm>
            <a:off x="838200" y="3033426"/>
            <a:ext cx="10515600" cy="7911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FFFFFF"/>
              </a:buClr>
              <a:buSzPts val="5400"/>
              <a:buNone/>
            </a:pPr>
            <a:r>
              <a:rPr lang="en-US" sz="5400" b="1">
                <a:solidFill>
                  <a:srgbClr val="FFFFFF"/>
                </a:solidFill>
                <a:uFillTx/>
                <a:latin typeface="Times New Roman"/>
                <a:ea typeface="Times New Roman"/>
                <a:cs typeface="Times New Roman"/>
                <a:sym typeface="Times New Roman"/>
              </a:rPr>
              <a:t>Let’s discuss!</a:t>
            </a:r>
            <a:endParaRPr sz="5400" b="1">
              <a:solidFill>
                <a:srgbClr val="FFFFFF"/>
              </a:solidFill>
              <a:uFillTx/>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94"/>
        <p:cNvGrpSpPr/>
        <p:nvPr/>
      </p:nvGrpSpPr>
      <p:grpSpPr>
        <a:xfrm>
          <a:off x="0" y="0"/>
          <a:ext cx="0" cy="0"/>
          <a:chOff x="0" y="0"/>
          <a:chExt cx="0" cy="0"/>
        </a:xfrm>
      </p:grpSpPr>
      <p:sp>
        <p:nvSpPr>
          <p:cNvPr id="495" name="Google Shape;495;p39"/>
          <p:cNvSpPr>
            <a:spLocks/>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uFillTx/>
              <a:latin typeface="Calibri"/>
              <a:ea typeface="Calibri"/>
              <a:cs typeface="Calibri"/>
              <a:sym typeface="Calibri"/>
            </a:endParaRPr>
          </a:p>
        </p:txBody>
      </p:sp>
      <p:pic>
        <p:nvPicPr>
          <p:cNvPr id="496" name="Google Shape;496;p39" descr="A large body of water with a city in the background  Description automatically generated"/>
          <p:cNvPicPr preferRelativeResize="0"/>
          <p:nvPr/>
        </p:nvPicPr>
        <p:blipFill rotWithShape="1">
          <a:blip r:embed="rId3">
            <a:alphaModFix amt="35000"/>
          </a:blip>
          <a:srcRect t="15368"/>
          <a:stretch/>
        </p:blipFill>
        <p:spPr>
          <a:xfrm>
            <a:off x="20" y="10"/>
            <a:ext cx="12191982" cy="6857992"/>
          </a:xfrm>
          <a:prstGeom prst="rect">
            <a:avLst/>
          </a:prstGeom>
          <a:noFill/>
          <a:ln>
            <a:noFill/>
          </a:ln>
        </p:spPr>
      </p:pic>
      <p:sp>
        <p:nvSpPr>
          <p:cNvPr id="497" name="Google Shape;497;p39"/>
          <p:cNvSpPr txBox="1">
            <a:spLocks/>
          </p:cNvSpPr>
          <p:nvPr/>
        </p:nvSpPr>
        <p:spPr>
          <a:xfrm>
            <a:off x="0" y="2867175"/>
            <a:ext cx="12192000" cy="962700"/>
          </a:xfrm>
          <a:prstGeom prst="rect">
            <a:avLst/>
          </a:prstGeom>
          <a:solidFill>
            <a:srgbClr val="FFFFFF">
              <a:alpha val="85882"/>
            </a:srgbClr>
          </a:solid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5400" b="1" i="0" u="none" strike="noStrike" cap="none">
                <a:solidFill>
                  <a:srgbClr val="000066"/>
                </a:solidFill>
                <a:uFillTx/>
                <a:latin typeface="Times New Roman"/>
                <a:ea typeface="Times New Roman"/>
                <a:cs typeface="Times New Roman"/>
                <a:sym typeface="Times New Roman"/>
              </a:rPr>
              <a:t>Legislature vs Executive</a:t>
            </a:r>
            <a:endParaRPr sz="5400" b="1" i="0" u="none" strike="noStrike" cap="none">
              <a:solidFill>
                <a:srgbClr val="000066"/>
              </a:solidFill>
              <a:uFillTx/>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pic>
        <p:nvPicPr>
          <p:cNvPr id="203" name="Google Shape;203;p4" descr="A person posing for the camera  Description automatically generated"/>
          <p:cNvPicPr preferRelativeResize="0"/>
          <p:nvPr/>
        </p:nvPicPr>
        <p:blipFill rotWithShape="1">
          <a:blip r:embed="rId3"/>
          <a:srcRect l="24249" r="9003" b="4"/>
          <a:stretch/>
        </p:blipFill>
        <p:spPr>
          <a:xfrm>
            <a:off x="322198" y="182880"/>
            <a:ext cx="3686937" cy="3686937"/>
          </a:xfrm>
          <a:custGeom>
            <a:avLst/>
            <a:gdLst/>
            <a:ahLst/>
            <a:cxnLst/>
            <a:rect l="l" t="t" r="r" b="b"/>
            <a:pathLst>
              <a:path w="2849586" h="2849586" extrusionOk="0">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pic>
      <p:pic>
        <p:nvPicPr>
          <p:cNvPr id="204" name="Google Shape;204;p4" descr="A person wearing a suit and tie  Description automatically generated"/>
          <p:cNvPicPr preferRelativeResize="0"/>
          <p:nvPr/>
        </p:nvPicPr>
        <p:blipFill rotWithShape="1">
          <a:blip r:embed="rId4"/>
          <a:srcRect l="6875" r="36875" b="1"/>
          <a:stretch/>
        </p:blipFill>
        <p:spPr>
          <a:xfrm>
            <a:off x="4252531" y="182880"/>
            <a:ext cx="3686937" cy="3686937"/>
          </a:xfrm>
          <a:custGeom>
            <a:avLst/>
            <a:gdLst/>
            <a:ahLst/>
            <a:cxnLst/>
            <a:rect l="l" t="t" r="r" b="b"/>
            <a:pathLst>
              <a:path w="2849586" h="2849586" extrusionOk="0">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pic>
      <p:pic>
        <p:nvPicPr>
          <p:cNvPr id="205" name="Google Shape;205;p4" descr="A person sitting on a table  Description automatically generated"/>
          <p:cNvPicPr preferRelativeResize="0"/>
          <p:nvPr/>
        </p:nvPicPr>
        <p:blipFill rotWithShape="1">
          <a:blip r:embed="rId5"/>
          <a:srcRect l="27561" r="5691" b="4"/>
          <a:stretch/>
        </p:blipFill>
        <p:spPr>
          <a:xfrm>
            <a:off x="8182864" y="182880"/>
            <a:ext cx="3686937" cy="3686937"/>
          </a:xfrm>
          <a:custGeom>
            <a:avLst/>
            <a:gdLst/>
            <a:ahLst/>
            <a:cxnLst/>
            <a:rect l="l" t="t" r="r" b="b"/>
            <a:pathLst>
              <a:path w="2849586" h="2849586" extrusionOk="0">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pic>
      <p:sp>
        <p:nvSpPr>
          <p:cNvPr id="206" name="Google Shape;206;p4"/>
          <p:cNvSpPr txBox="1">
            <a:spLocks/>
          </p:cNvSpPr>
          <p:nvPr/>
        </p:nvSpPr>
        <p:spPr>
          <a:xfrm>
            <a:off x="388492" y="3876669"/>
            <a:ext cx="11415000" cy="289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sng" strike="noStrike" cap="none">
                <a:solidFill>
                  <a:srgbClr val="000066"/>
                </a:solidFill>
                <a:uFillTx/>
                <a:latin typeface="Times New Roman"/>
                <a:ea typeface="Times New Roman"/>
                <a:cs typeface="Times New Roman"/>
                <a:sym typeface="Times New Roman"/>
              </a:rPr>
              <a:t>The Executive Branch</a:t>
            </a:r>
            <a:endParaRPr sz="2800" b="1" i="0" u="sng" strike="noStrike" cap="none">
              <a:solidFill>
                <a:srgbClr val="000066"/>
              </a:solidFill>
              <a:uFillTx/>
              <a:latin typeface="Times New Roman"/>
              <a:ea typeface="Times New Roman"/>
              <a:cs typeface="Times New Roman"/>
              <a:sym typeface="Times New Roman"/>
            </a:endParaRPr>
          </a:p>
          <a:p>
            <a:pPr marL="571500" marR="0" lvl="0" indent="-508000" algn="just" rtl="0">
              <a:lnSpc>
                <a:spcPct val="100000"/>
              </a:lnSpc>
              <a:spcBef>
                <a:spcPts val="0"/>
              </a:spcBef>
              <a:spcAft>
                <a:spcPts val="0"/>
              </a:spcAft>
              <a:buClr>
                <a:schemeClr val="dk1"/>
              </a:buClr>
              <a:buSzPts val="1000"/>
              <a:buFont typeface="Arial"/>
              <a:buNone/>
            </a:pPr>
            <a:endParaRPr sz="1000" b="1" i="0" u="none" strike="noStrike" cap="none">
              <a:solidFill>
                <a:srgbClr val="000066"/>
              </a:solidFill>
              <a:uFillTx/>
              <a:latin typeface="Times New Roman"/>
              <a:ea typeface="Times New Roman"/>
              <a:cs typeface="Times New Roman"/>
              <a:sym typeface="Times New Roman"/>
            </a:endParaRPr>
          </a:p>
          <a:p>
            <a:pPr marL="571500" marR="0" lvl="0" indent="-571500" algn="just" rtl="0">
              <a:lnSpc>
                <a:spcPct val="100000"/>
              </a:lnSpc>
              <a:spcBef>
                <a:spcPts val="0"/>
              </a:spcBef>
              <a:spcAft>
                <a:spcPts val="0"/>
              </a:spcAft>
              <a:buClr>
                <a:srgbClr val="000066"/>
              </a:buClr>
              <a:buSzPts val="2800"/>
              <a:buFont typeface="Arial"/>
              <a:buChar char="•"/>
            </a:pPr>
            <a:r>
              <a:rPr lang="en-US" sz="2800" b="0" i="0" u="none" strike="noStrike" cap="none">
                <a:solidFill>
                  <a:srgbClr val="000066"/>
                </a:solidFill>
                <a:uFillTx/>
                <a:latin typeface="Times New Roman"/>
                <a:ea typeface="Times New Roman"/>
                <a:cs typeface="Times New Roman"/>
                <a:sym typeface="Times New Roman"/>
              </a:rPr>
              <a:t>In a narrow definition, the word “Government” refers to the executive branch only</a:t>
            </a:r>
            <a:endParaRPr sz="2800" b="0" i="0" u="none" strike="noStrike" cap="none">
              <a:solidFill>
                <a:srgbClr val="000066"/>
              </a:solidFill>
              <a:uFillTx/>
              <a:latin typeface="Times New Roman"/>
              <a:ea typeface="Times New Roman"/>
              <a:cs typeface="Times New Roman"/>
              <a:sym typeface="Times New Roman"/>
            </a:endParaRPr>
          </a:p>
          <a:p>
            <a:pPr marL="571500" marR="0" lvl="0" indent="-571500" algn="just" rtl="0">
              <a:lnSpc>
                <a:spcPct val="100000"/>
              </a:lnSpc>
              <a:spcBef>
                <a:spcPts val="0"/>
              </a:spcBef>
              <a:spcAft>
                <a:spcPts val="0"/>
              </a:spcAft>
              <a:buClr>
                <a:srgbClr val="000066"/>
              </a:buClr>
              <a:buSzPts val="2800"/>
              <a:buFont typeface="Arial"/>
              <a:buChar char="•"/>
            </a:pPr>
            <a:r>
              <a:rPr lang="en-US" sz="2800" b="0" i="0" u="none" strike="noStrike" cap="none">
                <a:solidFill>
                  <a:srgbClr val="000066"/>
                </a:solidFill>
                <a:uFillTx/>
                <a:latin typeface="Times New Roman"/>
                <a:ea typeface="Times New Roman"/>
                <a:cs typeface="Times New Roman"/>
                <a:sym typeface="Times New Roman"/>
              </a:rPr>
              <a:t>Functions of the executive branch include: formulating and implementing policies, implementing laws passed by the Legislature, and providing a wide range of public services</a:t>
            </a:r>
            <a:endParaRPr sz="2800" b="0" i="0" u="none" strike="noStrike" cap="none">
              <a:solidFill>
                <a:srgbClr val="000066"/>
              </a:solidFill>
              <a:uFillTx/>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40"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503" name="Google Shape;503;p40"/>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5400" b="1" i="0" u="none" strike="noStrike" cap="none">
                <a:solidFill>
                  <a:srgbClr val="000066"/>
                </a:solidFill>
                <a:uFillTx/>
                <a:latin typeface="Times New Roman"/>
                <a:ea typeface="Times New Roman"/>
                <a:cs typeface="Times New Roman"/>
                <a:sym typeface="Times New Roman"/>
              </a:rPr>
              <a:t>Legislature vs Executive</a:t>
            </a:r>
            <a:endParaRPr sz="5400" b="1" i="0" u="none" strike="noStrike" cap="none">
              <a:solidFill>
                <a:srgbClr val="000066"/>
              </a:solidFill>
              <a:uFillTx/>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Times New Roman"/>
              <a:ea typeface="Times New Roman"/>
              <a:cs typeface="Times New Roman"/>
              <a:sym typeface="Times New Roman"/>
            </a:endParaRPr>
          </a:p>
        </p:txBody>
      </p:sp>
      <p:sp>
        <p:nvSpPr>
          <p:cNvPr id="504" name="Google Shape;504;p40"/>
          <p:cNvSpPr>
            <a:spLocks/>
          </p:cNvSpPr>
          <p:nvPr/>
        </p:nvSpPr>
        <p:spPr>
          <a:xfrm>
            <a:off x="4787050" y="1480438"/>
            <a:ext cx="7152300" cy="4860000"/>
          </a:xfrm>
          <a:prstGeom prst="wedgeRectCallout">
            <a:avLst>
              <a:gd name="adj1" fmla="val -63618"/>
              <a:gd name="adj2" fmla="val -35246"/>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3200" b="1" i="0" u="sng" strike="noStrike" cap="none">
                <a:solidFill>
                  <a:srgbClr val="000066"/>
                </a:solidFill>
                <a:uFillTx/>
                <a:latin typeface="Times New Roman"/>
                <a:ea typeface="Times New Roman"/>
                <a:cs typeface="Times New Roman"/>
                <a:sym typeface="Times New Roman"/>
              </a:rPr>
              <a:t>Article 73</a:t>
            </a:r>
            <a:endParaRPr sz="3200" b="1" i="0" u="sng" strike="noStrike" cap="none">
              <a:solidFill>
                <a:srgbClr val="000066"/>
              </a:solidFill>
              <a:uFillTx/>
              <a:latin typeface="Times New Roman"/>
              <a:ea typeface="Times New Roman"/>
              <a:cs typeface="Times New Roman"/>
              <a:sym typeface="Times New Roman"/>
            </a:endParaRPr>
          </a:p>
          <a:p>
            <a:pPr marL="0" marR="0" lvl="0" indent="0" algn="l" rtl="0">
              <a:lnSpc>
                <a:spcPct val="115000"/>
              </a:lnSpc>
              <a:spcBef>
                <a:spcPts val="0"/>
              </a:spcBef>
              <a:spcAft>
                <a:spcPts val="0"/>
              </a:spcAft>
              <a:buClr>
                <a:schemeClr val="dk1"/>
              </a:buClr>
              <a:buSzPts val="1100"/>
              <a:buFont typeface="Arial"/>
              <a:buNone/>
            </a:pPr>
            <a:r>
              <a:rPr lang="en-US" sz="3200" b="1" i="0" u="none" strike="noStrike" cap="none">
                <a:solidFill>
                  <a:srgbClr val="000066"/>
                </a:solidFill>
                <a:uFillTx/>
                <a:latin typeface="Times New Roman"/>
                <a:ea typeface="Times New Roman"/>
                <a:cs typeface="Times New Roman"/>
                <a:sym typeface="Times New Roman"/>
              </a:rPr>
              <a:t>The Legislative Council of the Hong Kong Special Administrative Region shall exercise the following powers and functions;</a:t>
            </a:r>
            <a:endParaRPr sz="3200" b="1" i="0" u="none" strike="noStrike" cap="none">
              <a:solidFill>
                <a:srgbClr val="000066"/>
              </a:solidFill>
              <a:uFillTx/>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100"/>
              <a:buFont typeface="Arial"/>
              <a:buNone/>
            </a:pPr>
            <a:r>
              <a:rPr lang="en-US" sz="3200" b="1" i="0" u="none" strike="noStrike" cap="none">
                <a:solidFill>
                  <a:srgbClr val="000066"/>
                </a:solidFill>
                <a:uFillTx/>
                <a:latin typeface="Times New Roman"/>
                <a:ea typeface="Times New Roman"/>
                <a:cs typeface="Times New Roman"/>
                <a:sym typeface="Times New Roman"/>
              </a:rPr>
              <a:t>(1) To enact, amend or repeal laws in accordance with the provisions of this Law and legal procedures</a:t>
            </a:r>
            <a:endParaRPr sz="3600" b="1" i="0" u="sng" strike="noStrike" cap="none">
              <a:solidFill>
                <a:srgbClr val="000066"/>
              </a:solidFill>
              <a:uFillTx/>
              <a:latin typeface="Times New Roman"/>
              <a:ea typeface="Times New Roman"/>
              <a:cs typeface="Times New Roman"/>
              <a:sym typeface="Times New Roman"/>
            </a:endParaRPr>
          </a:p>
        </p:txBody>
      </p:sp>
      <p:pic>
        <p:nvPicPr>
          <p:cNvPr id="505" name="Google Shape;505;p40"/>
          <p:cNvPicPr preferRelativeResize="0"/>
          <p:nvPr/>
        </p:nvPicPr>
        <p:blipFill rotWithShape="1">
          <a:blip r:embed="rId4"/>
          <a:srcRect/>
          <a:stretch/>
        </p:blipFill>
        <p:spPr>
          <a:xfrm>
            <a:off x="337013" y="1505388"/>
            <a:ext cx="3381375" cy="4810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41"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511" name="Google Shape;511;p41"/>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DFKai-SB"/>
                <a:ea typeface="DFKai-SB"/>
                <a:cs typeface="DFKai-SB"/>
                <a:sym typeface="DFKai-SB"/>
              </a:rPr>
              <a:t>立法機關對行政機關的制衡</a:t>
            </a:r>
            <a:endParaRPr sz="5400" b="1" i="0" u="none" strike="noStrike" cap="none">
              <a:solidFill>
                <a:srgbClr val="000066"/>
              </a:solidFill>
              <a:uFillTx/>
              <a:latin typeface="DFKai-SB"/>
              <a:ea typeface="DFKai-SB"/>
              <a:cs typeface="DFKai-SB"/>
              <a:sym typeface="DFKai-SB"/>
            </a:endParaRPr>
          </a:p>
        </p:txBody>
      </p:sp>
      <p:sp>
        <p:nvSpPr>
          <p:cNvPr id="512" name="Google Shape;512;p41"/>
          <p:cNvSpPr txBox="1">
            <a:spLocks/>
          </p:cNvSpPr>
          <p:nvPr/>
        </p:nvSpPr>
        <p:spPr>
          <a:xfrm>
            <a:off x="762000" y="6104600"/>
            <a:ext cx="11210400" cy="5232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2400" b="1" i="0" u="none" strike="noStrike" cap="none">
                <a:solidFill>
                  <a:srgbClr val="000066"/>
                </a:solidFill>
                <a:highlight>
                  <a:srgbClr val="FFFF00"/>
                </a:highlight>
                <a:uFillTx/>
                <a:latin typeface="Times New Roman"/>
                <a:ea typeface="Times New Roman"/>
                <a:cs typeface="Times New Roman"/>
                <a:sym typeface="Times New Roman"/>
              </a:rPr>
              <a:t>The proposed Hong Kong electoral reform in 2015 has been rejected by the LegCo.</a:t>
            </a:r>
            <a:endParaRPr sz="2400" b="1" i="0" u="none" strike="noStrike" cap="none">
              <a:solidFill>
                <a:srgbClr val="000066"/>
              </a:solidFill>
              <a:highlight>
                <a:srgbClr val="FFFF00"/>
              </a:highlight>
              <a:uFillTx/>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513" name="Google Shape;513;p41"/>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Legislature vs Executive</a:t>
            </a:r>
            <a:endParaRPr sz="5400" b="1" i="0" u="none" strike="noStrike" cap="none">
              <a:solidFill>
                <a:srgbClr val="000066"/>
              </a:solidFill>
              <a:uFillTx/>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Times New Roman"/>
              <a:ea typeface="Times New Roman"/>
              <a:cs typeface="Times New Roman"/>
              <a:sym typeface="Times New Roman"/>
            </a:endParaRPr>
          </a:p>
        </p:txBody>
      </p:sp>
      <p:pic>
        <p:nvPicPr>
          <p:cNvPr id="514" name="Google Shape;514;p41"/>
          <p:cNvPicPr preferRelativeResize="0"/>
          <p:nvPr/>
        </p:nvPicPr>
        <p:blipFill rotWithShape="1">
          <a:blip r:embed="rId4"/>
          <a:srcRect/>
          <a:stretch/>
        </p:blipFill>
        <p:spPr>
          <a:xfrm>
            <a:off x="2638450" y="1254725"/>
            <a:ext cx="6915150" cy="4610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42"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520" name="Google Shape;520;p42"/>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DFKai-SB"/>
                <a:ea typeface="DFKai-SB"/>
                <a:cs typeface="DFKai-SB"/>
                <a:sym typeface="DFKai-SB"/>
              </a:rPr>
              <a:t>立法機關對行政機關的制衡</a:t>
            </a:r>
            <a:endParaRPr sz="5400" b="1" i="0" u="none" strike="noStrike" cap="none">
              <a:solidFill>
                <a:srgbClr val="000066"/>
              </a:solidFill>
              <a:uFillTx/>
              <a:latin typeface="DFKai-SB"/>
              <a:ea typeface="DFKai-SB"/>
              <a:cs typeface="DFKai-SB"/>
              <a:sym typeface="DFKai-SB"/>
            </a:endParaRPr>
          </a:p>
        </p:txBody>
      </p:sp>
      <p:sp>
        <p:nvSpPr>
          <p:cNvPr id="521" name="Google Shape;521;p42"/>
          <p:cNvSpPr>
            <a:spLocks/>
          </p:cNvSpPr>
          <p:nvPr/>
        </p:nvSpPr>
        <p:spPr>
          <a:xfrm>
            <a:off x="5285232" y="1480376"/>
            <a:ext cx="6669000" cy="4860000"/>
          </a:xfrm>
          <a:prstGeom prst="wedgeRectCallout">
            <a:avLst>
              <a:gd name="adj1" fmla="val -63618"/>
              <a:gd name="adj2" fmla="val -35246"/>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3000" b="1" i="0" u="sng" strike="noStrike" cap="none">
                <a:solidFill>
                  <a:srgbClr val="000066"/>
                </a:solidFill>
                <a:uFillTx/>
                <a:latin typeface="Times New Roman"/>
                <a:ea typeface="Times New Roman"/>
                <a:cs typeface="Times New Roman"/>
                <a:sym typeface="Times New Roman"/>
              </a:rPr>
              <a:t>Article 73</a:t>
            </a:r>
            <a:endParaRPr sz="3000" b="1" i="0" u="sng" strike="noStrike" cap="none">
              <a:solidFill>
                <a:srgbClr val="000066"/>
              </a:solidFill>
              <a:uFillTx/>
              <a:latin typeface="Times New Roman"/>
              <a:ea typeface="Times New Roman"/>
              <a:cs typeface="Times New Roman"/>
              <a:sym typeface="Times New Roman"/>
            </a:endParaRPr>
          </a:p>
          <a:p>
            <a:pPr marL="0" marR="0" lvl="0" indent="0" algn="l" rtl="0">
              <a:lnSpc>
                <a:spcPct val="115000"/>
              </a:lnSpc>
              <a:spcBef>
                <a:spcPts val="0"/>
              </a:spcBef>
              <a:spcAft>
                <a:spcPts val="0"/>
              </a:spcAft>
              <a:buClr>
                <a:schemeClr val="dk1"/>
              </a:buClr>
              <a:buSzPts val="1100"/>
              <a:buFont typeface="Arial"/>
              <a:buNone/>
            </a:pPr>
            <a:r>
              <a:rPr lang="en-US" sz="3000" b="1" i="0" u="none" strike="noStrike" cap="none">
                <a:solidFill>
                  <a:srgbClr val="000066"/>
                </a:solidFill>
                <a:uFillTx/>
                <a:latin typeface="Times New Roman"/>
                <a:ea typeface="Times New Roman"/>
                <a:cs typeface="Times New Roman"/>
                <a:sym typeface="Times New Roman"/>
              </a:rPr>
              <a:t>The Legislative Council of the Hong Kong Special Administrative Region shall exercise the following powers and functions;</a:t>
            </a:r>
            <a:endParaRPr sz="3000" b="1" i="0" u="none" strike="noStrike" cap="none">
              <a:solidFill>
                <a:srgbClr val="000066"/>
              </a:solidFill>
              <a:uFillTx/>
              <a:latin typeface="Times New Roman"/>
              <a:ea typeface="Times New Roman"/>
              <a:cs typeface="Times New Roman"/>
              <a:sym typeface="Times New Roman"/>
            </a:endParaRPr>
          </a:p>
          <a:p>
            <a:pPr marL="0" marR="0" lvl="0" indent="0" algn="l" rtl="0">
              <a:lnSpc>
                <a:spcPct val="115000"/>
              </a:lnSpc>
              <a:spcBef>
                <a:spcPts val="0"/>
              </a:spcBef>
              <a:spcAft>
                <a:spcPts val="0"/>
              </a:spcAft>
              <a:buClr>
                <a:schemeClr val="dk1"/>
              </a:buClr>
              <a:buSzPts val="1100"/>
              <a:buFont typeface="Arial"/>
              <a:buNone/>
            </a:pPr>
            <a:r>
              <a:rPr lang="en-US" sz="3000" b="1" i="0" u="none" strike="noStrike" cap="none">
                <a:solidFill>
                  <a:srgbClr val="000066"/>
                </a:solidFill>
                <a:uFillTx/>
                <a:latin typeface="Times New Roman"/>
                <a:ea typeface="Times New Roman"/>
                <a:cs typeface="Times New Roman"/>
                <a:sym typeface="Times New Roman"/>
              </a:rPr>
              <a:t>(2) To examine and approve budgets introduced by the government;</a:t>
            </a:r>
            <a:endParaRPr sz="3000" b="1" i="0" u="none" strike="noStrike" cap="none">
              <a:solidFill>
                <a:srgbClr val="000066"/>
              </a:solidFill>
              <a:uFillTx/>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100"/>
              <a:buFont typeface="Arial"/>
              <a:buNone/>
            </a:pPr>
            <a:r>
              <a:rPr lang="en-US" sz="3000" b="1" i="0" u="none" strike="noStrike" cap="none">
                <a:solidFill>
                  <a:srgbClr val="000066"/>
                </a:solidFill>
                <a:uFillTx/>
                <a:latin typeface="Times New Roman"/>
                <a:ea typeface="Times New Roman"/>
                <a:cs typeface="Times New Roman"/>
                <a:sym typeface="Times New Roman"/>
              </a:rPr>
              <a:t>(3) To approve taxation and public expenditure;</a:t>
            </a:r>
            <a:endParaRPr sz="3000" b="1" i="0" u="sng" strike="noStrike" cap="none">
              <a:solidFill>
                <a:srgbClr val="000066"/>
              </a:solidFill>
              <a:uFillTx/>
              <a:latin typeface="Times New Roman"/>
              <a:ea typeface="Times New Roman"/>
              <a:cs typeface="Times New Roman"/>
              <a:sym typeface="Times New Roman"/>
            </a:endParaRPr>
          </a:p>
        </p:txBody>
      </p:sp>
      <p:sp>
        <p:nvSpPr>
          <p:cNvPr id="522" name="Google Shape;522;p42"/>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5400" b="1" i="0" u="none" strike="noStrike" cap="none">
                <a:solidFill>
                  <a:srgbClr val="000066"/>
                </a:solidFill>
                <a:uFillTx/>
                <a:latin typeface="Times New Roman"/>
                <a:ea typeface="Times New Roman"/>
                <a:cs typeface="Times New Roman"/>
                <a:sym typeface="Times New Roman"/>
              </a:rPr>
              <a:t>Legislature vs Executive</a:t>
            </a:r>
            <a:endParaRPr sz="5400" b="1" i="0" u="none" strike="noStrike" cap="none">
              <a:solidFill>
                <a:srgbClr val="000066"/>
              </a:solidFill>
              <a:uFillTx/>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p:txBody>
      </p:sp>
      <p:pic>
        <p:nvPicPr>
          <p:cNvPr id="523" name="Google Shape;523;p42"/>
          <p:cNvPicPr preferRelativeResize="0"/>
          <p:nvPr/>
        </p:nvPicPr>
        <p:blipFill rotWithShape="1">
          <a:blip r:embed="rId4"/>
          <a:srcRect/>
          <a:stretch/>
        </p:blipFill>
        <p:spPr>
          <a:xfrm>
            <a:off x="718013" y="1505388"/>
            <a:ext cx="3381375" cy="4810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43"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529" name="Google Shape;529;p43"/>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DFKai-SB"/>
                <a:ea typeface="DFKai-SB"/>
                <a:cs typeface="DFKai-SB"/>
                <a:sym typeface="DFKai-SB"/>
              </a:rPr>
              <a:t>立法機關對行政機關的制衡</a:t>
            </a:r>
            <a:endParaRPr sz="5400" b="1" i="0" u="none" strike="noStrike" cap="none">
              <a:solidFill>
                <a:srgbClr val="000066"/>
              </a:solidFill>
              <a:uFillTx/>
              <a:latin typeface="DFKai-SB"/>
              <a:ea typeface="DFKai-SB"/>
              <a:cs typeface="DFKai-SB"/>
              <a:sym typeface="DFKai-SB"/>
            </a:endParaRPr>
          </a:p>
        </p:txBody>
      </p:sp>
      <p:sp>
        <p:nvSpPr>
          <p:cNvPr id="530" name="Google Shape;530;p43"/>
          <p:cNvSpPr txBox="1">
            <a:spLocks/>
          </p:cNvSpPr>
          <p:nvPr/>
        </p:nvSpPr>
        <p:spPr>
          <a:xfrm>
            <a:off x="1483525" y="6104600"/>
            <a:ext cx="10175100" cy="5232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highlight>
                  <a:srgbClr val="FFFF00"/>
                </a:highlight>
                <a:uFillTx/>
                <a:latin typeface="Times New Roman"/>
                <a:ea typeface="Times New Roman"/>
                <a:cs typeface="Times New Roman"/>
                <a:sym typeface="Times New Roman"/>
              </a:rPr>
              <a:t>The proposal of Goods and Service Tax has been rejected in 2016</a:t>
            </a:r>
            <a:endParaRPr sz="2800" b="1" i="0" u="none" strike="noStrike" cap="none">
              <a:solidFill>
                <a:srgbClr val="000066"/>
              </a:solidFill>
              <a:highlight>
                <a:srgbClr val="FFFF00"/>
              </a:highlight>
              <a:uFillTx/>
              <a:latin typeface="DFKai-SB"/>
              <a:ea typeface="DFKai-SB"/>
              <a:cs typeface="DFKai-SB"/>
              <a:sym typeface="DFKai-SB"/>
            </a:endParaRPr>
          </a:p>
        </p:txBody>
      </p:sp>
      <p:pic>
        <p:nvPicPr>
          <p:cNvPr id="531" name="Google Shape;531;p43" descr="A group of people walking down a street  Description automatically generated"/>
          <p:cNvPicPr preferRelativeResize="0"/>
          <p:nvPr/>
        </p:nvPicPr>
        <p:blipFill rotWithShape="1">
          <a:blip r:embed="rId4"/>
          <a:srcRect/>
          <a:stretch/>
        </p:blipFill>
        <p:spPr>
          <a:xfrm>
            <a:off x="2471928" y="1234440"/>
            <a:ext cx="7101840" cy="4734560"/>
          </a:xfrm>
          <a:prstGeom prst="rect">
            <a:avLst/>
          </a:prstGeom>
          <a:noFill/>
          <a:ln w="57150" cap="flat" cmpd="sng">
            <a:solidFill>
              <a:schemeClr val="dk1"/>
            </a:solidFill>
            <a:prstDash val="solid"/>
            <a:round/>
            <a:headEnd type="none" w="sm" len="sm"/>
            <a:tailEnd type="none" w="sm" len="sm"/>
          </a:ln>
        </p:spPr>
      </p:pic>
      <p:sp>
        <p:nvSpPr>
          <p:cNvPr id="532" name="Google Shape;532;p43"/>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5400" b="1" i="0" u="none" strike="noStrike" cap="none">
                <a:solidFill>
                  <a:srgbClr val="000066"/>
                </a:solidFill>
                <a:uFillTx/>
                <a:latin typeface="Times New Roman"/>
                <a:ea typeface="Times New Roman"/>
                <a:cs typeface="Times New Roman"/>
                <a:sym typeface="Times New Roman"/>
              </a:rPr>
              <a:t>Legislature vs Executive</a:t>
            </a:r>
            <a:endParaRPr sz="5400" b="1" i="0" u="none" strike="noStrike" cap="none">
              <a:solidFill>
                <a:srgbClr val="000066"/>
              </a:solidFill>
              <a:uFillTx/>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44"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538" name="Google Shape;538;p44"/>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立法機關對行政機關的制衡</a:t>
            </a:r>
            <a:endParaRPr sz="5400" b="1" i="0" u="none" strike="noStrike" cap="none">
              <a:solidFill>
                <a:srgbClr val="000066"/>
              </a:solidFill>
              <a:uFillTx/>
              <a:latin typeface="Times New Roman"/>
              <a:ea typeface="Times New Roman"/>
              <a:cs typeface="Times New Roman"/>
              <a:sym typeface="Times New Roman"/>
            </a:endParaRPr>
          </a:p>
        </p:txBody>
      </p:sp>
      <p:sp>
        <p:nvSpPr>
          <p:cNvPr id="539" name="Google Shape;539;p44"/>
          <p:cNvSpPr>
            <a:spLocks/>
          </p:cNvSpPr>
          <p:nvPr/>
        </p:nvSpPr>
        <p:spPr>
          <a:xfrm>
            <a:off x="5285232" y="1194081"/>
            <a:ext cx="6669000" cy="5548800"/>
          </a:xfrm>
          <a:prstGeom prst="wedgeRectCallout">
            <a:avLst>
              <a:gd name="adj1" fmla="val -63618"/>
              <a:gd name="adj2" fmla="val -35246"/>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1" i="0" u="sng" strike="noStrike" cap="none">
              <a:solidFill>
                <a:srgbClr val="000066"/>
              </a:solidFill>
              <a:uFillTx/>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66"/>
                </a:solidFill>
                <a:uFillTx/>
                <a:latin typeface="Times New Roman"/>
                <a:ea typeface="Times New Roman"/>
                <a:cs typeface="Times New Roman"/>
                <a:sym typeface="Times New Roman"/>
              </a:rPr>
              <a:t>Article 49</a:t>
            </a:r>
            <a:endParaRPr sz="3000" b="1" i="0" u="sng"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uFillTx/>
                <a:latin typeface="Times New Roman"/>
                <a:ea typeface="Times New Roman"/>
                <a:cs typeface="Times New Roman"/>
                <a:sym typeface="Times New Roman"/>
              </a:rPr>
              <a:t>If the CE of the HKSAR considered that a bill passed by the LegCo is not compatible with the overall interests of the Region, he or she may return it to the LegCo.</a:t>
            </a:r>
            <a:endParaRPr sz="1400" b="0" i="0" u="none" strike="noStrike" cap="none">
              <a:solidFill>
                <a:srgbClr val="000000"/>
              </a:solidFill>
              <a:uFillTx/>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uFillTx/>
                <a:latin typeface="Times New Roman"/>
                <a:ea typeface="Times New Roman"/>
                <a:cs typeface="Times New Roman"/>
                <a:sym typeface="Times New Roman"/>
              </a:rPr>
              <a:t>However, if the LegCo passed the original bill again by not less than </a:t>
            </a:r>
            <a:r>
              <a:rPr lang="en-US" sz="2800" b="1" i="0" u="none" strike="noStrike" cap="none">
                <a:solidFill>
                  <a:srgbClr val="FF0000"/>
                </a:solidFill>
                <a:uFillTx/>
                <a:latin typeface="Times New Roman"/>
                <a:ea typeface="Times New Roman"/>
                <a:cs typeface="Times New Roman"/>
                <a:sym typeface="Times New Roman"/>
              </a:rPr>
              <a:t>a two-third majority</a:t>
            </a:r>
            <a:r>
              <a:rPr lang="en-US" sz="2800" b="1" i="0" u="none" strike="noStrike" cap="none">
                <a:solidFill>
                  <a:srgbClr val="000066"/>
                </a:solidFill>
                <a:uFillTx/>
                <a:latin typeface="Times New Roman"/>
                <a:ea typeface="Times New Roman"/>
                <a:cs typeface="Times New Roman"/>
                <a:sym typeface="Times New Roman"/>
              </a:rPr>
              <a:t>, CE must sign and promulgate it within 1 month, or act in accordance with the provision of article 50 of this law. </a:t>
            </a:r>
            <a:endParaRPr sz="2800" b="1" i="0" u="none"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3200"/>
              <a:buFont typeface="Arial"/>
              <a:buNone/>
            </a:pPr>
            <a:endParaRPr sz="3200" b="1" i="0" u="none" strike="noStrike" cap="none">
              <a:solidFill>
                <a:srgbClr val="000066"/>
              </a:solidFill>
              <a:uFillTx/>
              <a:latin typeface="Times New Roman"/>
              <a:ea typeface="Times New Roman"/>
              <a:cs typeface="Times New Roman"/>
              <a:sym typeface="Times New Roman"/>
            </a:endParaRPr>
          </a:p>
        </p:txBody>
      </p:sp>
      <p:sp>
        <p:nvSpPr>
          <p:cNvPr id="540" name="Google Shape;540;p44"/>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Executive VS Legislature</a:t>
            </a:r>
            <a:endParaRPr sz="5400" b="1" i="0" u="none" strike="noStrike" cap="none">
              <a:solidFill>
                <a:srgbClr val="000066"/>
              </a:solidFill>
              <a:uFillTx/>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000066"/>
              </a:buClr>
              <a:buSzPts val="5400"/>
              <a:buFont typeface="Arial"/>
              <a:buNone/>
            </a:pPr>
            <a:endParaRPr sz="5400" b="0" i="0" u="none" strike="noStrike" cap="none">
              <a:solidFill>
                <a:srgbClr val="000066"/>
              </a:solidFill>
              <a:uFillTx/>
              <a:latin typeface="Times New Roman"/>
              <a:ea typeface="Times New Roman"/>
              <a:cs typeface="Times New Roman"/>
              <a:sym typeface="Times New Roman"/>
            </a:endParaRPr>
          </a:p>
        </p:txBody>
      </p:sp>
      <p:pic>
        <p:nvPicPr>
          <p:cNvPr id="541" name="Google Shape;541;p44"/>
          <p:cNvPicPr preferRelativeResize="0"/>
          <p:nvPr/>
        </p:nvPicPr>
        <p:blipFill rotWithShape="1">
          <a:blip r:embed="rId4"/>
          <a:srcRect/>
          <a:stretch/>
        </p:blipFill>
        <p:spPr>
          <a:xfrm>
            <a:off x="718013" y="1505388"/>
            <a:ext cx="3381375" cy="4810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45"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547" name="Google Shape;547;p45"/>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立法機關對行政機關的制衡</a:t>
            </a:r>
            <a:endParaRPr sz="5400" b="1" i="0" u="none" strike="noStrike" cap="none">
              <a:solidFill>
                <a:srgbClr val="000066"/>
              </a:solidFill>
              <a:uFillTx/>
              <a:latin typeface="Times New Roman"/>
              <a:ea typeface="Times New Roman"/>
              <a:cs typeface="Times New Roman"/>
              <a:sym typeface="Times New Roman"/>
            </a:endParaRPr>
          </a:p>
        </p:txBody>
      </p:sp>
      <p:sp>
        <p:nvSpPr>
          <p:cNvPr id="548" name="Google Shape;548;p45"/>
          <p:cNvSpPr>
            <a:spLocks/>
          </p:cNvSpPr>
          <p:nvPr/>
        </p:nvSpPr>
        <p:spPr>
          <a:xfrm>
            <a:off x="5285232" y="1194081"/>
            <a:ext cx="6669000" cy="5548800"/>
          </a:xfrm>
          <a:prstGeom prst="wedgeRectCallout">
            <a:avLst>
              <a:gd name="adj1" fmla="val -63618"/>
              <a:gd name="adj2" fmla="val -35246"/>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sng" strike="noStrike" cap="none">
                <a:solidFill>
                  <a:srgbClr val="000066"/>
                </a:solidFill>
                <a:uFillTx/>
                <a:latin typeface="Times New Roman"/>
                <a:ea typeface="Times New Roman"/>
                <a:cs typeface="Times New Roman"/>
                <a:sym typeface="Times New Roman"/>
              </a:rPr>
              <a:t>Article 50 </a:t>
            </a:r>
            <a:endParaRPr sz="3200" b="1" i="0" u="sng"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uFillTx/>
                <a:latin typeface="Times New Roman"/>
                <a:ea typeface="Times New Roman"/>
                <a:cs typeface="Times New Roman"/>
                <a:sym typeface="Times New Roman"/>
              </a:rPr>
              <a:t>The CE could </a:t>
            </a:r>
            <a:r>
              <a:rPr lang="en-US" sz="2800" b="1" i="0" u="none" strike="noStrike" cap="none">
                <a:solidFill>
                  <a:srgbClr val="FF0000"/>
                </a:solidFill>
                <a:uFillTx/>
                <a:latin typeface="Times New Roman"/>
                <a:ea typeface="Times New Roman"/>
                <a:cs typeface="Times New Roman"/>
                <a:sym typeface="Times New Roman"/>
              </a:rPr>
              <a:t>dissolve the LegCo </a:t>
            </a:r>
            <a:r>
              <a:rPr lang="en-US" sz="2800" b="1" i="0" u="none" strike="noStrike" cap="none">
                <a:solidFill>
                  <a:srgbClr val="000066"/>
                </a:solidFill>
                <a:uFillTx/>
                <a:latin typeface="Times New Roman"/>
                <a:ea typeface="Times New Roman"/>
                <a:cs typeface="Times New Roman"/>
                <a:sym typeface="Times New Roman"/>
              </a:rPr>
              <a:t>if:</a:t>
            </a:r>
            <a:endParaRPr sz="1400" b="0" i="0" u="none" strike="noStrike" cap="none">
              <a:solidFill>
                <a:srgbClr val="000000"/>
              </a:solidFill>
              <a:uFillTx/>
              <a:latin typeface="Arial"/>
              <a:ea typeface="Arial"/>
              <a:cs typeface="Arial"/>
              <a:sym typeface="Arial"/>
            </a:endParaRPr>
          </a:p>
          <a:p>
            <a:pPr marL="457200" marR="0" lvl="0" indent="-457200" algn="just" rtl="0">
              <a:lnSpc>
                <a:spcPct val="100000"/>
              </a:lnSpc>
              <a:spcBef>
                <a:spcPts val="0"/>
              </a:spcBef>
              <a:spcAft>
                <a:spcPts val="0"/>
              </a:spcAft>
              <a:buClr>
                <a:srgbClr val="000066"/>
              </a:buClr>
              <a:buSzPts val="2800"/>
              <a:buFont typeface="Arial"/>
              <a:buChar char="•"/>
            </a:pPr>
            <a:r>
              <a:rPr lang="en-US" sz="2800" b="1" i="0" u="none" strike="noStrike" cap="none">
                <a:solidFill>
                  <a:srgbClr val="000066"/>
                </a:solidFill>
                <a:uFillTx/>
                <a:latin typeface="Times New Roman"/>
                <a:ea typeface="Times New Roman"/>
                <a:cs typeface="Times New Roman"/>
                <a:sym typeface="Times New Roman"/>
              </a:rPr>
              <a:t>the CE refuse to sign the bill passed the second time by the LegCo; or</a:t>
            </a:r>
            <a:endParaRPr sz="2800" b="1" i="0" u="none" strike="noStrike" cap="none">
              <a:solidFill>
                <a:srgbClr val="000066"/>
              </a:solidFill>
              <a:uFillTx/>
              <a:latin typeface="Times New Roman"/>
              <a:ea typeface="Times New Roman"/>
              <a:cs typeface="Times New Roman"/>
              <a:sym typeface="Times New Roman"/>
            </a:endParaRPr>
          </a:p>
          <a:p>
            <a:pPr marL="457200" marR="0" lvl="0" indent="-457200" algn="just" rtl="0">
              <a:lnSpc>
                <a:spcPct val="100000"/>
              </a:lnSpc>
              <a:spcBef>
                <a:spcPts val="0"/>
              </a:spcBef>
              <a:spcAft>
                <a:spcPts val="0"/>
              </a:spcAft>
              <a:buClr>
                <a:srgbClr val="000066"/>
              </a:buClr>
              <a:buSzPts val="2800"/>
              <a:buFont typeface="Arial"/>
              <a:buChar char="•"/>
            </a:pPr>
            <a:r>
              <a:rPr lang="en-US" sz="2800" b="1" i="0" u="none" strike="noStrike" cap="none">
                <a:solidFill>
                  <a:srgbClr val="000066"/>
                </a:solidFill>
                <a:uFillTx/>
                <a:latin typeface="Times New Roman"/>
                <a:ea typeface="Times New Roman"/>
                <a:cs typeface="Times New Roman"/>
                <a:sym typeface="Times New Roman"/>
              </a:rPr>
              <a:t>the LegCo refuses to pass a budget or any other important bill introduced by the government, and consensus still cannot be reached after consultation</a:t>
            </a:r>
            <a:endParaRPr sz="2800" b="1" i="0" u="none" strike="noStrike" cap="none">
              <a:solidFill>
                <a:srgbClr val="000066"/>
              </a:solidFill>
              <a:uFillTx/>
              <a:latin typeface="Times New Roman"/>
              <a:ea typeface="Times New Roman"/>
              <a:cs typeface="Times New Roman"/>
              <a:sym typeface="Times New Roman"/>
            </a:endParaRPr>
          </a:p>
        </p:txBody>
      </p:sp>
      <p:sp>
        <p:nvSpPr>
          <p:cNvPr id="549" name="Google Shape;549;p45"/>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 Executive VS Legislature ?</a:t>
            </a:r>
            <a:endParaRPr sz="5400" b="1" i="0" u="none" strike="noStrike" cap="none">
              <a:solidFill>
                <a:srgbClr val="000066"/>
              </a:solidFill>
              <a:uFillTx/>
              <a:latin typeface="Times New Roman"/>
              <a:ea typeface="Times New Roman"/>
              <a:cs typeface="Times New Roman"/>
              <a:sym typeface="Times New Roman"/>
            </a:endParaRPr>
          </a:p>
        </p:txBody>
      </p:sp>
      <p:pic>
        <p:nvPicPr>
          <p:cNvPr id="550" name="Google Shape;550;p45"/>
          <p:cNvPicPr preferRelativeResize="0"/>
          <p:nvPr/>
        </p:nvPicPr>
        <p:blipFill rotWithShape="1">
          <a:blip r:embed="rId4"/>
          <a:srcRect/>
          <a:stretch/>
        </p:blipFill>
        <p:spPr>
          <a:xfrm>
            <a:off x="718013" y="1505388"/>
            <a:ext cx="3381375" cy="4810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46"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557" name="Google Shape;557;p46"/>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DFKai-SB"/>
                <a:ea typeface="DFKai-SB"/>
                <a:cs typeface="DFKai-SB"/>
                <a:sym typeface="DFKai-SB"/>
              </a:rPr>
              <a:t>立法機關對行政機關的制衡</a:t>
            </a:r>
            <a:endParaRPr sz="5400" b="1" i="0" u="none" strike="noStrike" cap="none">
              <a:solidFill>
                <a:srgbClr val="000066"/>
              </a:solidFill>
              <a:uFillTx/>
              <a:latin typeface="DFKai-SB"/>
              <a:ea typeface="DFKai-SB"/>
              <a:cs typeface="DFKai-SB"/>
              <a:sym typeface="DFKai-SB"/>
            </a:endParaRPr>
          </a:p>
        </p:txBody>
      </p:sp>
      <p:sp>
        <p:nvSpPr>
          <p:cNvPr id="558" name="Google Shape;558;p46"/>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 ? Executive VS legislature ?</a:t>
            </a:r>
            <a:endParaRPr sz="5400" b="1" i="0" u="none" strike="noStrike" cap="none">
              <a:solidFill>
                <a:srgbClr val="000066"/>
              </a:solidFill>
              <a:uFillTx/>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p:txBody>
      </p:sp>
      <p:sp>
        <p:nvSpPr>
          <p:cNvPr id="559" name="Google Shape;559;p46"/>
          <p:cNvSpPr txBox="1">
            <a:spLocks/>
          </p:cNvSpPr>
          <p:nvPr/>
        </p:nvSpPr>
        <p:spPr>
          <a:xfrm>
            <a:off x="838200" y="5849800"/>
            <a:ext cx="10515600" cy="5640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66"/>
              </a:buClr>
              <a:buSzPts val="5400"/>
              <a:buFont typeface="Arial"/>
              <a:buNone/>
            </a:pPr>
            <a:r>
              <a:rPr lang="en-US" sz="2800" b="1" i="0" u="none" strike="noStrike" cap="none">
                <a:solidFill>
                  <a:srgbClr val="000080"/>
                </a:solidFill>
                <a:uFillTx/>
                <a:latin typeface="Times New Roman"/>
                <a:ea typeface="Times New Roman"/>
                <a:cs typeface="Times New Roman"/>
                <a:sym typeface="Times New Roman"/>
              </a:rPr>
              <a:t>The devil is hidden in the details...</a:t>
            </a:r>
            <a:endParaRPr sz="2800" b="1" i="0" u="none" strike="noStrike" cap="none">
              <a:solidFill>
                <a:srgbClr val="000080"/>
              </a:solidFill>
              <a:uFillTx/>
              <a:latin typeface="Times New Roman"/>
              <a:ea typeface="Times New Roman"/>
              <a:cs typeface="Times New Roman"/>
              <a:sym typeface="Times New Roman"/>
            </a:endParaRPr>
          </a:p>
        </p:txBody>
      </p:sp>
      <p:sp>
        <p:nvSpPr>
          <p:cNvPr id="560" name="Google Shape;560;p46"/>
          <p:cNvSpPr>
            <a:spLocks/>
          </p:cNvSpPr>
          <p:nvPr/>
        </p:nvSpPr>
        <p:spPr>
          <a:xfrm>
            <a:off x="4907450" y="1230250"/>
            <a:ext cx="6028800" cy="4374000"/>
          </a:xfrm>
          <a:prstGeom prst="wedgeRectCallout">
            <a:avLst>
              <a:gd name="adj1" fmla="val -63618"/>
              <a:gd name="adj2" fmla="val -35246"/>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200"/>
              <a:buFont typeface="Arial"/>
              <a:buNone/>
            </a:pPr>
            <a:endParaRPr sz="2200" b="1" i="0" u="sng" strike="noStrike" cap="none">
              <a:solidFill>
                <a:srgbClr val="000066"/>
              </a:solidFill>
              <a:uFillTx/>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2200"/>
              <a:buFont typeface="Arial"/>
              <a:buNone/>
            </a:pPr>
            <a:r>
              <a:rPr lang="en-US" sz="2200" b="1" i="0" u="sng" strike="noStrike" cap="none">
                <a:solidFill>
                  <a:srgbClr val="000080"/>
                </a:solidFill>
                <a:uFillTx/>
                <a:latin typeface="Times New Roman"/>
                <a:ea typeface="Times New Roman"/>
                <a:cs typeface="Times New Roman"/>
                <a:sym typeface="Times New Roman"/>
              </a:rPr>
              <a:t>Article 74</a:t>
            </a:r>
            <a:endParaRPr sz="2200" b="1" i="0" u="none" strike="noStrike" cap="none">
              <a:solidFill>
                <a:srgbClr val="000080"/>
              </a:solidFill>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000080"/>
                </a:solidFill>
                <a:highlight>
                  <a:srgbClr val="FFFFFF"/>
                </a:highlight>
                <a:uFillTx/>
                <a:latin typeface="Times New Roman"/>
                <a:ea typeface="Times New Roman"/>
                <a:cs typeface="Times New Roman"/>
                <a:sym typeface="Times New Roman"/>
              </a:rPr>
              <a:t>Members of the Legislative Council of the Hong Kong Special Administrative Region may introduce bills in accordance with the provisions of this Law and legal procedures. Bills which do not relate to public expenditure or political structure or the operation of the government may be introduced individually or jointly by members of the Council. </a:t>
            </a:r>
            <a:endParaRPr sz="2200" b="1" i="0" u="none" strike="noStrike" cap="none">
              <a:solidFill>
                <a:srgbClr val="000080"/>
              </a:solidFill>
              <a:highlight>
                <a:srgbClr val="FFFFFF"/>
              </a:highlight>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FF0000"/>
                </a:solidFill>
                <a:highlight>
                  <a:srgbClr val="FFFFFF"/>
                </a:highlight>
                <a:uFillTx/>
                <a:latin typeface="Times New Roman"/>
                <a:ea typeface="Times New Roman"/>
                <a:cs typeface="Times New Roman"/>
                <a:sym typeface="Times New Roman"/>
              </a:rPr>
              <a:t>The written consent of the Chief Executive shall be required before bills relating to government policies are introduced. </a:t>
            </a:r>
            <a:endParaRPr sz="2200" b="1" i="0" u="none" strike="noStrike" cap="none">
              <a:solidFill>
                <a:srgbClr val="FF0000"/>
              </a:solidFill>
              <a:highlight>
                <a:srgbClr val="FFFF00"/>
              </a:highlight>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200"/>
              <a:buFont typeface="Arial"/>
              <a:buNone/>
            </a:pPr>
            <a:endParaRPr sz="2200" b="1" i="0" u="none" strike="noStrike" cap="none">
              <a:solidFill>
                <a:srgbClr val="000066"/>
              </a:solidFill>
              <a:uFillTx/>
              <a:latin typeface="Times New Roman"/>
              <a:ea typeface="Times New Roman"/>
              <a:cs typeface="Times New Roman"/>
              <a:sym typeface="Times New Roman"/>
            </a:endParaRPr>
          </a:p>
        </p:txBody>
      </p:sp>
      <p:pic>
        <p:nvPicPr>
          <p:cNvPr id="561" name="Google Shape;561;p46"/>
          <p:cNvPicPr preferRelativeResize="0"/>
          <p:nvPr/>
        </p:nvPicPr>
        <p:blipFill rotWithShape="1">
          <a:blip r:embed="rId4"/>
          <a:srcRect/>
          <a:stretch/>
        </p:blipFill>
        <p:spPr>
          <a:xfrm>
            <a:off x="942825" y="1230250"/>
            <a:ext cx="3074769" cy="43739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47"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568" name="Google Shape;568;p47"/>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DFKai-SB"/>
                <a:ea typeface="DFKai-SB"/>
                <a:cs typeface="DFKai-SB"/>
                <a:sym typeface="DFKai-SB"/>
              </a:rPr>
              <a:t>立法機關對行政機關的制衡</a:t>
            </a:r>
            <a:endParaRPr sz="5400" b="1" i="0" u="none" strike="noStrike" cap="none">
              <a:solidFill>
                <a:srgbClr val="000066"/>
              </a:solidFill>
              <a:uFillTx/>
              <a:latin typeface="DFKai-SB"/>
              <a:ea typeface="DFKai-SB"/>
              <a:cs typeface="DFKai-SB"/>
              <a:sym typeface="DFKai-SB"/>
            </a:endParaRPr>
          </a:p>
        </p:txBody>
      </p:sp>
      <p:sp>
        <p:nvSpPr>
          <p:cNvPr id="569" name="Google Shape;569;p47"/>
          <p:cNvSpPr txBox="1">
            <a:spLocks/>
          </p:cNvSpPr>
          <p:nvPr/>
        </p:nvSpPr>
        <p:spPr>
          <a:xfrm>
            <a:off x="7723450" y="1472800"/>
            <a:ext cx="4301100" cy="51252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sng" strike="noStrike" cap="none">
                <a:solidFill>
                  <a:srgbClr val="000066"/>
                </a:solidFill>
                <a:highlight>
                  <a:srgbClr val="FFFF00"/>
                </a:highlight>
                <a:uFillTx/>
                <a:latin typeface="Times New Roman"/>
                <a:ea typeface="Times New Roman"/>
                <a:cs typeface="Times New Roman"/>
                <a:sym typeface="Times New Roman"/>
              </a:rPr>
              <a:t>Changes in Rules of Procedure:</a:t>
            </a:r>
            <a:r>
              <a:rPr lang="en-US" sz="3000" b="1" i="0" u="none" strike="noStrike" cap="none">
                <a:solidFill>
                  <a:srgbClr val="000066"/>
                </a:solidFill>
                <a:highlight>
                  <a:srgbClr val="FFFF00"/>
                </a:highlight>
                <a:uFillTx/>
                <a:latin typeface="Times New Roman"/>
                <a:ea typeface="Times New Roman"/>
                <a:cs typeface="Times New Roman"/>
                <a:sym typeface="Times New Roman"/>
              </a:rPr>
              <a:t> </a:t>
            </a:r>
            <a:endParaRPr sz="3000" b="1" i="0" u="none" strike="noStrike" cap="none">
              <a:solidFill>
                <a:srgbClr val="000066"/>
              </a:solidFill>
              <a:highlight>
                <a:srgbClr val="FFFF00"/>
              </a:highlight>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80"/>
                </a:solidFill>
                <a:highlight>
                  <a:srgbClr val="FFFF00"/>
                </a:highlight>
                <a:uFillTx/>
                <a:latin typeface="Times New Roman"/>
                <a:ea typeface="Times New Roman"/>
                <a:cs typeface="Times New Roman"/>
                <a:sym typeface="Times New Roman"/>
              </a:rPr>
              <a:t>1.Lower the quorum of a committee of the whole council</a:t>
            </a:r>
            <a:endParaRPr sz="2400" b="1" i="0" u="none" strike="noStrike" cap="none">
              <a:solidFill>
                <a:srgbClr val="000080"/>
              </a:solidFill>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80"/>
              </a:solidFill>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80"/>
                </a:solidFill>
                <a:highlight>
                  <a:srgbClr val="FFFF00"/>
                </a:highlight>
                <a:uFillTx/>
                <a:latin typeface="Times New Roman"/>
                <a:ea typeface="Times New Roman"/>
                <a:cs typeface="Times New Roman"/>
                <a:sym typeface="Times New Roman"/>
              </a:rPr>
              <a:t>2.Raise the threshold in submitting a petition</a:t>
            </a:r>
            <a:endParaRPr sz="2400" b="1" i="0" u="none" strike="noStrike" cap="none">
              <a:solidFill>
                <a:srgbClr val="000080"/>
              </a:solidFill>
              <a:highlight>
                <a:srgbClr val="FFFF00"/>
              </a:highlight>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80"/>
              </a:solidFill>
              <a:highlight>
                <a:srgbClr val="FFFF00"/>
              </a:highlight>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80"/>
                </a:solidFill>
                <a:highlight>
                  <a:srgbClr val="FFFF00"/>
                </a:highlight>
                <a:uFillTx/>
                <a:latin typeface="Times New Roman"/>
                <a:ea typeface="Times New Roman"/>
                <a:cs typeface="Times New Roman"/>
                <a:sym typeface="Times New Roman"/>
              </a:rPr>
              <a:t>3.Limit the number of amendment proposals</a:t>
            </a:r>
            <a:endParaRPr sz="2400" b="1" i="0" u="none" strike="noStrike" cap="none">
              <a:solidFill>
                <a:srgbClr val="000080"/>
              </a:solidFill>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80"/>
              </a:solidFill>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80"/>
                </a:solidFill>
                <a:highlight>
                  <a:srgbClr val="FFFF00"/>
                </a:highlight>
                <a:uFillTx/>
                <a:latin typeface="Times New Roman"/>
                <a:ea typeface="Times New Roman"/>
                <a:cs typeface="Times New Roman"/>
                <a:sym typeface="Times New Roman"/>
              </a:rPr>
              <a:t>4.Can resume the meeting anytime after adjournment of Council</a:t>
            </a:r>
            <a:endParaRPr sz="2400" b="1" i="0" u="none" strike="noStrike" cap="none">
              <a:solidFill>
                <a:srgbClr val="000080"/>
              </a:solidFill>
              <a:uFillTx/>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3000"/>
              <a:buFont typeface="Arial"/>
              <a:buNone/>
            </a:pPr>
            <a:endParaRPr sz="30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570" name="Google Shape;570;p47"/>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 Executive VS legislature ?</a:t>
            </a:r>
            <a:endParaRPr sz="5400" b="1" i="0" u="none" strike="noStrike" cap="none">
              <a:solidFill>
                <a:srgbClr val="000066"/>
              </a:solidFill>
              <a:uFillTx/>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p:txBody>
      </p:sp>
      <p:pic>
        <p:nvPicPr>
          <p:cNvPr id="571" name="Google Shape;571;p47"/>
          <p:cNvPicPr preferRelativeResize="0"/>
          <p:nvPr/>
        </p:nvPicPr>
        <p:blipFill rotWithShape="1">
          <a:blip r:embed="rId4"/>
          <a:srcRect/>
          <a:stretch/>
        </p:blipFill>
        <p:spPr>
          <a:xfrm>
            <a:off x="241600" y="2033925"/>
            <a:ext cx="7309497" cy="41112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48" descr="A large body of water with a city in the background  Description automatically generated"/>
          <p:cNvPicPr preferRelativeResize="0"/>
          <p:nvPr/>
        </p:nvPicPr>
        <p:blipFill rotWithShape="1">
          <a:blip r:embed="rId3">
            <a:alphaModFix amt="40000"/>
          </a:blip>
          <a:srcRect t="15411"/>
          <a:stretch/>
        </p:blipFill>
        <p:spPr>
          <a:xfrm>
            <a:off x="-44194" y="0"/>
            <a:ext cx="12236193" cy="6857992"/>
          </a:xfrm>
          <a:prstGeom prst="rect">
            <a:avLst/>
          </a:prstGeom>
          <a:noFill/>
          <a:ln>
            <a:noFill/>
          </a:ln>
        </p:spPr>
      </p:pic>
      <p:sp>
        <p:nvSpPr>
          <p:cNvPr id="578" name="Google Shape;578;p48"/>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DFKai-SB"/>
                <a:ea typeface="DFKai-SB"/>
                <a:cs typeface="DFKai-SB"/>
                <a:sym typeface="DFKai-SB"/>
              </a:rPr>
              <a:t>立法機關對行政機關的制衡</a:t>
            </a:r>
            <a:endParaRPr sz="5400" b="1" i="0" u="none" strike="noStrike" cap="none">
              <a:solidFill>
                <a:srgbClr val="000066"/>
              </a:solidFill>
              <a:uFillTx/>
              <a:latin typeface="DFKai-SB"/>
              <a:ea typeface="DFKai-SB"/>
              <a:cs typeface="DFKai-SB"/>
              <a:sym typeface="DFKai-SB"/>
            </a:endParaRPr>
          </a:p>
        </p:txBody>
      </p:sp>
      <p:sp>
        <p:nvSpPr>
          <p:cNvPr id="579" name="Google Shape;579;p48"/>
          <p:cNvSpPr txBox="1">
            <a:spLocks/>
          </p:cNvSpPr>
          <p:nvPr/>
        </p:nvSpPr>
        <p:spPr>
          <a:xfrm>
            <a:off x="838200" y="1301963"/>
            <a:ext cx="10856400" cy="9159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uFillTx/>
                <a:latin typeface="Times New Roman"/>
                <a:ea typeface="Times New Roman"/>
                <a:cs typeface="Times New Roman"/>
                <a:sym typeface="Times New Roman"/>
              </a:rPr>
              <a:t>Legislature rejects bid to use special powers to investigate MTR’s Hung Hom construction scandal</a:t>
            </a:r>
            <a:endParaRPr sz="2800" b="1" i="0" u="none" strike="noStrike" cap="none">
              <a:solidFill>
                <a:srgbClr val="000066"/>
              </a:solidFill>
              <a:uFillTx/>
              <a:latin typeface="Times New Roman"/>
              <a:ea typeface="Times New Roman"/>
              <a:cs typeface="Times New Roman"/>
              <a:sym typeface="Times New Roman"/>
            </a:endParaRPr>
          </a:p>
        </p:txBody>
      </p:sp>
      <p:sp>
        <p:nvSpPr>
          <p:cNvPr id="580" name="Google Shape;580;p48"/>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 Legislature VS Executive?</a:t>
            </a:r>
            <a:endParaRPr sz="5400" b="1" i="0" u="none" strike="noStrike" cap="none">
              <a:solidFill>
                <a:srgbClr val="000066"/>
              </a:solidFill>
              <a:uFillTx/>
              <a:latin typeface="DFKai-SB"/>
              <a:ea typeface="DFKai-SB"/>
              <a:cs typeface="DFKai-SB"/>
              <a:sym typeface="DFKai-SB"/>
            </a:endParaRPr>
          </a:p>
        </p:txBody>
      </p:sp>
      <p:pic>
        <p:nvPicPr>
          <p:cNvPr id="581" name="Google Shape;581;p48"/>
          <p:cNvPicPr preferRelativeResize="0"/>
          <p:nvPr/>
        </p:nvPicPr>
        <p:blipFill rotWithShape="1">
          <a:blip r:embed="rId4"/>
          <a:srcRect/>
          <a:stretch/>
        </p:blipFill>
        <p:spPr>
          <a:xfrm>
            <a:off x="2426375" y="2341300"/>
            <a:ext cx="7494550" cy="42156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49"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588" name="Google Shape;588;p49"/>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DFKai-SB"/>
                <a:ea typeface="DFKai-SB"/>
                <a:cs typeface="DFKai-SB"/>
                <a:sym typeface="DFKai-SB"/>
              </a:rPr>
              <a:t>立法機關對行政機關的制衡</a:t>
            </a:r>
            <a:endParaRPr sz="5400" b="1" i="0" u="none" strike="noStrike" cap="none">
              <a:solidFill>
                <a:srgbClr val="000066"/>
              </a:solidFill>
              <a:uFillTx/>
              <a:latin typeface="DFKai-SB"/>
              <a:ea typeface="DFKai-SB"/>
              <a:cs typeface="DFKai-SB"/>
              <a:sym typeface="DFKai-SB"/>
            </a:endParaRPr>
          </a:p>
        </p:txBody>
      </p:sp>
      <p:sp>
        <p:nvSpPr>
          <p:cNvPr id="589" name="Google Shape;589;p49"/>
          <p:cNvSpPr txBox="1">
            <a:spLocks/>
          </p:cNvSpPr>
          <p:nvPr/>
        </p:nvSpPr>
        <p:spPr>
          <a:xfrm>
            <a:off x="5999525" y="1525025"/>
            <a:ext cx="5025000" cy="15804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950"/>
              <a:buFont typeface="Arial"/>
              <a:buNone/>
            </a:pPr>
            <a:r>
              <a:rPr lang="en-US" sz="2950" b="1" i="0" u="none" strike="noStrike" cap="none">
                <a:solidFill>
                  <a:srgbClr val="000066"/>
                </a:solidFill>
                <a:uFillTx/>
                <a:latin typeface="Times New Roman"/>
                <a:ea typeface="Times New Roman"/>
                <a:cs typeface="Times New Roman"/>
                <a:sym typeface="Times New Roman"/>
              </a:rPr>
              <a:t>An electoral officer can disqualify Leung from the election</a:t>
            </a:r>
            <a:endParaRPr sz="2950" b="1" i="0" u="none" strike="noStrike" cap="none">
              <a:solidFill>
                <a:srgbClr val="000066"/>
              </a:solidFill>
              <a:uFillTx/>
              <a:latin typeface="Times New Roman"/>
              <a:ea typeface="Times New Roman"/>
              <a:cs typeface="Times New Roman"/>
              <a:sym typeface="Times New Roman"/>
            </a:endParaRPr>
          </a:p>
        </p:txBody>
      </p:sp>
      <p:sp>
        <p:nvSpPr>
          <p:cNvPr id="590" name="Google Shape;590;p49"/>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 Legislature VS Executive?</a:t>
            </a:r>
            <a:endParaRPr sz="5400" b="1" i="0" u="none" strike="noStrike" cap="none">
              <a:solidFill>
                <a:srgbClr val="000066"/>
              </a:solidFill>
              <a:uFillTx/>
              <a:latin typeface="DFKai-SB"/>
              <a:ea typeface="DFKai-SB"/>
              <a:cs typeface="DFKai-SB"/>
              <a:sym typeface="DFKai-SB"/>
            </a:endParaRPr>
          </a:p>
        </p:txBody>
      </p:sp>
      <p:pic>
        <p:nvPicPr>
          <p:cNvPr id="591" name="Google Shape;591;p49" descr="本土民主前線前發言人梁天琦。 資料圖片"/>
          <p:cNvPicPr preferRelativeResize="0"/>
          <p:nvPr/>
        </p:nvPicPr>
        <p:blipFill rotWithShape="1">
          <a:blip r:embed="rId4"/>
          <a:srcRect r="30429"/>
          <a:stretch/>
        </p:blipFill>
        <p:spPr>
          <a:xfrm>
            <a:off x="479750" y="1525025"/>
            <a:ext cx="4227650" cy="4343400"/>
          </a:xfrm>
          <a:prstGeom prst="rect">
            <a:avLst/>
          </a:prstGeom>
          <a:noFill/>
          <a:ln>
            <a:noFill/>
          </a:ln>
        </p:spPr>
      </p:pic>
      <p:sp>
        <p:nvSpPr>
          <p:cNvPr id="592" name="Google Shape;592;p49"/>
          <p:cNvSpPr txBox="1">
            <a:spLocks/>
          </p:cNvSpPr>
          <p:nvPr/>
        </p:nvSpPr>
        <p:spPr>
          <a:xfrm>
            <a:off x="5104325" y="3367925"/>
            <a:ext cx="6815400" cy="15804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950"/>
              <a:buFont typeface="Arial"/>
              <a:buNone/>
            </a:pPr>
            <a:r>
              <a:rPr lang="en-US" sz="2950" b="1" i="0" u="none" strike="noStrike" cap="none">
                <a:solidFill>
                  <a:srgbClr val="000066"/>
                </a:solidFill>
                <a:uFillTx/>
                <a:latin typeface="Times New Roman"/>
                <a:ea typeface="Times New Roman"/>
                <a:cs typeface="Times New Roman"/>
                <a:sym typeface="Times New Roman"/>
              </a:rPr>
              <a:t>The Government owns the decision to bar anyone, like Edward Leung, from running.</a:t>
            </a:r>
            <a:endParaRPr sz="2950" b="1" i="0" u="none" strike="noStrike" cap="none">
              <a:solidFill>
                <a:srgbClr val="000066"/>
              </a:solidFill>
              <a:uFillTx/>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pic>
        <p:nvPicPr>
          <p:cNvPr id="211" name="Google Shape;211;p5" descr="A group of people in a room  Description automatically generated"/>
          <p:cNvPicPr preferRelativeResize="0"/>
          <p:nvPr/>
        </p:nvPicPr>
        <p:blipFill rotWithShape="1">
          <a:blip r:embed="rId3"/>
          <a:srcRect l="17890" r="25860" b="1"/>
          <a:stretch/>
        </p:blipFill>
        <p:spPr>
          <a:xfrm>
            <a:off x="204642" y="313101"/>
            <a:ext cx="3721308" cy="3721308"/>
          </a:xfrm>
          <a:custGeom>
            <a:avLst/>
            <a:gdLst/>
            <a:ahLst/>
            <a:cxnLst/>
            <a:rect l="l" t="t" r="r" b="b"/>
            <a:pathLst>
              <a:path w="2849586" h="2849586" extrusionOk="0">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pic>
      <p:pic>
        <p:nvPicPr>
          <p:cNvPr id="212" name="Google Shape;212;p5" descr="A picture containing indoor, object  Description automatically generated"/>
          <p:cNvPicPr preferRelativeResize="0"/>
          <p:nvPr/>
        </p:nvPicPr>
        <p:blipFill rotWithShape="1">
          <a:blip r:embed="rId4"/>
          <a:srcRect l="11955" r="21297" b="4"/>
          <a:stretch/>
        </p:blipFill>
        <p:spPr>
          <a:xfrm>
            <a:off x="4235346" y="313101"/>
            <a:ext cx="3721308" cy="3721308"/>
          </a:xfrm>
          <a:custGeom>
            <a:avLst/>
            <a:gdLst/>
            <a:ahLst/>
            <a:cxnLst/>
            <a:rect l="l" t="t" r="r" b="b"/>
            <a:pathLst>
              <a:path w="2849586" h="2849586" extrusionOk="0">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pic>
      <p:pic>
        <p:nvPicPr>
          <p:cNvPr id="213" name="Google Shape;213;p5" descr="A picture containing indoor, table, wall, kitchen  Description automatically generated"/>
          <p:cNvPicPr preferRelativeResize="0"/>
          <p:nvPr/>
        </p:nvPicPr>
        <p:blipFill rotWithShape="1">
          <a:blip r:embed="rId5"/>
          <a:srcRect l="14824" r="13677" b="4"/>
          <a:stretch/>
        </p:blipFill>
        <p:spPr>
          <a:xfrm>
            <a:off x="8266050" y="313101"/>
            <a:ext cx="3721308" cy="3721308"/>
          </a:xfrm>
          <a:custGeom>
            <a:avLst/>
            <a:gdLst/>
            <a:ahLst/>
            <a:cxnLst/>
            <a:rect l="l" t="t" r="r" b="b"/>
            <a:pathLst>
              <a:path w="2849586" h="2849586" extrusionOk="0">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pic>
      <p:sp>
        <p:nvSpPr>
          <p:cNvPr id="214" name="Google Shape;214;p5"/>
          <p:cNvSpPr txBox="1">
            <a:spLocks/>
          </p:cNvSpPr>
          <p:nvPr/>
        </p:nvSpPr>
        <p:spPr>
          <a:xfrm>
            <a:off x="388493" y="4241899"/>
            <a:ext cx="11415014" cy="233910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rgbClr val="000066"/>
                </a:solidFill>
                <a:uFillTx/>
                <a:latin typeface="Times New Roman"/>
                <a:ea typeface="Times New Roman"/>
                <a:cs typeface="Times New Roman"/>
                <a:sym typeface="Times New Roman"/>
              </a:rPr>
              <a:t>The Legislative Branch</a:t>
            </a:r>
            <a:endParaRPr sz="3600" b="1" i="0" u="sng" strike="noStrike" cap="none">
              <a:solidFill>
                <a:srgbClr val="000066"/>
              </a:solidFill>
              <a:uFillTx/>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endParaRPr sz="1400" b="1" i="0" u="sng"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3200"/>
              <a:buFont typeface="Arial"/>
              <a:buNone/>
            </a:pPr>
            <a:r>
              <a:rPr lang="en-US" sz="3200" b="0" i="0" u="none" strike="noStrike" cap="none">
                <a:solidFill>
                  <a:srgbClr val="000066"/>
                </a:solidFill>
                <a:uFillTx/>
                <a:latin typeface="Times New Roman"/>
                <a:ea typeface="Times New Roman"/>
                <a:cs typeface="Times New Roman"/>
                <a:sym typeface="Times New Roman"/>
              </a:rPr>
              <a:t>Functions of the Legislature include: formulating and scrutinizing laws, debating different public issues and policies, supervising the operation of the Executive government</a:t>
            </a:r>
            <a:endParaRPr sz="3200" b="0" i="0" u="none" strike="noStrike" cap="none">
              <a:solidFill>
                <a:srgbClr val="FF0000"/>
              </a:solidFill>
              <a:uFillTx/>
              <a:latin typeface="Times New Roman"/>
              <a:ea typeface="Times New Roman"/>
              <a:cs typeface="Times New Roman"/>
              <a:sym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50"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pic>
        <p:nvPicPr>
          <p:cNvPr id="598" name="Google Shape;598;p50" descr="A close up of a box  Description automatically generated"/>
          <p:cNvPicPr preferRelativeResize="0">
            <a:picLocks noGrp="1"/>
          </p:cNvPicPr>
          <p:nvPr>
            <p:ph type="body" idx="1"/>
          </p:nvPr>
        </p:nvPicPr>
        <p:blipFill rotWithShape="1">
          <a:blip r:embed="rId4"/>
          <a:srcRect/>
          <a:stretch/>
        </p:blipFill>
        <p:spPr>
          <a:xfrm>
            <a:off x="273625" y="1480388"/>
            <a:ext cx="3358800" cy="4860000"/>
          </a:xfrm>
          <a:prstGeom prst="rect">
            <a:avLst/>
          </a:prstGeom>
          <a:noFill/>
          <a:ln>
            <a:noFill/>
          </a:ln>
        </p:spPr>
      </p:pic>
      <p:sp>
        <p:nvSpPr>
          <p:cNvPr id="599" name="Google Shape;599;p50"/>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DFKai-SB"/>
                <a:ea typeface="DFKai-SB"/>
                <a:cs typeface="DFKai-SB"/>
                <a:sym typeface="DFKai-SB"/>
              </a:rPr>
              <a:t>立法機關對行政機關的制衡</a:t>
            </a:r>
            <a:endParaRPr sz="5400" b="1" i="0" u="none" strike="noStrike" cap="none">
              <a:solidFill>
                <a:srgbClr val="000066"/>
              </a:solidFill>
              <a:uFillTx/>
              <a:latin typeface="DFKai-SB"/>
              <a:ea typeface="DFKai-SB"/>
              <a:cs typeface="DFKai-SB"/>
              <a:sym typeface="DFKai-SB"/>
            </a:endParaRPr>
          </a:p>
        </p:txBody>
      </p:sp>
      <p:sp>
        <p:nvSpPr>
          <p:cNvPr id="600" name="Google Shape;600;p50"/>
          <p:cNvSpPr>
            <a:spLocks/>
          </p:cNvSpPr>
          <p:nvPr/>
        </p:nvSpPr>
        <p:spPr>
          <a:xfrm>
            <a:off x="4770450" y="1480438"/>
            <a:ext cx="6906900" cy="4860000"/>
          </a:xfrm>
          <a:prstGeom prst="wedgeRectCallout">
            <a:avLst>
              <a:gd name="adj1" fmla="val -63618"/>
              <a:gd name="adj2" fmla="val -35246"/>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3000"/>
              <a:buFont typeface="Arial"/>
              <a:buNone/>
            </a:pPr>
            <a:r>
              <a:rPr lang="en-US" sz="3000" b="1" i="0" u="sng" strike="noStrike" cap="none">
                <a:solidFill>
                  <a:srgbClr val="000066"/>
                </a:solidFill>
                <a:uFillTx/>
                <a:latin typeface="Times New Roman"/>
                <a:ea typeface="Times New Roman"/>
                <a:cs typeface="Times New Roman"/>
                <a:sym typeface="Times New Roman"/>
              </a:rPr>
              <a:t>Article 73 </a:t>
            </a:r>
            <a:endParaRPr sz="3000" b="1" i="0" u="sng"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3000"/>
              <a:buFont typeface="Arial"/>
              <a:buNone/>
            </a:pPr>
            <a:r>
              <a:rPr lang="en-US" sz="3000" b="1" i="0" u="none" strike="noStrike" cap="none">
                <a:solidFill>
                  <a:srgbClr val="000066"/>
                </a:solidFill>
                <a:uFillTx/>
                <a:latin typeface="Times New Roman"/>
                <a:ea typeface="Times New Roman"/>
                <a:cs typeface="Times New Roman"/>
                <a:sym typeface="Times New Roman"/>
              </a:rPr>
              <a:t>The Legislative Council of the Hong Kong Special Administrative Region shall exercise the following powers and functions; </a:t>
            </a:r>
            <a:endParaRPr sz="3000" b="1" i="0" u="none"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3000"/>
              <a:buFont typeface="Arial"/>
              <a:buNone/>
            </a:pPr>
            <a:r>
              <a:rPr lang="en-US" sz="3000" b="1" i="0" u="none" strike="noStrike" cap="none">
                <a:solidFill>
                  <a:srgbClr val="000066"/>
                </a:solidFill>
                <a:uFillTx/>
                <a:latin typeface="Times New Roman"/>
                <a:ea typeface="Times New Roman"/>
                <a:cs typeface="Times New Roman"/>
                <a:sym typeface="Times New Roman"/>
              </a:rPr>
              <a:t>( 3 ) To approve taxation and public expenditure; </a:t>
            </a:r>
            <a:endParaRPr sz="3000" b="1" i="0" u="none"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3000"/>
              <a:buFont typeface="Arial"/>
              <a:buNone/>
            </a:pPr>
            <a:r>
              <a:rPr lang="en-US" sz="3000" b="1" i="0" u="none" strike="noStrike" cap="none">
                <a:solidFill>
                  <a:srgbClr val="000066"/>
                </a:solidFill>
                <a:uFillTx/>
                <a:latin typeface="Times New Roman"/>
                <a:ea typeface="Times New Roman"/>
                <a:cs typeface="Times New Roman"/>
                <a:sym typeface="Times New Roman"/>
              </a:rPr>
              <a:t>( 4 ) To receive and debate the policy addresses of the Chief Executive;</a:t>
            </a:r>
            <a:endParaRPr sz="3000" b="1" i="0" u="none" strike="noStrike" cap="none">
              <a:solidFill>
                <a:srgbClr val="000066"/>
              </a:solidFill>
              <a:uFillTx/>
              <a:latin typeface="Times New Roman"/>
              <a:ea typeface="Times New Roman"/>
              <a:cs typeface="Times New Roman"/>
              <a:sym typeface="Times New Roman"/>
            </a:endParaRPr>
          </a:p>
        </p:txBody>
      </p:sp>
      <p:sp>
        <p:nvSpPr>
          <p:cNvPr id="601" name="Google Shape;601;p50"/>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 Legislature VS Executive?</a:t>
            </a:r>
            <a:endParaRPr sz="5400" b="1" i="0" u="none" strike="noStrike" cap="none">
              <a:solidFill>
                <a:srgbClr val="000066"/>
              </a:solidFill>
              <a:uFillTx/>
              <a:latin typeface="DFKai-SB"/>
              <a:ea typeface="DFKai-SB"/>
              <a:cs typeface="DFKai-SB"/>
              <a:sym typeface="DFKai-SB"/>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51"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607" name="Google Shape;607;p51"/>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DFKai-SB"/>
                <a:ea typeface="DFKai-SB"/>
                <a:cs typeface="DFKai-SB"/>
                <a:sym typeface="DFKai-SB"/>
              </a:rPr>
              <a:t>立法機關對行政機關的制衡</a:t>
            </a:r>
            <a:endParaRPr sz="5400" b="1" i="0" u="none" strike="noStrike" cap="none">
              <a:solidFill>
                <a:srgbClr val="000066"/>
              </a:solidFill>
              <a:uFillTx/>
              <a:latin typeface="DFKai-SB"/>
              <a:ea typeface="DFKai-SB"/>
              <a:cs typeface="DFKai-SB"/>
              <a:sym typeface="DFKai-SB"/>
            </a:endParaRPr>
          </a:p>
        </p:txBody>
      </p:sp>
      <p:sp>
        <p:nvSpPr>
          <p:cNvPr id="608" name="Google Shape;608;p51"/>
          <p:cNvSpPr>
            <a:spLocks/>
          </p:cNvSpPr>
          <p:nvPr/>
        </p:nvSpPr>
        <p:spPr>
          <a:xfrm>
            <a:off x="4504925" y="1078900"/>
            <a:ext cx="7585500" cy="5524800"/>
          </a:xfrm>
          <a:prstGeom prst="wedgeRectCallout">
            <a:avLst>
              <a:gd name="adj1" fmla="val -63618"/>
              <a:gd name="adj2" fmla="val -35246"/>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sng" strike="noStrike" cap="none">
                <a:solidFill>
                  <a:schemeClr val="dk1"/>
                </a:solidFill>
                <a:highlight>
                  <a:srgbClr val="FFFFFF"/>
                </a:highlight>
                <a:uFillTx/>
                <a:latin typeface="Times New Roman"/>
                <a:ea typeface="Times New Roman"/>
                <a:cs typeface="Times New Roman"/>
                <a:sym typeface="Times New Roman"/>
              </a:rPr>
              <a:t>Article 74 </a:t>
            </a:r>
            <a:endParaRPr sz="2500" b="1" i="0" u="sng" strike="noStrike" cap="none">
              <a:solidFill>
                <a:schemeClr val="dk1"/>
              </a:solidFill>
              <a:highlight>
                <a:srgbClr val="FFFFFF"/>
              </a:highlight>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highlight>
                  <a:srgbClr val="FFFFFF"/>
                </a:highlight>
                <a:uFillTx/>
                <a:latin typeface="Times New Roman"/>
                <a:ea typeface="Times New Roman"/>
                <a:cs typeface="Times New Roman"/>
                <a:sym typeface="Times New Roman"/>
              </a:rPr>
              <a:t>Members of the Legislative Council of the Hong Kong Special Administrative Region may introduce bills in accordance with the provisions of this Law and legal procedures. Bills which do not relate to public expenditure or political structure or the operation of the government may be introduced individually or jointly by members of the Council. </a:t>
            </a:r>
            <a:endParaRPr sz="2500" b="1" i="0" u="none" strike="noStrike" cap="none">
              <a:solidFill>
                <a:schemeClr val="dk1"/>
              </a:solidFill>
              <a:highlight>
                <a:srgbClr val="FFFFFF"/>
              </a:highlight>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500"/>
              <a:buFont typeface="Arial"/>
              <a:buNone/>
            </a:pPr>
            <a:endParaRPr sz="2500" b="1" i="0" u="none" strike="noStrike" cap="none">
              <a:solidFill>
                <a:schemeClr val="dk1"/>
              </a:solidFill>
              <a:highlight>
                <a:srgbClr val="FFFFFF"/>
              </a:highlight>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500"/>
              <a:buFont typeface="Arial"/>
              <a:buNone/>
            </a:pPr>
            <a:r>
              <a:rPr lang="en-US" sz="2500" b="1" i="0" u="none" strike="noStrike" cap="none">
                <a:solidFill>
                  <a:srgbClr val="FF0000"/>
                </a:solidFill>
                <a:highlight>
                  <a:srgbClr val="FFFFFF"/>
                </a:highlight>
                <a:uFillTx/>
                <a:latin typeface="Times New Roman"/>
                <a:ea typeface="Times New Roman"/>
                <a:cs typeface="Times New Roman"/>
                <a:sym typeface="Times New Roman"/>
              </a:rPr>
              <a:t>The written consent of the Chief Executive shall be required before bills relating to government policies are introduced.</a:t>
            </a:r>
            <a:endParaRPr sz="2500" b="1" i="0" u="none" strike="noStrike" cap="none">
              <a:solidFill>
                <a:srgbClr val="FF0000"/>
              </a:solidFill>
              <a:highlight>
                <a:srgbClr val="FFFFFF"/>
              </a:highlight>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500"/>
              <a:buFont typeface="Arial"/>
              <a:buNone/>
            </a:pPr>
            <a:endParaRPr sz="2500" b="1" i="0" u="sng" strike="noStrike" cap="none">
              <a:solidFill>
                <a:srgbClr val="FF0000"/>
              </a:solidFill>
              <a:uFillTx/>
              <a:latin typeface="Times New Roman"/>
              <a:ea typeface="Times New Roman"/>
              <a:cs typeface="Times New Roman"/>
              <a:sym typeface="Times New Roman"/>
            </a:endParaRPr>
          </a:p>
        </p:txBody>
      </p:sp>
      <p:sp>
        <p:nvSpPr>
          <p:cNvPr id="609" name="Google Shape;609;p51"/>
          <p:cNvSpPr txBox="1">
            <a:spLocks/>
          </p:cNvSpPr>
          <p:nvPr/>
        </p:nvSpPr>
        <p:spPr>
          <a:xfrm>
            <a:off x="729850" y="168263"/>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 Legislature VS Executive?</a:t>
            </a:r>
            <a:endParaRPr sz="5400" b="1" i="0" u="none" strike="noStrike" cap="none">
              <a:solidFill>
                <a:srgbClr val="000066"/>
              </a:solidFill>
              <a:uFillTx/>
              <a:latin typeface="Times New Roman"/>
              <a:ea typeface="Times New Roman"/>
              <a:cs typeface="Times New Roman"/>
              <a:sym typeface="Times New Roman"/>
            </a:endParaRPr>
          </a:p>
        </p:txBody>
      </p:sp>
      <p:pic>
        <p:nvPicPr>
          <p:cNvPr id="610" name="Google Shape;610;p51"/>
          <p:cNvPicPr preferRelativeResize="0"/>
          <p:nvPr/>
        </p:nvPicPr>
        <p:blipFill rotWithShape="1">
          <a:blip r:embed="rId4"/>
          <a:srcRect/>
          <a:stretch/>
        </p:blipFill>
        <p:spPr>
          <a:xfrm>
            <a:off x="559475" y="1654300"/>
            <a:ext cx="3074769" cy="4373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52"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616" name="Google Shape;616;p52"/>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DFKai-SB"/>
                <a:ea typeface="DFKai-SB"/>
                <a:cs typeface="DFKai-SB"/>
                <a:sym typeface="DFKai-SB"/>
              </a:rPr>
              <a:t>立法機關對行政機關的制衡</a:t>
            </a:r>
            <a:endParaRPr sz="5400" b="1" i="0" u="none" strike="noStrike" cap="none">
              <a:solidFill>
                <a:srgbClr val="000066"/>
              </a:solidFill>
              <a:uFillTx/>
              <a:latin typeface="DFKai-SB"/>
              <a:ea typeface="DFKai-SB"/>
              <a:cs typeface="DFKai-SB"/>
              <a:sym typeface="DFKai-SB"/>
            </a:endParaRPr>
          </a:p>
        </p:txBody>
      </p:sp>
      <p:pic>
        <p:nvPicPr>
          <p:cNvPr id="617" name="Google Shape;617;p52" descr="A person in a suit and tie sitting at a table  Description automatically generated"/>
          <p:cNvPicPr preferRelativeResize="0"/>
          <p:nvPr/>
        </p:nvPicPr>
        <p:blipFill rotWithShape="1">
          <a:blip r:embed="rId4"/>
          <a:srcRect t="9866" b="16052"/>
          <a:stretch/>
        </p:blipFill>
        <p:spPr>
          <a:xfrm>
            <a:off x="2778226" y="1253950"/>
            <a:ext cx="6793948" cy="3344049"/>
          </a:xfrm>
          <a:prstGeom prst="rect">
            <a:avLst/>
          </a:prstGeom>
          <a:noFill/>
          <a:ln>
            <a:noFill/>
          </a:ln>
        </p:spPr>
      </p:pic>
      <p:sp>
        <p:nvSpPr>
          <p:cNvPr id="618" name="Google Shape;618;p52"/>
          <p:cNvSpPr txBox="1">
            <a:spLocks/>
          </p:cNvSpPr>
          <p:nvPr/>
        </p:nvSpPr>
        <p:spPr>
          <a:xfrm>
            <a:off x="838200" y="4481884"/>
            <a:ext cx="10674000" cy="22212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66"/>
                </a:solidFill>
                <a:highlight>
                  <a:srgbClr val="FFFF00"/>
                </a:highlight>
                <a:uFillTx/>
                <a:latin typeface="Times New Roman"/>
                <a:ea typeface="Times New Roman"/>
                <a:cs typeface="Times New Roman"/>
                <a:sym typeface="Times New Roman"/>
              </a:rPr>
              <a:t>In 2003, Antony Leung Kam-chung, former Financial Secretary, purchased a Lexus before announcing a proposal to sharply increase the first-registration tax on new cars. He was required to be questioned in Legislative Council. He also submitted his resignation at a later stage. </a:t>
            </a:r>
            <a:endParaRPr sz="28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619" name="Google Shape;619;p52"/>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0" i="0" u="none" strike="noStrike" cap="none">
                <a:solidFill>
                  <a:srgbClr val="000066"/>
                </a:solidFill>
                <a:uFillTx/>
                <a:latin typeface="Times New Roman"/>
                <a:ea typeface="Times New Roman"/>
                <a:cs typeface="Times New Roman"/>
                <a:sym typeface="Times New Roman"/>
              </a:rPr>
              <a:t>Legislature VS Executive</a:t>
            </a:r>
            <a:endParaRPr sz="5400" b="0" i="0" u="none" strike="noStrike" cap="none">
              <a:solidFill>
                <a:srgbClr val="000066"/>
              </a:solidFill>
              <a:uFillTx/>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3"/>
        <p:cNvGrpSpPr/>
        <p:nvPr/>
      </p:nvGrpSpPr>
      <p:grpSpPr>
        <a:xfrm>
          <a:off x="0" y="0"/>
          <a:ext cx="0" cy="0"/>
          <a:chOff x="0" y="0"/>
          <a:chExt cx="0" cy="0"/>
        </a:xfrm>
      </p:grpSpPr>
      <p:sp>
        <p:nvSpPr>
          <p:cNvPr id="624" name="Google Shape;624;p53"/>
          <p:cNvSpPr>
            <a:spLocks/>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uFillTx/>
              <a:latin typeface="Calibri"/>
              <a:ea typeface="Calibri"/>
              <a:cs typeface="Calibri"/>
              <a:sym typeface="Calibri"/>
            </a:endParaRPr>
          </a:p>
        </p:txBody>
      </p:sp>
      <p:pic>
        <p:nvPicPr>
          <p:cNvPr id="625" name="Google Shape;625;p53" descr="A large body of water with a city in the background  Description automatically generated"/>
          <p:cNvPicPr preferRelativeResize="0"/>
          <p:nvPr/>
        </p:nvPicPr>
        <p:blipFill rotWithShape="1">
          <a:blip r:embed="rId3">
            <a:alphaModFix amt="35000"/>
          </a:blip>
          <a:srcRect t="15368"/>
          <a:stretch/>
        </p:blipFill>
        <p:spPr>
          <a:xfrm>
            <a:off x="20" y="10"/>
            <a:ext cx="12191982" cy="6857992"/>
          </a:xfrm>
          <a:prstGeom prst="rect">
            <a:avLst/>
          </a:prstGeom>
          <a:noFill/>
          <a:ln>
            <a:noFill/>
          </a:ln>
        </p:spPr>
      </p:pic>
      <p:sp>
        <p:nvSpPr>
          <p:cNvPr id="626" name="Google Shape;626;p53"/>
          <p:cNvSpPr txBox="1">
            <a:spLocks/>
          </p:cNvSpPr>
          <p:nvPr/>
        </p:nvSpPr>
        <p:spPr>
          <a:xfrm>
            <a:off x="0" y="2486175"/>
            <a:ext cx="12192000" cy="1644300"/>
          </a:xfrm>
          <a:prstGeom prst="rect">
            <a:avLst/>
          </a:prstGeom>
          <a:solidFill>
            <a:srgbClr val="FFFFFF">
              <a:alpha val="85882"/>
            </a:srgbClr>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800"/>
              <a:buFont typeface="Arial"/>
              <a:buNone/>
            </a:pPr>
            <a:r>
              <a:rPr lang="en-US" sz="4800" b="1" i="0" u="none" strike="noStrike" cap="none">
                <a:solidFill>
                  <a:srgbClr val="000080"/>
                </a:solidFill>
                <a:uFillTx/>
                <a:latin typeface="Times New Roman"/>
                <a:ea typeface="Times New Roman"/>
                <a:cs typeface="Times New Roman"/>
                <a:sym typeface="Times New Roman"/>
              </a:rPr>
              <a:t>The executive could also </a:t>
            </a:r>
            <a:endParaRPr sz="2800" b="0" i="0" u="none" strike="noStrike" cap="none">
              <a:solidFill>
                <a:srgbClr val="000080"/>
              </a:solidFill>
              <a:uFillTx/>
              <a:latin typeface="Times New Roman"/>
              <a:ea typeface="Times New Roman"/>
              <a:cs typeface="Times New Roman"/>
              <a:sym typeface="Times New Roman"/>
            </a:endParaRPr>
          </a:p>
          <a:p>
            <a:pPr marL="0" marR="0" lvl="0" indent="0" algn="ctr" rtl="0">
              <a:lnSpc>
                <a:spcPct val="90000"/>
              </a:lnSpc>
              <a:spcBef>
                <a:spcPts val="1000"/>
              </a:spcBef>
              <a:spcAft>
                <a:spcPts val="0"/>
              </a:spcAft>
              <a:buClr>
                <a:schemeClr val="dk1"/>
              </a:buClr>
              <a:buSzPts val="4800"/>
              <a:buFont typeface="Arial"/>
              <a:buNone/>
            </a:pPr>
            <a:r>
              <a:rPr lang="en-US" sz="4800" b="1" i="0" u="none" strike="noStrike" cap="none">
                <a:solidFill>
                  <a:srgbClr val="000080"/>
                </a:solidFill>
                <a:uFillTx/>
                <a:latin typeface="Times New Roman"/>
                <a:ea typeface="Times New Roman"/>
                <a:cs typeface="Times New Roman"/>
                <a:sym typeface="Times New Roman"/>
              </a:rPr>
              <a:t>restrict the power of legislature!</a:t>
            </a:r>
            <a:endParaRPr sz="5400" b="1" i="0" u="none" strike="noStrike" cap="none">
              <a:solidFill>
                <a:srgbClr val="000080"/>
              </a:solidFill>
              <a:uFillTx/>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80"/>
              </a:solidFill>
              <a:uFillTx/>
              <a:latin typeface="Times New Roman"/>
              <a:ea typeface="Times New Roman"/>
              <a:cs typeface="Times New Roman"/>
              <a:sym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54"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632" name="Google Shape;632;p54"/>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DFKai-SB"/>
                <a:ea typeface="DFKai-SB"/>
                <a:cs typeface="DFKai-SB"/>
                <a:sym typeface="DFKai-SB"/>
              </a:rPr>
              <a:t>立法機關對行政機關的制衡</a:t>
            </a:r>
            <a:endParaRPr sz="5400" b="1" i="0" u="none" strike="noStrike" cap="none">
              <a:solidFill>
                <a:srgbClr val="000066"/>
              </a:solidFill>
              <a:uFillTx/>
              <a:latin typeface="DFKai-SB"/>
              <a:ea typeface="DFKai-SB"/>
              <a:cs typeface="DFKai-SB"/>
              <a:sym typeface="DFKai-SB"/>
            </a:endParaRPr>
          </a:p>
        </p:txBody>
      </p:sp>
      <p:sp>
        <p:nvSpPr>
          <p:cNvPr id="633" name="Google Shape;633;p54"/>
          <p:cNvSpPr>
            <a:spLocks/>
          </p:cNvSpPr>
          <p:nvPr/>
        </p:nvSpPr>
        <p:spPr>
          <a:xfrm>
            <a:off x="5285232" y="1194081"/>
            <a:ext cx="6669000" cy="5548800"/>
          </a:xfrm>
          <a:prstGeom prst="wedgeRectCallout">
            <a:avLst>
              <a:gd name="adj1" fmla="val -63618"/>
              <a:gd name="adj2" fmla="val -35246"/>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sng" strike="noStrike" cap="none">
              <a:solidFill>
                <a:srgbClr val="000066"/>
              </a:solidFill>
              <a:uFillTx/>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2500"/>
              <a:buFont typeface="Arial"/>
              <a:buNone/>
            </a:pPr>
            <a:r>
              <a:rPr lang="en-US" sz="2500" b="1" i="0" u="sng" strike="noStrike" cap="none">
                <a:solidFill>
                  <a:srgbClr val="000066"/>
                </a:solidFill>
                <a:uFillTx/>
                <a:latin typeface="Times New Roman"/>
                <a:ea typeface="Times New Roman"/>
                <a:cs typeface="Times New Roman"/>
                <a:sym typeface="Times New Roman"/>
              </a:rPr>
              <a:t>Article 49</a:t>
            </a:r>
            <a:r>
              <a:rPr lang="en-US" sz="2500" b="1" i="0" u="none" strike="noStrike" cap="none">
                <a:solidFill>
                  <a:srgbClr val="000066"/>
                </a:solidFill>
                <a:uFillTx/>
                <a:latin typeface="Times New Roman"/>
                <a:ea typeface="Times New Roman"/>
                <a:cs typeface="Times New Roman"/>
                <a:sym typeface="Times New Roman"/>
              </a:rPr>
              <a:t> </a:t>
            </a:r>
            <a:br>
              <a:rPr lang="en-US" sz="2500" b="1" i="0" u="none" strike="noStrike" cap="none">
                <a:solidFill>
                  <a:srgbClr val="000066"/>
                </a:solidFill>
                <a:uFillTx/>
                <a:latin typeface="Times New Roman"/>
                <a:ea typeface="Times New Roman"/>
                <a:cs typeface="Times New Roman"/>
                <a:sym typeface="Times New Roman"/>
              </a:rPr>
            </a:br>
            <a:r>
              <a:rPr lang="en-US" sz="2500" b="1" i="0" u="none" strike="noStrike" cap="none">
                <a:solidFill>
                  <a:srgbClr val="000066"/>
                </a:solidFill>
                <a:uFillTx/>
                <a:latin typeface="Times New Roman"/>
                <a:ea typeface="Times New Roman"/>
                <a:cs typeface="Times New Roman"/>
                <a:sym typeface="Times New Roman"/>
              </a:rPr>
              <a:t>If the Chief Executive of the Hong Kong Special Administrative Region considers that a bill passed by the Legislative Council is not compatible with the overall interests of the Region, he or she </a:t>
            </a:r>
            <a:r>
              <a:rPr lang="en-US" sz="2500" b="1" i="0" u="none" strike="noStrike" cap="none">
                <a:solidFill>
                  <a:srgbClr val="FF0000"/>
                </a:solidFill>
                <a:uFillTx/>
                <a:latin typeface="Times New Roman"/>
                <a:ea typeface="Times New Roman"/>
                <a:cs typeface="Times New Roman"/>
                <a:sym typeface="Times New Roman"/>
              </a:rPr>
              <a:t>may return it to the Legislative Council within three months for reconsideration.</a:t>
            </a:r>
            <a:r>
              <a:rPr lang="en-US" sz="2500" b="1" i="0" u="none" strike="noStrike" cap="none">
                <a:solidFill>
                  <a:srgbClr val="000066"/>
                </a:solidFill>
                <a:uFillTx/>
                <a:latin typeface="Times New Roman"/>
                <a:ea typeface="Times New Roman"/>
                <a:cs typeface="Times New Roman"/>
                <a:sym typeface="Times New Roman"/>
              </a:rPr>
              <a:t> If the Legislative Council passes the original bill again by not less than a two-thirds majority of all the members, the Chief Executive </a:t>
            </a:r>
            <a:r>
              <a:rPr lang="en-US" sz="2500" b="1" i="0" u="none" strike="noStrike" cap="none">
                <a:solidFill>
                  <a:srgbClr val="FF0000"/>
                </a:solidFill>
                <a:uFillTx/>
                <a:latin typeface="Times New Roman"/>
                <a:ea typeface="Times New Roman"/>
                <a:cs typeface="Times New Roman"/>
                <a:sym typeface="Times New Roman"/>
              </a:rPr>
              <a:t>must sign and promulgate it within one month</a:t>
            </a:r>
            <a:r>
              <a:rPr lang="en-US" sz="2500" b="1" i="0" u="none" strike="noStrike" cap="none">
                <a:solidFill>
                  <a:srgbClr val="000066"/>
                </a:solidFill>
                <a:uFillTx/>
                <a:latin typeface="Times New Roman"/>
                <a:ea typeface="Times New Roman"/>
                <a:cs typeface="Times New Roman"/>
                <a:sym typeface="Times New Roman"/>
              </a:rPr>
              <a:t>, or act in accordance with the provisions of Article 50 of this Law.</a:t>
            </a:r>
            <a:endParaRPr sz="2500" b="1" i="0" u="none"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500"/>
              <a:buFont typeface="Arial"/>
              <a:buNone/>
            </a:pPr>
            <a:endParaRPr sz="2500" b="1" i="0" u="none" strike="noStrike" cap="none">
              <a:solidFill>
                <a:srgbClr val="000066"/>
              </a:solidFill>
              <a:uFillTx/>
              <a:latin typeface="Times New Roman"/>
              <a:ea typeface="Times New Roman"/>
              <a:cs typeface="Times New Roman"/>
              <a:sym typeface="Times New Roman"/>
            </a:endParaRPr>
          </a:p>
        </p:txBody>
      </p:sp>
      <p:sp>
        <p:nvSpPr>
          <p:cNvPr id="634" name="Google Shape;634;p54"/>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Executive VS Legislature</a:t>
            </a:r>
            <a:endParaRPr sz="5400" b="1" i="0" u="none" strike="noStrike" cap="none">
              <a:solidFill>
                <a:srgbClr val="000066"/>
              </a:solidFill>
              <a:uFillTx/>
              <a:latin typeface="DFKai-SB"/>
              <a:ea typeface="DFKai-SB"/>
              <a:cs typeface="DFKai-SB"/>
              <a:sym typeface="DFKai-SB"/>
            </a:endParaRPr>
          </a:p>
          <a:p>
            <a:pPr marL="0" marR="0" lvl="0" indent="0" algn="l"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p:txBody>
      </p:sp>
      <p:pic>
        <p:nvPicPr>
          <p:cNvPr id="635" name="Google Shape;635;p54"/>
          <p:cNvPicPr preferRelativeResize="0"/>
          <p:nvPr/>
        </p:nvPicPr>
        <p:blipFill rotWithShape="1">
          <a:blip r:embed="rId4"/>
          <a:srcRect/>
          <a:stretch/>
        </p:blipFill>
        <p:spPr>
          <a:xfrm>
            <a:off x="838200" y="1301250"/>
            <a:ext cx="3454325" cy="4913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55"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641" name="Google Shape;641;p55"/>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DFKai-SB"/>
                <a:ea typeface="DFKai-SB"/>
                <a:cs typeface="DFKai-SB"/>
                <a:sym typeface="DFKai-SB"/>
              </a:rPr>
              <a:t>立法機關對行政機關的制衡</a:t>
            </a:r>
            <a:endParaRPr sz="5400" b="1" i="0" u="none" strike="noStrike" cap="none">
              <a:solidFill>
                <a:srgbClr val="000066"/>
              </a:solidFill>
              <a:uFillTx/>
              <a:latin typeface="DFKai-SB"/>
              <a:ea typeface="DFKai-SB"/>
              <a:cs typeface="DFKai-SB"/>
              <a:sym typeface="DFKai-SB"/>
            </a:endParaRPr>
          </a:p>
        </p:txBody>
      </p:sp>
      <p:sp>
        <p:nvSpPr>
          <p:cNvPr id="642" name="Google Shape;642;p55"/>
          <p:cNvSpPr>
            <a:spLocks/>
          </p:cNvSpPr>
          <p:nvPr/>
        </p:nvSpPr>
        <p:spPr>
          <a:xfrm>
            <a:off x="4981600" y="1194075"/>
            <a:ext cx="6972600" cy="5548800"/>
          </a:xfrm>
          <a:prstGeom prst="wedgeRectCallout">
            <a:avLst>
              <a:gd name="adj1" fmla="val -63618"/>
              <a:gd name="adj2" fmla="val -35246"/>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sng" strike="noStrike" cap="none">
                <a:solidFill>
                  <a:srgbClr val="000066"/>
                </a:solidFill>
                <a:uFillTx/>
                <a:latin typeface="Times New Roman"/>
                <a:ea typeface="Times New Roman"/>
                <a:cs typeface="Times New Roman"/>
                <a:sym typeface="Times New Roman"/>
              </a:rPr>
              <a:t>Article 50 </a:t>
            </a:r>
            <a:endParaRPr sz="2800" b="1" i="0" u="sng" strike="noStrike" cap="none">
              <a:solidFill>
                <a:srgbClr val="000066"/>
              </a:solidFill>
              <a:uFillTx/>
              <a:latin typeface="Times New Roman"/>
              <a:ea typeface="Times New Roman"/>
              <a:cs typeface="Times New Roman"/>
              <a:sym typeface="Times New Roman"/>
            </a:endParaRPr>
          </a:p>
          <a:p>
            <a:pPr marL="457200" marR="0" lvl="0" indent="-431800" algn="just" rtl="0">
              <a:lnSpc>
                <a:spcPct val="100000"/>
              </a:lnSpc>
              <a:spcBef>
                <a:spcPts val="0"/>
              </a:spcBef>
              <a:spcAft>
                <a:spcPts val="0"/>
              </a:spcAft>
              <a:buClr>
                <a:srgbClr val="000066"/>
              </a:buClr>
              <a:buSzPts val="2800"/>
              <a:buFont typeface="Times New Roman"/>
              <a:buChar char="•"/>
            </a:pPr>
            <a:r>
              <a:rPr lang="en-US" sz="2800" b="1" i="0" u="none" strike="noStrike" cap="none">
                <a:solidFill>
                  <a:srgbClr val="000066"/>
                </a:solidFill>
                <a:uFillTx/>
                <a:latin typeface="Times New Roman"/>
                <a:ea typeface="Times New Roman"/>
                <a:cs typeface="Times New Roman"/>
                <a:sym typeface="Times New Roman"/>
              </a:rPr>
              <a:t>If the Chief Executive of the Hong Kong Special Administrative Region refuses to sign a bill passed the second time by the Legislative Council, </a:t>
            </a:r>
            <a:endParaRPr sz="2800" b="1" i="0" u="none" strike="noStrike" cap="none">
              <a:solidFill>
                <a:srgbClr val="000066"/>
              </a:solidFill>
              <a:uFillTx/>
              <a:latin typeface="Times New Roman"/>
              <a:ea typeface="Times New Roman"/>
              <a:cs typeface="Times New Roman"/>
              <a:sym typeface="Times New Roman"/>
            </a:endParaRPr>
          </a:p>
          <a:p>
            <a:pPr marL="457200" marR="0" lvl="0" indent="-431800" algn="just" rtl="0">
              <a:lnSpc>
                <a:spcPct val="100000"/>
              </a:lnSpc>
              <a:spcBef>
                <a:spcPts val="0"/>
              </a:spcBef>
              <a:spcAft>
                <a:spcPts val="0"/>
              </a:spcAft>
              <a:buClr>
                <a:srgbClr val="000066"/>
              </a:buClr>
              <a:buSzPts val="2800"/>
              <a:buFont typeface="Times New Roman"/>
              <a:buChar char="•"/>
            </a:pPr>
            <a:r>
              <a:rPr lang="en-US" sz="2800" b="1" i="0" u="none" strike="noStrike" cap="none">
                <a:solidFill>
                  <a:srgbClr val="000066"/>
                </a:solidFill>
                <a:uFillTx/>
                <a:latin typeface="Times New Roman"/>
                <a:ea typeface="Times New Roman"/>
                <a:cs typeface="Times New Roman"/>
                <a:sym typeface="Times New Roman"/>
              </a:rPr>
              <a:t>or the Legislative Council refuses to pass a budget or any other important bill introduced by the government, and if consensus still cannot be reached after consultations, </a:t>
            </a:r>
            <a:endParaRPr sz="2800" b="1" i="0" u="none"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800"/>
              <a:buFont typeface="Arial"/>
              <a:buNone/>
            </a:pPr>
            <a:r>
              <a:rPr lang="en-US" sz="2800" b="1" i="0" u="sng" strike="noStrike" cap="none">
                <a:solidFill>
                  <a:srgbClr val="FF0000"/>
                </a:solidFill>
                <a:uFillTx/>
                <a:latin typeface="Times New Roman"/>
                <a:ea typeface="Times New Roman"/>
                <a:cs typeface="Times New Roman"/>
                <a:sym typeface="Times New Roman"/>
              </a:rPr>
              <a:t>The Chief Executive may dissolve the Legislative Council.</a:t>
            </a:r>
            <a:endParaRPr sz="2800" b="1" i="0" u="sng" strike="noStrike" cap="none">
              <a:solidFill>
                <a:srgbClr val="FF0000"/>
              </a:solidFill>
              <a:uFillTx/>
              <a:latin typeface="Times New Roman"/>
              <a:ea typeface="Times New Roman"/>
              <a:cs typeface="Times New Roman"/>
              <a:sym typeface="Times New Roman"/>
            </a:endParaRPr>
          </a:p>
        </p:txBody>
      </p:sp>
      <p:sp>
        <p:nvSpPr>
          <p:cNvPr id="643" name="Google Shape;643;p55"/>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Executive VS Legislature</a:t>
            </a:r>
            <a:endParaRPr sz="5400" b="1" i="0" u="none" strike="noStrike" cap="none">
              <a:solidFill>
                <a:srgbClr val="000066"/>
              </a:solidFill>
              <a:uFillTx/>
              <a:latin typeface="DFKai-SB"/>
              <a:ea typeface="DFKai-SB"/>
              <a:cs typeface="DFKai-SB"/>
              <a:sym typeface="DFKai-SB"/>
            </a:endParaRPr>
          </a:p>
        </p:txBody>
      </p:sp>
      <p:pic>
        <p:nvPicPr>
          <p:cNvPr id="644" name="Google Shape;644;p55"/>
          <p:cNvPicPr preferRelativeResize="0"/>
          <p:nvPr/>
        </p:nvPicPr>
        <p:blipFill rotWithShape="1">
          <a:blip r:embed="rId4"/>
          <a:srcRect/>
          <a:stretch/>
        </p:blipFill>
        <p:spPr>
          <a:xfrm>
            <a:off x="753025" y="1540100"/>
            <a:ext cx="3208650" cy="4564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mt="41000"/>
          </a:blip>
          <a:stretch>
            <a:fillRect/>
          </a:stretch>
        </a:blipFill>
        <a:effectLst/>
      </p:bgPr>
    </p:bg>
    <p:spTree>
      <p:nvGrpSpPr>
        <p:cNvPr id="1" name="Shape 648"/>
        <p:cNvGrpSpPr/>
        <p:nvPr/>
      </p:nvGrpSpPr>
      <p:grpSpPr>
        <a:xfrm>
          <a:off x="0" y="0"/>
          <a:ext cx="0" cy="0"/>
          <a:chOff x="0" y="0"/>
          <a:chExt cx="0" cy="0"/>
        </a:xfrm>
      </p:grpSpPr>
      <p:sp>
        <p:nvSpPr>
          <p:cNvPr id="649" name="Google Shape;649;p56"/>
          <p:cNvSpPr txBox="1">
            <a:spLocks noGrp="1"/>
          </p:cNvSpPr>
          <p:nvPr>
            <p:ph type="body" idx="1"/>
          </p:nvPr>
        </p:nvSpPr>
        <p:spPr>
          <a:xfrm>
            <a:off x="0" y="3029307"/>
            <a:ext cx="12192000" cy="891600"/>
          </a:xfrm>
          <a:prstGeom prst="rect">
            <a:avLst/>
          </a:prstGeom>
          <a:solidFill>
            <a:srgbClr val="FFFFFF">
              <a:alpha val="49803"/>
            </a:srgbClr>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800"/>
              <a:buNone/>
            </a:pPr>
            <a:r>
              <a:rPr lang="en-US" sz="4800" b="1">
                <a:solidFill>
                  <a:srgbClr val="000080"/>
                </a:solidFill>
                <a:uFillTx/>
                <a:latin typeface="Times New Roman"/>
                <a:ea typeface="Times New Roman"/>
                <a:cs typeface="Times New Roman"/>
                <a:sym typeface="Times New Roman"/>
              </a:rPr>
              <a:t>Which is the role of the Judiciary?</a:t>
            </a:r>
            <a:endParaRPr sz="4800" b="1">
              <a:solidFill>
                <a:srgbClr val="000080"/>
              </a:solidFill>
              <a:uFillTx/>
              <a:latin typeface="Times New Roman"/>
              <a:ea typeface="Times New Roman"/>
              <a:cs typeface="Times New Roman"/>
              <a:sym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mt="25000"/>
          </a:blip>
          <a:stretch>
            <a:fillRect/>
          </a:stretch>
        </a:blipFill>
        <a:effectLst/>
      </p:bgPr>
    </p:bg>
    <p:spTree>
      <p:nvGrpSpPr>
        <p:cNvPr id="1" name="Shape 653"/>
        <p:cNvGrpSpPr/>
        <p:nvPr/>
      </p:nvGrpSpPr>
      <p:grpSpPr>
        <a:xfrm>
          <a:off x="0" y="0"/>
          <a:ext cx="0" cy="0"/>
          <a:chOff x="0" y="0"/>
          <a:chExt cx="0" cy="0"/>
        </a:xfrm>
      </p:grpSpPr>
      <p:sp>
        <p:nvSpPr>
          <p:cNvPr id="654" name="Google Shape;654;p57"/>
          <p:cNvSpPr>
            <a:spLocks/>
          </p:cNvSpPr>
          <p:nvPr/>
        </p:nvSpPr>
        <p:spPr>
          <a:xfrm>
            <a:off x="5285232" y="164593"/>
            <a:ext cx="6669024" cy="6547104"/>
          </a:xfrm>
          <a:prstGeom prst="wedgeRectCallout">
            <a:avLst>
              <a:gd name="adj1" fmla="val -61150"/>
              <a:gd name="adj2" fmla="val -35106"/>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FF0000"/>
                </a:solidFill>
                <a:uFillTx/>
                <a:latin typeface="Times New Roman"/>
                <a:ea typeface="Times New Roman"/>
                <a:cs typeface="Times New Roman"/>
                <a:sym typeface="Times New Roman"/>
              </a:rPr>
              <a:t>Judiciary is </a:t>
            </a:r>
            <a:r>
              <a:rPr lang="en-US" sz="4800" b="1" i="0" u="none" strike="noStrike" cap="none">
                <a:solidFill>
                  <a:srgbClr val="000066"/>
                </a:solidFill>
                <a:uFillTx/>
                <a:latin typeface="Times New Roman"/>
                <a:ea typeface="Times New Roman"/>
                <a:cs typeface="Times New Roman"/>
                <a:sym typeface="Times New Roman"/>
              </a:rPr>
              <a:t>independent</a:t>
            </a:r>
            <a:r>
              <a:rPr lang="en-US" sz="4000" b="1" i="0" u="none" strike="noStrike" cap="none">
                <a:solidFill>
                  <a:srgbClr val="FF0000"/>
                </a:solidFill>
                <a:uFillTx/>
                <a:latin typeface="Times New Roman"/>
                <a:ea typeface="Times New Roman"/>
                <a:cs typeface="Times New Roman"/>
                <a:sym typeface="Times New Roman"/>
              </a:rPr>
              <a:t> to the other two powers</a:t>
            </a:r>
            <a:endParaRPr sz="1400" b="0" i="0" u="none" strike="noStrike" cap="none">
              <a:solidFill>
                <a:srgbClr val="000000"/>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rgbClr val="FF0000"/>
              </a:solidFill>
              <a:uFillTx/>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rgbClr val="000066"/>
                </a:solidFill>
                <a:uFillTx/>
                <a:latin typeface="Times New Roman"/>
                <a:ea typeface="Times New Roman"/>
                <a:cs typeface="Times New Roman"/>
                <a:sym typeface="Times New Roman"/>
              </a:rPr>
              <a:t>Article 85 </a:t>
            </a:r>
            <a:endParaRPr sz="4000" b="1" i="0" u="sng" strike="noStrike" cap="none">
              <a:solidFill>
                <a:srgbClr val="000066"/>
              </a:solidFill>
              <a:uFillTx/>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000066"/>
                </a:solidFill>
                <a:uFillTx/>
                <a:latin typeface="Times New Roman"/>
                <a:ea typeface="Times New Roman"/>
                <a:cs typeface="Times New Roman"/>
                <a:sym typeface="Times New Roman"/>
              </a:rPr>
              <a:t>The court of HKSAR shall exercise judicial power </a:t>
            </a:r>
            <a:r>
              <a:rPr lang="en-US" sz="4000" b="1" i="0" u="none" strike="noStrike" cap="none">
                <a:solidFill>
                  <a:srgbClr val="FF0000"/>
                </a:solidFill>
                <a:uFillTx/>
                <a:latin typeface="Times New Roman"/>
                <a:ea typeface="Times New Roman"/>
                <a:cs typeface="Times New Roman"/>
                <a:sym typeface="Times New Roman"/>
              </a:rPr>
              <a:t>independently</a:t>
            </a:r>
            <a:r>
              <a:rPr lang="en-US" sz="4000" b="1" i="0" u="none" strike="noStrike" cap="none">
                <a:solidFill>
                  <a:srgbClr val="000066"/>
                </a:solidFill>
                <a:uFillTx/>
                <a:latin typeface="Times New Roman"/>
                <a:ea typeface="Times New Roman"/>
                <a:cs typeface="Times New Roman"/>
                <a:sym typeface="Times New Roman"/>
              </a:rPr>
              <a:t>, free from any interference</a:t>
            </a:r>
            <a:endParaRPr sz="4000" b="1" i="0" u="none" strike="noStrike" cap="none">
              <a:solidFill>
                <a:srgbClr val="000066"/>
              </a:solidFill>
              <a:uFillTx/>
              <a:latin typeface="Times New Roman"/>
              <a:ea typeface="Times New Roman"/>
              <a:cs typeface="Times New Roman"/>
              <a:sym typeface="Times New Roman"/>
            </a:endParaRPr>
          </a:p>
        </p:txBody>
      </p:sp>
      <p:pic>
        <p:nvPicPr>
          <p:cNvPr id="655" name="Google Shape;655;p57"/>
          <p:cNvPicPr preferRelativeResize="0"/>
          <p:nvPr/>
        </p:nvPicPr>
        <p:blipFill rotWithShape="1">
          <a:blip r:embed="rId4"/>
          <a:srcRect/>
          <a:stretch/>
        </p:blipFill>
        <p:spPr>
          <a:xfrm>
            <a:off x="888891" y="1116198"/>
            <a:ext cx="3691400" cy="52511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mt="16000"/>
          </a:blip>
          <a:stretch>
            <a:fillRect/>
          </a:stretch>
        </a:blipFill>
        <a:effectLst/>
      </p:bgPr>
    </p:bg>
    <p:spTree>
      <p:nvGrpSpPr>
        <p:cNvPr id="1" name="Shape 659"/>
        <p:cNvGrpSpPr/>
        <p:nvPr/>
      </p:nvGrpSpPr>
      <p:grpSpPr>
        <a:xfrm>
          <a:off x="0" y="0"/>
          <a:ext cx="0" cy="0"/>
          <a:chOff x="0" y="0"/>
          <a:chExt cx="0" cy="0"/>
        </a:xfrm>
      </p:grpSpPr>
      <p:sp>
        <p:nvSpPr>
          <p:cNvPr id="660" name="Google Shape;660;p58"/>
          <p:cNvSpPr txBox="1">
            <a:spLocks noGrp="1"/>
          </p:cNvSpPr>
          <p:nvPr>
            <p:ph type="body" idx="1"/>
          </p:nvPr>
        </p:nvSpPr>
        <p:spPr>
          <a:xfrm>
            <a:off x="261759" y="537115"/>
            <a:ext cx="7626096" cy="578377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3200" b="1">
                <a:uFillTx/>
                <a:latin typeface="Times New Roman"/>
                <a:ea typeface="Times New Roman"/>
                <a:cs typeface="Times New Roman"/>
                <a:sym typeface="Times New Roman"/>
              </a:rPr>
              <a:t>Appointment and Dismissal:</a:t>
            </a:r>
            <a:endParaRPr sz="3600">
              <a:uFillTx/>
            </a:endParaRPr>
          </a:p>
          <a:p>
            <a:pPr marL="0" lvl="0" indent="0" algn="l" rtl="0">
              <a:lnSpc>
                <a:spcPct val="90000"/>
              </a:lnSpc>
              <a:spcBef>
                <a:spcPts val="1000"/>
              </a:spcBef>
              <a:spcAft>
                <a:spcPts val="0"/>
              </a:spcAft>
              <a:buClr>
                <a:schemeClr val="dk1"/>
              </a:buClr>
              <a:buSzPts val="2400"/>
              <a:buNone/>
            </a:pPr>
            <a:endParaRPr sz="2400" b="1">
              <a:uFillTx/>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1"/>
              </a:buClr>
              <a:buSzPts val="2400"/>
              <a:buNone/>
            </a:pPr>
            <a:r>
              <a:rPr lang="en-US" sz="2400" b="1">
                <a:uFillTx/>
                <a:latin typeface="Times New Roman"/>
                <a:ea typeface="Times New Roman"/>
                <a:cs typeface="Times New Roman"/>
                <a:sym typeface="Times New Roman"/>
              </a:rPr>
              <a:t>1. Judges are appointed the CE on the recommendation of an </a:t>
            </a:r>
            <a:r>
              <a:rPr lang="en-US" sz="2400" b="1">
                <a:solidFill>
                  <a:srgbClr val="FF0000"/>
                </a:solidFill>
                <a:uFillTx/>
                <a:latin typeface="Times New Roman"/>
                <a:ea typeface="Times New Roman"/>
                <a:cs typeface="Times New Roman"/>
                <a:sym typeface="Times New Roman"/>
              </a:rPr>
              <a:t>independent commission</a:t>
            </a:r>
            <a:r>
              <a:rPr lang="en-US" sz="2400" b="1">
                <a:uFillTx/>
                <a:latin typeface="Times New Roman"/>
                <a:ea typeface="Times New Roman"/>
                <a:cs typeface="Times New Roman"/>
                <a:sym typeface="Times New Roman"/>
              </a:rPr>
              <a:t>-Article 88</a:t>
            </a:r>
            <a:br>
              <a:rPr lang="en-US" sz="2400" b="1">
                <a:uFillTx/>
                <a:latin typeface="Times New Roman"/>
                <a:ea typeface="Times New Roman"/>
                <a:cs typeface="Times New Roman"/>
                <a:sym typeface="Times New Roman"/>
              </a:rPr>
            </a:br>
            <a:endParaRPr sz="2400" b="1">
              <a:uFillTx/>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1"/>
              </a:buClr>
              <a:buSzPts val="2400"/>
              <a:buNone/>
            </a:pPr>
            <a:r>
              <a:rPr lang="en-US" sz="2400" b="1">
                <a:uFillTx/>
                <a:latin typeface="Times New Roman"/>
                <a:ea typeface="Times New Roman"/>
                <a:cs typeface="Times New Roman"/>
                <a:sym typeface="Times New Roman"/>
              </a:rPr>
              <a:t>2. A judge may only be removed for inability (e.g. serious sickness) or for misbehaviour, by the Chief Executive on the recommendation of a </a:t>
            </a:r>
            <a:r>
              <a:rPr lang="en-US" sz="2400" b="1">
                <a:solidFill>
                  <a:srgbClr val="FF0000"/>
                </a:solidFill>
                <a:uFillTx/>
                <a:latin typeface="Times New Roman"/>
                <a:ea typeface="Times New Roman"/>
                <a:cs typeface="Times New Roman"/>
                <a:sym typeface="Times New Roman"/>
              </a:rPr>
              <a:t>tribunal appointed by the Chief Justice of the Court of Final Appeal and consisting of not fewer than three local judges-Article 89</a:t>
            </a:r>
            <a:endParaRPr>
              <a:uFillTx/>
            </a:endParaRPr>
          </a:p>
          <a:p>
            <a:pPr marL="0" lvl="0" indent="0" algn="l" rtl="0">
              <a:lnSpc>
                <a:spcPct val="90000"/>
              </a:lnSpc>
              <a:spcBef>
                <a:spcPts val="1000"/>
              </a:spcBef>
              <a:spcAft>
                <a:spcPts val="0"/>
              </a:spcAft>
              <a:buClr>
                <a:schemeClr val="dk1"/>
              </a:buClr>
              <a:buSzPts val="2400"/>
              <a:buNone/>
            </a:pPr>
            <a:endParaRPr sz="2400" b="1">
              <a:solidFill>
                <a:srgbClr val="FF0000"/>
              </a:solidFill>
              <a:uFillTx/>
              <a:latin typeface="Times New Roman"/>
              <a:ea typeface="Times New Roman"/>
              <a:cs typeface="Times New Roman"/>
              <a:sym typeface="Times New Roman"/>
            </a:endParaRPr>
          </a:p>
          <a:p>
            <a:pPr marL="0" lvl="0" indent="0" algn="l" rtl="0">
              <a:lnSpc>
                <a:spcPct val="90000"/>
              </a:lnSpc>
              <a:spcBef>
                <a:spcPts val="1000"/>
              </a:spcBef>
              <a:spcAft>
                <a:spcPts val="0"/>
              </a:spcAft>
              <a:buSzPts val="2400"/>
              <a:buNone/>
            </a:pPr>
            <a:r>
              <a:rPr lang="en-US" sz="2400" b="1">
                <a:uFillTx/>
                <a:latin typeface="Times New Roman"/>
                <a:ea typeface="Times New Roman"/>
                <a:cs typeface="Times New Roman"/>
                <a:sym typeface="Times New Roman"/>
              </a:rPr>
              <a:t>3. Endorsement of the </a:t>
            </a:r>
            <a:r>
              <a:rPr lang="en-US" sz="2400" b="1">
                <a:solidFill>
                  <a:srgbClr val="FF0000"/>
                </a:solidFill>
                <a:uFillTx/>
                <a:latin typeface="Times New Roman"/>
                <a:ea typeface="Times New Roman"/>
                <a:cs typeface="Times New Roman"/>
                <a:sym typeface="Times New Roman"/>
              </a:rPr>
              <a:t>Legislative Council shall be obtained if it concerns CFA judges or the Chief Judge of High Court </a:t>
            </a:r>
            <a:r>
              <a:rPr lang="en-US" sz="2400" b="1">
                <a:uFillTx/>
                <a:latin typeface="Times New Roman"/>
                <a:ea typeface="Times New Roman"/>
                <a:cs typeface="Times New Roman"/>
                <a:sym typeface="Times New Roman"/>
              </a:rPr>
              <a:t>and report to the Standing Committee of the National People's Congress for the record- Article 90</a:t>
            </a:r>
            <a:br>
              <a:rPr lang="en-US" sz="2400" b="1">
                <a:uFillTx/>
                <a:latin typeface="Times New Roman"/>
                <a:ea typeface="Times New Roman"/>
                <a:cs typeface="Times New Roman"/>
                <a:sym typeface="Times New Roman"/>
              </a:rPr>
            </a:br>
            <a:endParaRPr sz="2000" b="1">
              <a:solidFill>
                <a:srgbClr val="FF0000"/>
              </a:solidFill>
              <a:uFillTx/>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1"/>
              </a:buClr>
              <a:buSzPts val="2400"/>
              <a:buNone/>
            </a:pPr>
            <a:endParaRPr sz="2400" b="1">
              <a:solidFill>
                <a:srgbClr val="FF0000"/>
              </a:solidFill>
              <a:uFillTx/>
              <a:latin typeface="Times New Roman"/>
              <a:ea typeface="Times New Roman"/>
              <a:cs typeface="Times New Roman"/>
              <a:sym typeface="Times New Roman"/>
            </a:endParaRPr>
          </a:p>
        </p:txBody>
      </p:sp>
      <p:pic>
        <p:nvPicPr>
          <p:cNvPr id="661" name="Google Shape;661;p58"/>
          <p:cNvPicPr preferRelativeResize="0"/>
          <p:nvPr/>
        </p:nvPicPr>
        <p:blipFill rotWithShape="1">
          <a:blip r:embed="rId4"/>
          <a:srcRect/>
          <a:stretch/>
        </p:blipFill>
        <p:spPr>
          <a:xfrm>
            <a:off x="7906144" y="1652592"/>
            <a:ext cx="4091710" cy="2103776"/>
          </a:xfrm>
          <a:custGeom>
            <a:avLst/>
            <a:gdLst/>
            <a:ahLst/>
            <a:cxnLst/>
            <a:rect l="l" t="t" r="r" b="b"/>
            <a:pathLst>
              <a:path w="5475077" h="2583792" extrusionOk="0">
                <a:moveTo>
                  <a:pt x="0" y="0"/>
                </a:moveTo>
                <a:lnTo>
                  <a:pt x="5475077" y="0"/>
                </a:lnTo>
                <a:lnTo>
                  <a:pt x="5475077" y="2583792"/>
                </a:lnTo>
                <a:lnTo>
                  <a:pt x="1197192" y="2583792"/>
                </a:lnTo>
                <a:close/>
              </a:path>
            </a:pathLst>
          </a:custGeom>
          <a:noFill/>
          <a:ln>
            <a:noFill/>
          </a:ln>
        </p:spPr>
      </p:pic>
      <p:pic>
        <p:nvPicPr>
          <p:cNvPr id="662" name="Google Shape;662;p58"/>
          <p:cNvPicPr preferRelativeResize="0"/>
          <p:nvPr/>
        </p:nvPicPr>
        <p:blipFill rotWithShape="1">
          <a:blip r:embed="rId5"/>
          <a:srcRect/>
          <a:stretch/>
        </p:blipFill>
        <p:spPr>
          <a:xfrm>
            <a:off x="8802071" y="3756368"/>
            <a:ext cx="3195783" cy="2030214"/>
          </a:xfrm>
          <a:custGeom>
            <a:avLst/>
            <a:gdLst/>
            <a:ahLst/>
            <a:cxnLst/>
            <a:rect l="l" t="t" r="r" b="b"/>
            <a:pathLst>
              <a:path w="4277884" h="2583520" extrusionOk="0">
                <a:moveTo>
                  <a:pt x="0" y="0"/>
                </a:moveTo>
                <a:lnTo>
                  <a:pt x="4277884" y="0"/>
                </a:lnTo>
                <a:lnTo>
                  <a:pt x="4277884" y="2583520"/>
                </a:lnTo>
                <a:lnTo>
                  <a:pt x="1192437" y="2583520"/>
                </a:lnTo>
                <a:lnTo>
                  <a:pt x="1188085" y="2574129"/>
                </a:lnTo>
                <a:lnTo>
                  <a:pt x="1192715" y="2574129"/>
                </a:lnTo>
                <a:close/>
              </a:path>
            </a:pathLst>
          </a:cu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mt="16000"/>
          </a:blip>
          <a:stretch>
            <a:fillRect/>
          </a:stretch>
        </a:blipFill>
        <a:effectLst/>
      </p:bgPr>
    </p:bg>
    <p:spTree>
      <p:nvGrpSpPr>
        <p:cNvPr id="1" name="Shape 666"/>
        <p:cNvGrpSpPr/>
        <p:nvPr/>
      </p:nvGrpSpPr>
      <p:grpSpPr>
        <a:xfrm>
          <a:off x="0" y="0"/>
          <a:ext cx="0" cy="0"/>
          <a:chOff x="0" y="0"/>
          <a:chExt cx="0" cy="0"/>
        </a:xfrm>
      </p:grpSpPr>
      <p:pic>
        <p:nvPicPr>
          <p:cNvPr id="667" name="Google Shape;667;p59"/>
          <p:cNvPicPr preferRelativeResize="0"/>
          <p:nvPr/>
        </p:nvPicPr>
        <p:blipFill rotWithShape="1">
          <a:blip r:embed="rId4"/>
          <a:srcRect/>
          <a:stretch/>
        </p:blipFill>
        <p:spPr>
          <a:xfrm>
            <a:off x="8866910" y="3973985"/>
            <a:ext cx="3195781" cy="2030144"/>
          </a:xfrm>
          <a:prstGeom prst="rect">
            <a:avLst/>
          </a:prstGeom>
          <a:noFill/>
          <a:ln>
            <a:noFill/>
          </a:ln>
        </p:spPr>
      </p:pic>
      <p:pic>
        <p:nvPicPr>
          <p:cNvPr id="668" name="Google Shape;668;p59"/>
          <p:cNvPicPr preferRelativeResize="0"/>
          <p:nvPr/>
        </p:nvPicPr>
        <p:blipFill rotWithShape="1">
          <a:blip r:embed="rId5"/>
          <a:srcRect/>
          <a:stretch/>
        </p:blipFill>
        <p:spPr>
          <a:xfrm>
            <a:off x="450086" y="347785"/>
            <a:ext cx="7827942" cy="6017274"/>
          </a:xfrm>
          <a:prstGeom prst="rect">
            <a:avLst/>
          </a:prstGeom>
          <a:noFill/>
          <a:ln>
            <a:noFill/>
          </a:ln>
        </p:spPr>
      </p:pic>
      <p:pic>
        <p:nvPicPr>
          <p:cNvPr id="669" name="Google Shape;669;p59"/>
          <p:cNvPicPr preferRelativeResize="0"/>
          <p:nvPr/>
        </p:nvPicPr>
        <p:blipFill rotWithShape="1">
          <a:blip r:embed="rId6"/>
          <a:srcRect/>
          <a:stretch/>
        </p:blipFill>
        <p:spPr>
          <a:xfrm>
            <a:off x="7971920" y="1870683"/>
            <a:ext cx="4090771" cy="21033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
        <p:cNvGrpSpPr/>
        <p:nvPr/>
      </p:nvGrpSpPr>
      <p:grpSpPr>
        <a:xfrm>
          <a:off x="0" y="0"/>
          <a:ext cx="0" cy="0"/>
          <a:chOff x="0" y="0"/>
          <a:chExt cx="0" cy="0"/>
        </a:xfrm>
      </p:grpSpPr>
      <p:pic>
        <p:nvPicPr>
          <p:cNvPr id="219" name="Google Shape;219;p6" descr="A picture containing indoor, table, wall, kitchen  Description automatically generated"/>
          <p:cNvPicPr preferRelativeResize="0"/>
          <p:nvPr/>
        </p:nvPicPr>
        <p:blipFill rotWithShape="1">
          <a:blip r:embed="rId3"/>
          <a:srcRect t="19838" b="1491"/>
          <a:stretch/>
        </p:blipFill>
        <p:spPr>
          <a:xfrm>
            <a:off x="20" y="10"/>
            <a:ext cx="12191980" cy="6857990"/>
          </a:xfrm>
          <a:prstGeom prst="rect">
            <a:avLst/>
          </a:prstGeom>
          <a:noFill/>
          <a:ln>
            <a:noFill/>
          </a:ln>
        </p:spPr>
      </p:pic>
      <p:sp>
        <p:nvSpPr>
          <p:cNvPr id="220" name="Google Shape;220;p6"/>
          <p:cNvSpPr>
            <a:spLocks/>
          </p:cNvSpPr>
          <p:nvPr/>
        </p:nvSpPr>
        <p:spPr>
          <a:xfrm>
            <a:off x="0" y="5896100"/>
            <a:ext cx="12192000" cy="6462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0080"/>
                </a:solidFill>
                <a:uFillTx/>
                <a:latin typeface="Times New Roman"/>
                <a:ea typeface="Times New Roman"/>
                <a:cs typeface="Times New Roman"/>
                <a:sym typeface="Times New Roman"/>
              </a:rPr>
              <a:t>Legislative Council </a:t>
            </a:r>
            <a:r>
              <a:rPr lang="en-US" sz="3600" b="1" i="0" u="none" strike="noStrike" cap="none">
                <a:solidFill>
                  <a:srgbClr val="000080"/>
                </a:solidFill>
                <a:uFillTx/>
                <a:latin typeface="BiauKai"/>
                <a:ea typeface="BiauKai"/>
                <a:cs typeface="BiauKai"/>
                <a:sym typeface="BiauKai"/>
              </a:rPr>
              <a:t>(香港立法會)</a:t>
            </a:r>
            <a:endParaRPr sz="3600" b="0" i="0" u="none" strike="noStrike" cap="none">
              <a:solidFill>
                <a:srgbClr val="000080"/>
              </a:solidFill>
              <a:uFillTx/>
              <a:latin typeface="BiauKai"/>
              <a:ea typeface="BiauKai"/>
              <a:cs typeface="BiauKai"/>
              <a:sym typeface="BiauKa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mt="25000"/>
          </a:blip>
          <a:stretch>
            <a:fillRect/>
          </a:stretch>
        </a:blipFill>
        <a:effectLst/>
      </p:bgPr>
    </p:bg>
    <p:spTree>
      <p:nvGrpSpPr>
        <p:cNvPr id="1" name="Shape 673"/>
        <p:cNvGrpSpPr/>
        <p:nvPr/>
      </p:nvGrpSpPr>
      <p:grpSpPr>
        <a:xfrm>
          <a:off x="0" y="0"/>
          <a:ext cx="0" cy="0"/>
          <a:chOff x="0" y="0"/>
          <a:chExt cx="0" cy="0"/>
        </a:xfrm>
      </p:grpSpPr>
      <p:sp>
        <p:nvSpPr>
          <p:cNvPr id="674" name="Google Shape;674;p60"/>
          <p:cNvSpPr txBox="1">
            <a:spLocks noGrp="1"/>
          </p:cNvSpPr>
          <p:nvPr>
            <p:ph type="title"/>
          </p:nvPr>
        </p:nvSpPr>
        <p:spPr>
          <a:xfrm>
            <a:off x="838200" y="365125"/>
            <a:ext cx="10515600" cy="1325563"/>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00"/>
              </a:buClr>
              <a:buSzPts val="4400"/>
              <a:buFont typeface="Times New Roman"/>
              <a:buNone/>
            </a:pPr>
            <a:r>
              <a:rPr lang="en-US" b="1">
                <a:solidFill>
                  <a:srgbClr val="FFFF00"/>
                </a:solidFill>
                <a:uFillTx/>
                <a:latin typeface="Times New Roman"/>
                <a:ea typeface="Times New Roman"/>
                <a:cs typeface="Times New Roman"/>
                <a:sym typeface="Times New Roman"/>
              </a:rPr>
              <a:t>Limitation of power on Executive and legislature by Judiciary</a:t>
            </a:r>
            <a:endParaRPr>
              <a:solidFill>
                <a:srgbClr val="FFFF00"/>
              </a:solidFill>
              <a:uFillTx/>
              <a:latin typeface="Times New Roman"/>
              <a:ea typeface="Times New Roman"/>
              <a:cs typeface="Times New Roman"/>
              <a:sym typeface="Times New Roman"/>
            </a:endParaRPr>
          </a:p>
        </p:txBody>
      </p:sp>
      <p:sp>
        <p:nvSpPr>
          <p:cNvPr id="675" name="Google Shape;675;p60"/>
          <p:cNvSpPr txBox="1">
            <a:spLocks/>
          </p:cNvSpPr>
          <p:nvPr/>
        </p:nvSpPr>
        <p:spPr>
          <a:xfrm>
            <a:off x="6035300" y="1730395"/>
            <a:ext cx="5766300" cy="41979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Arial"/>
              <a:buNone/>
            </a:pPr>
            <a:endParaRPr sz="4000" b="1" i="0" u="none" strike="noStrike" cap="none">
              <a:solidFill>
                <a:srgbClr val="000066"/>
              </a:solidFill>
              <a:uFillTx/>
              <a:latin typeface="Times New Roman"/>
              <a:ea typeface="Times New Roman"/>
              <a:cs typeface="Times New Roman"/>
              <a:sym typeface="Times New Roman"/>
            </a:endParaRPr>
          </a:p>
          <a:p>
            <a:pPr marL="0" marR="0" lvl="0" indent="0" algn="l" rtl="0">
              <a:lnSpc>
                <a:spcPct val="90000"/>
              </a:lnSpc>
              <a:spcBef>
                <a:spcPts val="1000"/>
              </a:spcBef>
              <a:spcAft>
                <a:spcPts val="0"/>
              </a:spcAft>
              <a:buClr>
                <a:srgbClr val="FFFF00"/>
              </a:buClr>
              <a:buSzPts val="3200"/>
              <a:buFont typeface="Arial"/>
              <a:buNone/>
            </a:pPr>
            <a:r>
              <a:rPr lang="en-US" sz="3200" b="1" i="0" u="none" strike="noStrike" cap="none">
                <a:solidFill>
                  <a:srgbClr val="FFFF00"/>
                </a:solidFill>
                <a:uFillTx/>
                <a:latin typeface="Times New Roman"/>
                <a:ea typeface="Times New Roman"/>
                <a:cs typeface="Times New Roman"/>
                <a:sym typeface="Times New Roman"/>
              </a:rPr>
              <a:t>Through Judicial review, the Judiciary could check whether the bills of government are </a:t>
            </a:r>
            <a:r>
              <a:rPr lang="en-US" sz="3200" b="1" i="0" u="none" strike="noStrike" cap="none">
                <a:solidFill>
                  <a:srgbClr val="FF0000"/>
                </a:solidFill>
                <a:uFillTx/>
                <a:latin typeface="Times New Roman"/>
                <a:ea typeface="Times New Roman"/>
                <a:cs typeface="Times New Roman"/>
                <a:sym typeface="Times New Roman"/>
              </a:rPr>
              <a:t>consistent to the constitution</a:t>
            </a:r>
            <a:r>
              <a:rPr lang="en-US" sz="3200" b="1" i="0" u="none" strike="noStrike" cap="none">
                <a:solidFill>
                  <a:srgbClr val="FFFF00"/>
                </a:solidFill>
                <a:uFillTx/>
                <a:latin typeface="Times New Roman"/>
                <a:ea typeface="Times New Roman"/>
                <a:cs typeface="Times New Roman"/>
                <a:sym typeface="Times New Roman"/>
              </a:rPr>
              <a:t>, and rule the bills which contravene with Basic law as ineffective.</a:t>
            </a:r>
            <a:endParaRPr sz="3200" b="1" i="0" u="none" strike="noStrike" cap="none">
              <a:solidFill>
                <a:srgbClr val="FFFF00"/>
              </a:solidFill>
              <a:uFillTx/>
              <a:latin typeface="Times New Roman"/>
              <a:ea typeface="Times New Roman"/>
              <a:cs typeface="Times New Roman"/>
              <a:sym typeface="Times New Roman"/>
            </a:endParaRPr>
          </a:p>
        </p:txBody>
      </p:sp>
      <p:pic>
        <p:nvPicPr>
          <p:cNvPr id="676" name="Google Shape;676;p60"/>
          <p:cNvPicPr preferRelativeResize="0"/>
          <p:nvPr/>
        </p:nvPicPr>
        <p:blipFill rotWithShape="1">
          <a:blip r:embed="rId4"/>
          <a:srcRect/>
          <a:stretch/>
        </p:blipFill>
        <p:spPr>
          <a:xfrm>
            <a:off x="1055575" y="1917875"/>
            <a:ext cx="4908925" cy="37015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mt="25000"/>
          </a:blip>
          <a:stretch>
            <a:fillRect/>
          </a:stretch>
        </a:blipFill>
        <a:effectLst/>
      </p:bgPr>
    </p:bg>
    <p:spTree>
      <p:nvGrpSpPr>
        <p:cNvPr id="1" name="Shape 680"/>
        <p:cNvGrpSpPr/>
        <p:nvPr/>
      </p:nvGrpSpPr>
      <p:grpSpPr>
        <a:xfrm>
          <a:off x="0" y="0"/>
          <a:ext cx="0" cy="0"/>
          <a:chOff x="0" y="0"/>
          <a:chExt cx="0" cy="0"/>
        </a:xfrm>
      </p:grpSpPr>
      <p:sp>
        <p:nvSpPr>
          <p:cNvPr id="681" name="Google Shape;681;p61"/>
          <p:cNvSpPr txBox="1">
            <a:spLocks noGrp="1"/>
          </p:cNvSpPr>
          <p:nvPr>
            <p:ph type="title"/>
          </p:nvPr>
        </p:nvSpPr>
        <p:spPr>
          <a:xfrm>
            <a:off x="838200" y="152750"/>
            <a:ext cx="10515600" cy="1069848"/>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00"/>
              </a:buClr>
              <a:buSzPts val="3959"/>
              <a:buFont typeface="Times New Roman"/>
              <a:buNone/>
            </a:pPr>
            <a:r>
              <a:rPr lang="en-US" sz="3959" b="1">
                <a:solidFill>
                  <a:srgbClr val="FFFF00"/>
                </a:solidFill>
                <a:uFillTx/>
                <a:latin typeface="Times New Roman"/>
                <a:ea typeface="Times New Roman"/>
                <a:cs typeface="Times New Roman"/>
                <a:sym typeface="Times New Roman"/>
              </a:rPr>
              <a:t>Limitation of power on Executive and legislature by Judiciary</a:t>
            </a:r>
            <a:endParaRPr sz="3959">
              <a:uFillTx/>
              <a:latin typeface="Times New Roman"/>
              <a:ea typeface="Times New Roman"/>
              <a:cs typeface="Times New Roman"/>
              <a:sym typeface="Times New Roman"/>
            </a:endParaRPr>
          </a:p>
        </p:txBody>
      </p:sp>
      <p:graphicFrame>
        <p:nvGraphicFramePr>
          <p:cNvPr id="682" name="Google Shape;682;p61"/>
          <p:cNvGraphicFramePr/>
          <p:nvPr/>
        </p:nvGraphicFramePr>
        <p:xfrm>
          <a:off x="1780674" y="2006440"/>
          <a:ext cx="8863550" cy="4436810"/>
        </p:xfrm>
        <a:graphic>
          <a:graphicData uri="http://schemas.openxmlformats.org/drawingml/2006/table">
            <a:tbl>
              <a:tblPr firstRow="1" bandRow="1">
                <a:noFill/>
                <a:tableStyleId>{FF5D2A0D-05A7-41E1-A47D-0CE0C26E4BC8}</a:tableStyleId>
              </a:tblPr>
              <a:tblGrid>
                <a:gridCol w="4431775">
                  <a:extLst>
                    <a:ext uri="{9D8B030D-6E8A-4147-A177-3AD203B41FA5}">
                      <a16:colId xmlns:a16="http://schemas.microsoft.com/office/drawing/2014/main" val="20000"/>
                    </a:ext>
                  </a:extLst>
                </a:gridCol>
                <a:gridCol w="4431775">
                  <a:extLst>
                    <a:ext uri="{9D8B030D-6E8A-4147-A177-3AD203B41FA5}">
                      <a16:colId xmlns:a16="http://schemas.microsoft.com/office/drawing/2014/main" val="20001"/>
                    </a:ext>
                  </a:extLst>
                </a:gridCol>
              </a:tblGrid>
              <a:tr h="3930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Case</a:t>
                      </a:r>
                      <a:endParaRPr sz="1800" u="none" strike="noStrike" cap="none">
                        <a:uFillTx/>
                        <a:latin typeface="Times New Roman"/>
                        <a:ea typeface="Times New Roman"/>
                        <a:cs typeface="Times New Roman"/>
                        <a:sym typeface="Times New Roman"/>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Result</a:t>
                      </a:r>
                      <a:endParaRPr sz="1800" u="none" strike="noStrike" cap="none">
                        <a:uFillTx/>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Lo Siu Lan v HK Housing Authority </a:t>
                      </a:r>
                      <a:endParaRPr sz="1400" u="none" strike="noStrike" cap="none">
                        <a:uFillTx/>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(the Link case)</a:t>
                      </a:r>
                      <a:endParaRPr sz="1800" u="none" strike="noStrike" cap="none">
                        <a:uFillTx/>
                        <a:latin typeface="Times New Roman"/>
                        <a:ea typeface="Times New Roman"/>
                        <a:cs typeface="Times New Roman"/>
                        <a:sym typeface="Times New Roman"/>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Government won</a:t>
                      </a:r>
                      <a:endParaRPr sz="1800" u="none" strike="noStrike" cap="none">
                        <a:uFillTx/>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Queen’s Pier case</a:t>
                      </a:r>
                      <a:endParaRPr sz="1800" u="none" strike="noStrike" cap="none">
                        <a:uFillTx/>
                        <a:latin typeface="Times New Roman"/>
                        <a:ea typeface="Times New Roman"/>
                        <a:cs typeface="Times New Roman"/>
                        <a:sym typeface="Times New Roman"/>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uFillTx/>
                          <a:latin typeface="Times New Roman"/>
                          <a:ea typeface="Times New Roman"/>
                          <a:cs typeface="Times New Roman"/>
                          <a:sym typeface="Times New Roman"/>
                        </a:rPr>
                        <a:t>Government won</a:t>
                      </a:r>
                      <a:endParaRPr sz="1800" u="none" strike="noStrike" cap="none">
                        <a:uFillTx/>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Hong Kong-Zhuhai-Macau Bridge project case</a:t>
                      </a:r>
                      <a:endParaRPr sz="1800" u="none" strike="noStrike" cap="none">
                        <a:uFillTx/>
                        <a:latin typeface="Times New Roman"/>
                        <a:ea typeface="Times New Roman"/>
                        <a:cs typeface="Times New Roman"/>
                        <a:sym typeface="Times New Roman"/>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Government’s appeal succeeded</a:t>
                      </a:r>
                      <a:endParaRPr sz="1800" u="none" strike="noStrike" cap="none">
                        <a:uFillTx/>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Foreign domestic helpers’ right of abode case</a:t>
                      </a:r>
                      <a:endParaRPr sz="1800" u="none" strike="noStrike" cap="none">
                        <a:uFillTx/>
                        <a:latin typeface="Times New Roman"/>
                        <a:ea typeface="Times New Roman"/>
                        <a:cs typeface="Times New Roman"/>
                        <a:sym typeface="Times New Roman"/>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Government’s appeal succeeded</a:t>
                      </a:r>
                      <a:endParaRPr sz="1800" u="none" strike="noStrike" cap="none">
                        <a:uFillTx/>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Lung Mei Beach case</a:t>
                      </a:r>
                      <a:endParaRPr sz="1800" u="none" strike="noStrike" cap="none">
                        <a:uFillTx/>
                        <a:latin typeface="Times New Roman"/>
                        <a:ea typeface="Times New Roman"/>
                        <a:cs typeface="Times New Roman"/>
                        <a:sym typeface="Times New Roman"/>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Government won</a:t>
                      </a:r>
                      <a:endParaRPr sz="1800" u="none" strike="noStrike" cap="none">
                        <a:uFillTx/>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Case of Eligibility criteria of comprehensive Social Security Assistance</a:t>
                      </a:r>
                      <a:endParaRPr sz="1800" u="none" strike="noStrike" cap="none">
                        <a:uFillTx/>
                        <a:latin typeface="Times New Roman"/>
                        <a:ea typeface="Times New Roman"/>
                        <a:cs typeface="Times New Roman"/>
                        <a:sym typeface="Times New Roman"/>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Government loss</a:t>
                      </a:r>
                      <a:endParaRPr sz="1800" u="none" strike="noStrike" cap="none">
                        <a:uFillTx/>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HKTV free TV license case</a:t>
                      </a:r>
                      <a:endParaRPr sz="1800" u="none" strike="noStrike" cap="none">
                        <a:uFillTx/>
                        <a:latin typeface="Times New Roman"/>
                        <a:ea typeface="Times New Roman"/>
                        <a:cs typeface="Times New Roman"/>
                        <a:sym typeface="Times New Roman"/>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Government loss</a:t>
                      </a:r>
                      <a:endParaRPr sz="1800" u="none" strike="noStrike" cap="none">
                        <a:uFillTx/>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The Citizen’s Radio case</a:t>
                      </a:r>
                      <a:endParaRPr sz="1800" u="none" strike="noStrike" cap="none">
                        <a:uFillTx/>
                        <a:latin typeface="Times New Roman"/>
                        <a:ea typeface="Times New Roman"/>
                        <a:cs typeface="Times New Roman"/>
                        <a:sym typeface="Times New Roman"/>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uFillTx/>
                          <a:latin typeface="Times New Roman"/>
                          <a:ea typeface="Times New Roman"/>
                          <a:cs typeface="Times New Roman"/>
                          <a:sym typeface="Times New Roman"/>
                        </a:rPr>
                        <a:t>High court reject the appeal ofthe Citizen’s Radio</a:t>
                      </a:r>
                      <a:endParaRPr sz="1800" u="none" strike="noStrike" cap="none">
                        <a:uFillTx/>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8"/>
                  </a:ext>
                </a:extLst>
              </a:tr>
            </a:tbl>
          </a:graphicData>
        </a:graphic>
      </p:graphicFrame>
      <p:sp>
        <p:nvSpPr>
          <p:cNvPr id="683" name="Google Shape;683;p61"/>
          <p:cNvSpPr txBox="1">
            <a:spLocks/>
          </p:cNvSpPr>
          <p:nvPr/>
        </p:nvSpPr>
        <p:spPr>
          <a:xfrm>
            <a:off x="838200" y="1268435"/>
            <a:ext cx="9371336"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highlight>
                  <a:srgbClr val="FFFF00"/>
                </a:highlight>
                <a:uFillTx/>
                <a:latin typeface="Times New Roman"/>
                <a:ea typeface="Times New Roman"/>
                <a:cs typeface="Times New Roman"/>
                <a:sym typeface="Times New Roman"/>
              </a:rPr>
              <a:t>Some controversial judicial review cases</a:t>
            </a:r>
            <a:r>
              <a:rPr lang="en-US" sz="3600" b="0" i="0" u="none" strike="noStrike" cap="none">
                <a:solidFill>
                  <a:schemeClr val="dk1"/>
                </a:solidFill>
                <a:uFillTx/>
                <a:latin typeface="Times New Roman"/>
                <a:ea typeface="Times New Roman"/>
                <a:cs typeface="Times New Roman"/>
                <a:sym typeface="Times New Roman"/>
              </a:rPr>
              <a:t>:</a:t>
            </a:r>
            <a:endParaRPr sz="3600" b="0" i="0" u="none" strike="noStrike" cap="none">
              <a:solidFill>
                <a:schemeClr val="dk1"/>
              </a:solidFill>
              <a:uFillTx/>
              <a:latin typeface="Times New Roman"/>
              <a:ea typeface="Times New Roman"/>
              <a:cs typeface="Times New Roman"/>
              <a:sym typeface="Times New Roman"/>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mt="25000"/>
          </a:blip>
          <a:stretch>
            <a:fillRect/>
          </a:stretch>
        </a:blipFill>
        <a:effectLst/>
      </p:bgPr>
    </p:bg>
    <p:spTree>
      <p:nvGrpSpPr>
        <p:cNvPr id="1" name="Shape 687"/>
        <p:cNvGrpSpPr/>
        <p:nvPr/>
      </p:nvGrpSpPr>
      <p:grpSpPr>
        <a:xfrm>
          <a:off x="0" y="0"/>
          <a:ext cx="0" cy="0"/>
          <a:chOff x="0" y="0"/>
          <a:chExt cx="0" cy="0"/>
        </a:xfrm>
      </p:grpSpPr>
      <p:sp>
        <p:nvSpPr>
          <p:cNvPr id="688" name="Google Shape;688;p62"/>
          <p:cNvSpPr txBox="1">
            <a:spLocks noGrp="1"/>
          </p:cNvSpPr>
          <p:nvPr>
            <p:ph type="title"/>
          </p:nvPr>
        </p:nvSpPr>
        <p:spPr>
          <a:xfrm>
            <a:off x="838200" y="172401"/>
            <a:ext cx="10515600" cy="1069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66"/>
              </a:buClr>
              <a:buSzPts val="4400"/>
              <a:buFont typeface="DFKai-SB"/>
              <a:buNone/>
            </a:pPr>
            <a:r>
              <a:rPr lang="en-US" b="1">
                <a:solidFill>
                  <a:srgbClr val="000066"/>
                </a:solidFill>
                <a:uFillTx/>
                <a:latin typeface="Times New Roman"/>
                <a:ea typeface="Times New Roman"/>
                <a:cs typeface="Times New Roman"/>
                <a:sym typeface="Times New Roman"/>
              </a:rPr>
              <a:t>Limitation of power on Executive and legislature by Judiciary</a:t>
            </a:r>
            <a:endParaRPr>
              <a:uFillTx/>
              <a:latin typeface="Times New Roman"/>
              <a:ea typeface="Times New Roman"/>
              <a:cs typeface="Times New Roman"/>
              <a:sym typeface="Times New Roman"/>
            </a:endParaRPr>
          </a:p>
        </p:txBody>
      </p:sp>
      <p:pic>
        <p:nvPicPr>
          <p:cNvPr id="689" name="Google Shape;689;p62"/>
          <p:cNvPicPr preferRelativeResize="0"/>
          <p:nvPr/>
        </p:nvPicPr>
        <p:blipFill rotWithShape="1">
          <a:blip r:embed="rId4"/>
          <a:srcRect/>
          <a:stretch/>
        </p:blipFill>
        <p:spPr>
          <a:xfrm>
            <a:off x="1426950" y="1706625"/>
            <a:ext cx="9338100" cy="4902499"/>
          </a:xfrm>
          <a:prstGeom prst="rect">
            <a:avLst/>
          </a:prstGeom>
          <a:noFill/>
          <a:ln>
            <a:noFill/>
          </a:ln>
        </p:spPr>
      </p:pic>
      <p:sp>
        <p:nvSpPr>
          <p:cNvPr id="690" name="Google Shape;690;p62"/>
          <p:cNvSpPr txBox="1">
            <a:spLocks/>
          </p:cNvSpPr>
          <p:nvPr/>
        </p:nvSpPr>
        <p:spPr>
          <a:xfrm>
            <a:off x="5889050" y="2004900"/>
            <a:ext cx="4731900" cy="2946000"/>
          </a:xfrm>
          <a:prstGeom prst="rect">
            <a:avLst/>
          </a:prstGeom>
          <a:solidFill>
            <a:srgbClr val="33333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FFFFFF"/>
                </a:solidFill>
                <a:uFillTx/>
                <a:latin typeface="Times New Roman"/>
                <a:ea typeface="Times New Roman"/>
                <a:cs typeface="Times New Roman"/>
                <a:sym typeface="Times New Roman"/>
              </a:rPr>
              <a:t>High Court rules co-location scheme consistent with Basic Law</a:t>
            </a:r>
            <a:endParaRPr sz="4000" b="1" i="0" u="none" strike="noStrike" cap="none">
              <a:solidFill>
                <a:srgbClr val="FFFFFF"/>
              </a:solidFill>
              <a:uFillTx/>
              <a:latin typeface="Times New Roman"/>
              <a:ea typeface="Times New Roman"/>
              <a:cs typeface="Times New Roman"/>
              <a:sym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mt="25000"/>
          </a:blip>
          <a:stretch>
            <a:fillRect/>
          </a:stretch>
        </a:blipFill>
        <a:effectLst/>
      </p:bgPr>
    </p:bg>
    <p:spTree>
      <p:nvGrpSpPr>
        <p:cNvPr id="1" name="Shape 694"/>
        <p:cNvGrpSpPr/>
        <p:nvPr/>
      </p:nvGrpSpPr>
      <p:grpSpPr>
        <a:xfrm>
          <a:off x="0" y="0"/>
          <a:ext cx="0" cy="0"/>
          <a:chOff x="0" y="0"/>
          <a:chExt cx="0" cy="0"/>
        </a:xfrm>
      </p:grpSpPr>
      <p:sp>
        <p:nvSpPr>
          <p:cNvPr id="695" name="Google Shape;695;p63"/>
          <p:cNvSpPr txBox="1">
            <a:spLocks noGrp="1"/>
          </p:cNvSpPr>
          <p:nvPr>
            <p:ph type="title"/>
          </p:nvPr>
        </p:nvSpPr>
        <p:spPr>
          <a:xfrm>
            <a:off x="838200" y="247676"/>
            <a:ext cx="10515600" cy="1069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66"/>
              </a:buClr>
              <a:buSzPts val="4400"/>
              <a:buFont typeface="DFKai-SB"/>
              <a:buNone/>
            </a:pPr>
            <a:r>
              <a:rPr lang="en-US" b="1">
                <a:solidFill>
                  <a:srgbClr val="000066"/>
                </a:solidFill>
                <a:uFillTx/>
                <a:latin typeface="Times New Roman"/>
                <a:ea typeface="Times New Roman"/>
                <a:cs typeface="Times New Roman"/>
                <a:sym typeface="Times New Roman"/>
              </a:rPr>
              <a:t>Limitation of power on Executive and Legislature by Judiciary</a:t>
            </a:r>
            <a:endParaRPr>
              <a:uFillTx/>
              <a:latin typeface="Times New Roman"/>
              <a:ea typeface="Times New Roman"/>
              <a:cs typeface="Times New Roman"/>
              <a:sym typeface="Times New Roman"/>
            </a:endParaRPr>
          </a:p>
        </p:txBody>
      </p:sp>
      <p:pic>
        <p:nvPicPr>
          <p:cNvPr id="696" name="Google Shape;696;p63"/>
          <p:cNvPicPr preferRelativeResize="0"/>
          <p:nvPr/>
        </p:nvPicPr>
        <p:blipFill rotWithShape="1">
          <a:blip r:embed="rId4"/>
          <a:srcRect/>
          <a:stretch/>
        </p:blipFill>
        <p:spPr>
          <a:xfrm>
            <a:off x="500325" y="1469625"/>
            <a:ext cx="9964701" cy="5231474"/>
          </a:xfrm>
          <a:prstGeom prst="rect">
            <a:avLst/>
          </a:prstGeom>
          <a:noFill/>
          <a:ln>
            <a:noFill/>
          </a:ln>
        </p:spPr>
      </p:pic>
      <p:sp>
        <p:nvSpPr>
          <p:cNvPr id="697" name="Google Shape;697;p63"/>
          <p:cNvSpPr txBox="1">
            <a:spLocks/>
          </p:cNvSpPr>
          <p:nvPr/>
        </p:nvSpPr>
        <p:spPr>
          <a:xfrm>
            <a:off x="500325" y="4352100"/>
            <a:ext cx="7394400" cy="2349000"/>
          </a:xfrm>
          <a:prstGeom prst="rect">
            <a:avLst/>
          </a:prstGeom>
          <a:solidFill>
            <a:srgbClr val="43434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FF00"/>
                </a:solidFill>
                <a:uFillTx/>
                <a:latin typeface="Times New Roman"/>
                <a:ea typeface="Times New Roman"/>
                <a:cs typeface="Times New Roman"/>
                <a:sym typeface="Times New Roman"/>
              </a:rPr>
              <a:t>Hong Kong court partially upholds policy granting special land rights to male villagers</a:t>
            </a:r>
            <a:endParaRPr sz="3600" b="1" i="0" u="none" strike="noStrike" cap="none">
              <a:solidFill>
                <a:srgbClr val="FFFF00"/>
              </a:solidFill>
              <a:uFillTx/>
              <a:latin typeface="Times New Roman"/>
              <a:ea typeface="Times New Roman"/>
              <a:cs typeface="Times New Roman"/>
              <a:sym typeface="Times New Roman"/>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64"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703" name="Google Shape;703;p64"/>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DFKai-SB"/>
                <a:ea typeface="DFKai-SB"/>
                <a:cs typeface="DFKai-SB"/>
                <a:sym typeface="DFKai-SB"/>
              </a:rPr>
              <a:t>立法機關對行政機關的制衡</a:t>
            </a:r>
            <a:endParaRPr sz="5400" b="1" i="0" u="none" strike="noStrike" cap="none">
              <a:solidFill>
                <a:srgbClr val="000066"/>
              </a:solidFill>
              <a:uFillTx/>
              <a:latin typeface="DFKai-SB"/>
              <a:ea typeface="DFKai-SB"/>
              <a:cs typeface="DFKai-SB"/>
              <a:sym typeface="DFKai-SB"/>
            </a:endParaRPr>
          </a:p>
        </p:txBody>
      </p:sp>
      <p:sp>
        <p:nvSpPr>
          <p:cNvPr id="704" name="Google Shape;704;p64"/>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 Judicial VS Executive?</a:t>
            </a:r>
            <a:endParaRPr sz="5400" b="1" i="0" u="none" strike="noStrike" cap="none">
              <a:solidFill>
                <a:srgbClr val="000066"/>
              </a:solidFill>
              <a:uFillTx/>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p:txBody>
      </p:sp>
      <p:sp>
        <p:nvSpPr>
          <p:cNvPr id="705" name="Google Shape;705;p6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uFillTx/>
            </a:endParaRPr>
          </a:p>
        </p:txBody>
      </p:sp>
      <p:pic>
        <p:nvPicPr>
          <p:cNvPr id="706" name="Google Shape;706;p64"/>
          <p:cNvPicPr preferRelativeResize="0"/>
          <p:nvPr/>
        </p:nvPicPr>
        <p:blipFill rotWithShape="1">
          <a:blip r:embed="rId4"/>
          <a:srcRect/>
          <a:stretch/>
        </p:blipFill>
        <p:spPr>
          <a:xfrm>
            <a:off x="76200" y="2296309"/>
            <a:ext cx="5115825" cy="2557900"/>
          </a:xfrm>
          <a:prstGeom prst="rect">
            <a:avLst/>
          </a:prstGeom>
          <a:noFill/>
          <a:ln>
            <a:noFill/>
          </a:ln>
        </p:spPr>
      </p:pic>
      <p:sp>
        <p:nvSpPr>
          <p:cNvPr id="707" name="Google Shape;707;p64"/>
          <p:cNvSpPr>
            <a:spLocks/>
          </p:cNvSpPr>
          <p:nvPr/>
        </p:nvSpPr>
        <p:spPr>
          <a:xfrm>
            <a:off x="5418275" y="1433175"/>
            <a:ext cx="6570900" cy="5192700"/>
          </a:xfrm>
          <a:prstGeom prst="wedgeRectCallout">
            <a:avLst>
              <a:gd name="adj1" fmla="val -63618"/>
              <a:gd name="adj2" fmla="val -35246"/>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200"/>
              <a:buFont typeface="Arial"/>
              <a:buNone/>
            </a:pPr>
            <a:r>
              <a:rPr lang="en-US" sz="2200" b="1" i="0" u="none" strike="noStrike" cap="none">
                <a:solidFill>
                  <a:srgbClr val="000066"/>
                </a:solidFill>
                <a:uFillTx/>
                <a:latin typeface="Times New Roman"/>
                <a:ea typeface="Times New Roman"/>
                <a:cs typeface="Times New Roman"/>
                <a:sym typeface="Times New Roman"/>
              </a:rPr>
              <a:t>Department of Justice (DOJ) would usually seek advice from an independent counsel before making its decision</a:t>
            </a:r>
            <a:endParaRPr sz="2200" b="1" i="0" u="none"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200"/>
              <a:buFont typeface="Arial"/>
              <a:buNone/>
            </a:pPr>
            <a:endParaRPr sz="2200" b="1" i="0" u="none"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200"/>
              <a:buFont typeface="Arial"/>
              <a:buNone/>
            </a:pPr>
            <a:r>
              <a:rPr lang="en-US" sz="2200" b="1" i="0" u="none" strike="noStrike" cap="none">
                <a:solidFill>
                  <a:srgbClr val="000066"/>
                </a:solidFill>
                <a:uFillTx/>
                <a:latin typeface="Times New Roman"/>
                <a:ea typeface="Times New Roman"/>
                <a:cs typeface="Times New Roman"/>
                <a:sym typeface="Times New Roman"/>
              </a:rPr>
              <a:t>DOJ had sought independent for Donald Tsang’s case.</a:t>
            </a:r>
            <a:endParaRPr sz="2200" b="1" i="0" u="none"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200"/>
              <a:buFont typeface="Arial"/>
              <a:buNone/>
            </a:pPr>
            <a:endParaRPr sz="2200" b="1" i="0" u="none"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200"/>
              <a:buFont typeface="Arial"/>
              <a:buNone/>
            </a:pPr>
            <a:r>
              <a:rPr lang="en-US" sz="2200" b="1" i="0" u="none" strike="noStrike" cap="none">
                <a:solidFill>
                  <a:srgbClr val="000066"/>
                </a:solidFill>
                <a:uFillTx/>
                <a:latin typeface="Times New Roman"/>
                <a:ea typeface="Times New Roman"/>
                <a:cs typeface="Times New Roman"/>
                <a:sym typeface="Times New Roman"/>
              </a:rPr>
              <a:t>However, no independent advice seeked for CY Leung’s case</a:t>
            </a:r>
            <a:endParaRPr sz="2200" b="1" i="0" u="none"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200"/>
              <a:buFont typeface="Arial"/>
              <a:buNone/>
            </a:pPr>
            <a:endParaRPr sz="2200" b="1" i="0" u="none"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200"/>
              <a:buFont typeface="Arial"/>
              <a:buNone/>
            </a:pPr>
            <a:r>
              <a:rPr lang="en-US" sz="2200" b="1" i="0" u="none" strike="noStrike" cap="none">
                <a:solidFill>
                  <a:srgbClr val="000066"/>
                </a:solidFill>
                <a:uFillTx/>
                <a:latin typeface="Times New Roman"/>
                <a:ea typeface="Times New Roman"/>
                <a:cs typeface="Times New Roman"/>
                <a:sym typeface="Times New Roman"/>
              </a:rPr>
              <a:t>The bar association warned that any doubts over how the DOJ came to the decision not to prosecute Leung will erode confidence in the criminal justice system and the rule of law.</a:t>
            </a:r>
            <a:endParaRPr sz="2200" b="1" i="0" u="none"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200"/>
              <a:buFont typeface="Arial"/>
              <a:buNone/>
            </a:pPr>
            <a:endParaRPr sz="2200" b="1" i="0" u="none" strike="noStrike" cap="none">
              <a:solidFill>
                <a:srgbClr val="000066"/>
              </a:solidFill>
              <a:uFillTx/>
              <a:latin typeface="Times New Roman"/>
              <a:ea typeface="Times New Roman"/>
              <a:cs typeface="Times New Roman"/>
              <a:sym typeface="Times New Roman"/>
            </a:endParaRPr>
          </a:p>
        </p:txBody>
      </p:sp>
      <p:sp>
        <p:nvSpPr>
          <p:cNvPr id="708" name="Google Shape;708;p64"/>
          <p:cNvSpPr txBox="1">
            <a:spLocks/>
          </p:cNvSpPr>
          <p:nvPr/>
        </p:nvSpPr>
        <p:spPr>
          <a:xfrm>
            <a:off x="1097375" y="4470150"/>
            <a:ext cx="3450300" cy="463800"/>
          </a:xfrm>
          <a:prstGeom prst="rect">
            <a:avLst/>
          </a:prstGeom>
          <a:solidFill>
            <a:srgbClr val="FFFF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80"/>
                </a:solidFill>
                <a:uFillTx/>
                <a:latin typeface="Arial"/>
                <a:ea typeface="Arial"/>
                <a:cs typeface="Arial"/>
                <a:sym typeface="Arial"/>
              </a:rPr>
              <a:t>Advice from an independent counsel?</a:t>
            </a:r>
            <a:endParaRPr sz="1400" b="1" i="0" u="none" strike="noStrike" cap="none">
              <a:solidFill>
                <a:srgbClr val="000080"/>
              </a:solidFill>
              <a:uFillTx/>
              <a:latin typeface="Arial"/>
              <a:ea typeface="Arial"/>
              <a:cs typeface="Arial"/>
              <a:sym typeface="Arial"/>
            </a:endParaRPr>
          </a:p>
        </p:txBody>
      </p:sp>
      <p:sp>
        <p:nvSpPr>
          <p:cNvPr id="709" name="Google Shape;709;p64"/>
          <p:cNvSpPr txBox="1">
            <a:spLocks/>
          </p:cNvSpPr>
          <p:nvPr/>
        </p:nvSpPr>
        <p:spPr>
          <a:xfrm>
            <a:off x="202800" y="2566100"/>
            <a:ext cx="979800" cy="5820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80"/>
                </a:solidFill>
                <a:uFillTx/>
                <a:latin typeface="Calibri"/>
                <a:ea typeface="Calibri"/>
                <a:cs typeface="Calibri"/>
                <a:sym typeface="Calibri"/>
              </a:rPr>
              <a:t>NO!</a:t>
            </a:r>
            <a:endParaRPr sz="3000" b="1" i="0" u="none" strike="noStrike" cap="none">
              <a:solidFill>
                <a:srgbClr val="000080"/>
              </a:solidFill>
              <a:uFillTx/>
              <a:latin typeface="Calibri"/>
              <a:ea typeface="Calibri"/>
              <a:cs typeface="Calibri"/>
              <a:sym typeface="Calibri"/>
            </a:endParaRPr>
          </a:p>
        </p:txBody>
      </p:sp>
      <p:sp>
        <p:nvSpPr>
          <p:cNvPr id="710" name="Google Shape;710;p64"/>
          <p:cNvSpPr txBox="1">
            <a:spLocks/>
          </p:cNvSpPr>
          <p:nvPr/>
        </p:nvSpPr>
        <p:spPr>
          <a:xfrm>
            <a:off x="4105950" y="3755475"/>
            <a:ext cx="979800" cy="5820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80"/>
                </a:solidFill>
                <a:uFillTx/>
                <a:latin typeface="Calibri"/>
                <a:ea typeface="Calibri"/>
                <a:cs typeface="Calibri"/>
                <a:sym typeface="Calibri"/>
              </a:rPr>
              <a:t>YES!</a:t>
            </a:r>
            <a:endParaRPr sz="3000" b="1" i="0" u="none" strike="noStrike" cap="none">
              <a:solidFill>
                <a:srgbClr val="000080"/>
              </a:solidFill>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p65"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716" name="Google Shape;716;p65"/>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DFKai-SB"/>
                <a:ea typeface="DFKai-SB"/>
                <a:cs typeface="DFKai-SB"/>
                <a:sym typeface="DFKai-SB"/>
              </a:rPr>
              <a:t>立法機關對行政機關的制衡</a:t>
            </a:r>
            <a:endParaRPr sz="5400" b="1" i="0" u="none" strike="noStrike" cap="none">
              <a:solidFill>
                <a:srgbClr val="000066"/>
              </a:solidFill>
              <a:uFillTx/>
              <a:latin typeface="DFKai-SB"/>
              <a:ea typeface="DFKai-SB"/>
              <a:cs typeface="DFKai-SB"/>
              <a:sym typeface="DFKai-SB"/>
            </a:endParaRPr>
          </a:p>
        </p:txBody>
      </p:sp>
      <p:sp>
        <p:nvSpPr>
          <p:cNvPr id="717" name="Google Shape;717;p65"/>
          <p:cNvSpPr txBox="1">
            <a:spLocks/>
          </p:cNvSpPr>
          <p:nvPr/>
        </p:nvSpPr>
        <p:spPr>
          <a:xfrm>
            <a:off x="838200" y="230188"/>
            <a:ext cx="10515600" cy="84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66"/>
              </a:buClr>
              <a:buSzPts val="5400"/>
              <a:buFont typeface="Arial"/>
              <a:buNone/>
            </a:pPr>
            <a:r>
              <a:rPr lang="en-US" sz="5400" b="1" i="0" u="none" strike="noStrike" cap="none">
                <a:solidFill>
                  <a:srgbClr val="000066"/>
                </a:solidFill>
                <a:uFillTx/>
                <a:latin typeface="Times New Roman"/>
                <a:ea typeface="Times New Roman"/>
                <a:cs typeface="Times New Roman"/>
                <a:sym typeface="Times New Roman"/>
              </a:rPr>
              <a:t>? Judicial VS Executive?</a:t>
            </a:r>
            <a:endParaRPr sz="5400" b="1" i="0" u="none" strike="noStrike" cap="none">
              <a:solidFill>
                <a:srgbClr val="000066"/>
              </a:solidFill>
              <a:uFillTx/>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a:p>
            <a:pPr marL="0" marR="0" lvl="0" indent="0" algn="ctr" rtl="0">
              <a:lnSpc>
                <a:spcPct val="90000"/>
              </a:lnSpc>
              <a:spcBef>
                <a:spcPts val="0"/>
              </a:spcBef>
              <a:spcAft>
                <a:spcPts val="0"/>
              </a:spcAft>
              <a:buClr>
                <a:srgbClr val="000066"/>
              </a:buClr>
              <a:buSzPts val="5400"/>
              <a:buFont typeface="Arial"/>
              <a:buNone/>
            </a:pPr>
            <a:endParaRPr sz="5400" b="1" i="0" u="none" strike="noStrike" cap="none">
              <a:solidFill>
                <a:srgbClr val="000066"/>
              </a:solidFill>
              <a:uFillTx/>
              <a:latin typeface="DFKai-SB"/>
              <a:ea typeface="DFKai-SB"/>
              <a:cs typeface="DFKai-SB"/>
              <a:sym typeface="DFKai-SB"/>
            </a:endParaRPr>
          </a:p>
        </p:txBody>
      </p:sp>
      <p:sp>
        <p:nvSpPr>
          <p:cNvPr id="718" name="Google Shape;718;p6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uFillTx/>
            </a:endParaRPr>
          </a:p>
        </p:txBody>
      </p:sp>
      <p:pic>
        <p:nvPicPr>
          <p:cNvPr id="719" name="Google Shape;719;p65"/>
          <p:cNvPicPr preferRelativeResize="0"/>
          <p:nvPr/>
        </p:nvPicPr>
        <p:blipFill rotWithShape="1">
          <a:blip r:embed="rId4"/>
          <a:srcRect/>
          <a:stretch/>
        </p:blipFill>
        <p:spPr>
          <a:xfrm>
            <a:off x="399775" y="1672031"/>
            <a:ext cx="3124000" cy="4160600"/>
          </a:xfrm>
          <a:prstGeom prst="rect">
            <a:avLst/>
          </a:prstGeom>
          <a:noFill/>
          <a:ln>
            <a:noFill/>
          </a:ln>
        </p:spPr>
      </p:pic>
      <p:sp>
        <p:nvSpPr>
          <p:cNvPr id="720" name="Google Shape;720;p65"/>
          <p:cNvSpPr>
            <a:spLocks/>
          </p:cNvSpPr>
          <p:nvPr/>
        </p:nvSpPr>
        <p:spPr>
          <a:xfrm>
            <a:off x="4861775" y="1238825"/>
            <a:ext cx="6354900" cy="5524800"/>
          </a:xfrm>
          <a:prstGeom prst="wedgeRectCallout">
            <a:avLst>
              <a:gd name="adj1" fmla="val -63618"/>
              <a:gd name="adj2" fmla="val -35246"/>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500"/>
              <a:buFont typeface="Arial"/>
              <a:buNone/>
            </a:pPr>
            <a:r>
              <a:rPr lang="en-US" sz="2500" b="1" i="0" u="none" strike="noStrike" cap="none">
                <a:solidFill>
                  <a:srgbClr val="000066"/>
                </a:solidFill>
                <a:uFillTx/>
                <a:latin typeface="Times New Roman"/>
                <a:ea typeface="Times New Roman"/>
                <a:cs typeface="Times New Roman"/>
                <a:sym typeface="Times New Roman"/>
              </a:rPr>
              <a:t>Reports in the past few days showed that Chan's wife, Frieda Hui Po-ming, and son had co-owned with others - through a number of companies - 18,000 sq ft of land in Kwu Tung North, which is earmarked as a new town. Chan, as a company director at the time, although not a shareholder, bought the land in 1994, two years before the area was identified for development -&gt; Conflict of Interests</a:t>
            </a:r>
            <a:endParaRPr sz="2500" b="1" i="0" u="none"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500"/>
              <a:buFont typeface="Arial"/>
              <a:buNone/>
            </a:pPr>
            <a:endParaRPr sz="2500" b="1" i="0" u="none"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500"/>
              <a:buFont typeface="Arial"/>
              <a:buNone/>
            </a:pPr>
            <a:r>
              <a:rPr lang="en-US" sz="2500" b="1" i="0" u="none" strike="noStrike" cap="none">
                <a:solidFill>
                  <a:srgbClr val="000066"/>
                </a:solidFill>
                <a:uFillTx/>
                <a:latin typeface="Times New Roman"/>
                <a:ea typeface="Times New Roman"/>
                <a:cs typeface="Times New Roman"/>
                <a:sym typeface="Times New Roman"/>
              </a:rPr>
              <a:t>ICAC stopped its investigation without reasonable explanations</a:t>
            </a:r>
            <a:endParaRPr sz="2500" b="1" i="0" u="none" strike="noStrike" cap="none">
              <a:solidFill>
                <a:srgbClr val="000066"/>
              </a:solidFill>
              <a:uFillTx/>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500"/>
              <a:buFont typeface="Arial"/>
              <a:buNone/>
            </a:pPr>
            <a:endParaRPr sz="2500" b="1" i="0" u="none" strike="noStrike" cap="none">
              <a:solidFill>
                <a:srgbClr val="000066"/>
              </a:solidFill>
              <a:uFillTx/>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6" name="Google Shape;726;p66" descr="A picture containing sky, water, outdoor, bear  Description automatically generated"/>
          <p:cNvPicPr preferRelativeResize="0"/>
          <p:nvPr/>
        </p:nvPicPr>
        <p:blipFill rotWithShape="1">
          <a:blip r:embed="rId3">
            <a:alphaModFix amt="35000"/>
          </a:blip>
          <a:srcRect/>
          <a:stretch/>
        </p:blipFill>
        <p:spPr>
          <a:xfrm>
            <a:off x="13" y="10"/>
            <a:ext cx="12191980" cy="6857988"/>
          </a:xfrm>
          <a:prstGeom prst="rect">
            <a:avLst/>
          </a:prstGeom>
          <a:noFill/>
          <a:ln>
            <a:noFill/>
          </a:ln>
        </p:spPr>
      </p:pic>
      <p:sp>
        <p:nvSpPr>
          <p:cNvPr id="727" name="Google Shape;727;p66"/>
          <p:cNvSpPr txBox="1">
            <a:spLocks/>
          </p:cNvSpPr>
          <p:nvPr/>
        </p:nvSpPr>
        <p:spPr>
          <a:xfrm>
            <a:off x="232475" y="2521050"/>
            <a:ext cx="5346900" cy="18159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rgbClr val="000000"/>
                </a:solidFill>
                <a:uFillTx/>
                <a:latin typeface="Times New Roman"/>
                <a:ea typeface="Times New Roman"/>
                <a:cs typeface="Times New Roman"/>
                <a:sym typeface="Times New Roman"/>
              </a:rPr>
              <a:t>Thin definition on Rule of Law</a:t>
            </a:r>
            <a:endParaRPr sz="5000" b="1" i="0" u="none" strike="noStrike" cap="none">
              <a:solidFill>
                <a:srgbClr val="000000"/>
              </a:solidFill>
              <a:uFillTx/>
              <a:latin typeface="Times New Roman"/>
              <a:ea typeface="Times New Roman"/>
              <a:cs typeface="Times New Roman"/>
              <a:sym typeface="Times New Roman"/>
            </a:endParaRPr>
          </a:p>
        </p:txBody>
      </p:sp>
      <p:sp>
        <p:nvSpPr>
          <p:cNvPr id="728" name="Google Shape;728;p66"/>
          <p:cNvSpPr>
            <a:spLocks/>
          </p:cNvSpPr>
          <p:nvPr/>
        </p:nvSpPr>
        <p:spPr>
          <a:xfrm>
            <a:off x="5845075" y="-23600"/>
            <a:ext cx="398400" cy="68580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uFillTx/>
              <a:latin typeface="Arial"/>
              <a:ea typeface="Arial"/>
              <a:cs typeface="Arial"/>
              <a:sym typeface="Arial"/>
            </a:endParaRPr>
          </a:p>
        </p:txBody>
      </p:sp>
      <p:sp>
        <p:nvSpPr>
          <p:cNvPr id="729" name="Google Shape;729;p66"/>
          <p:cNvSpPr txBox="1">
            <a:spLocks/>
          </p:cNvSpPr>
          <p:nvPr/>
        </p:nvSpPr>
        <p:spPr>
          <a:xfrm>
            <a:off x="6509175" y="2521050"/>
            <a:ext cx="5346900" cy="18159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rgbClr val="000000"/>
                </a:solidFill>
                <a:uFillTx/>
                <a:latin typeface="Times New Roman"/>
                <a:ea typeface="Times New Roman"/>
                <a:cs typeface="Times New Roman"/>
                <a:sym typeface="Times New Roman"/>
              </a:rPr>
              <a:t>Thick definition on Rule of Law</a:t>
            </a:r>
            <a:endParaRPr sz="5000" b="1" i="0" u="none" strike="noStrike" cap="none">
              <a:solidFill>
                <a:srgbClr val="000000"/>
              </a:solidFill>
              <a:uFillTx/>
              <a:latin typeface="Times New Roman"/>
              <a:ea typeface="Times New Roman"/>
              <a:cs typeface="Times New Roman"/>
              <a:sym typeface="Times New Roman"/>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67" descr="A large body of water with a city in the background  Description automatically generated"/>
          <p:cNvPicPr preferRelativeResize="0"/>
          <p:nvPr/>
        </p:nvPicPr>
        <p:blipFill rotWithShape="1">
          <a:blip r:embed="rId3"/>
          <a:srcRect t="15411"/>
          <a:stretch/>
        </p:blipFill>
        <p:spPr>
          <a:xfrm>
            <a:off x="-44194" y="0"/>
            <a:ext cx="12236193" cy="6857992"/>
          </a:xfrm>
          <a:prstGeom prst="rect">
            <a:avLst/>
          </a:prstGeom>
          <a:noFill/>
          <a:ln>
            <a:noFill/>
          </a:ln>
        </p:spPr>
      </p:pic>
      <p:sp>
        <p:nvSpPr>
          <p:cNvPr id="736" name="Google Shape;736;p67"/>
          <p:cNvSpPr txBox="1">
            <a:spLocks/>
          </p:cNvSpPr>
          <p:nvPr/>
        </p:nvSpPr>
        <p:spPr>
          <a:xfrm>
            <a:off x="3769400" y="880100"/>
            <a:ext cx="4998300" cy="14778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1" i="1" u="none" strike="noStrike" cap="none">
                <a:solidFill>
                  <a:srgbClr val="000000"/>
                </a:solidFill>
                <a:uFillTx/>
                <a:latin typeface="Times New Roman"/>
                <a:ea typeface="Times New Roman"/>
                <a:cs typeface="Times New Roman"/>
                <a:sym typeface="Times New Roman"/>
              </a:rPr>
              <a:t>The more truth is debated the clearer it becomes</a:t>
            </a:r>
            <a:endParaRPr sz="3500" b="1" i="1" u="none" strike="noStrike" cap="none">
              <a:solidFill>
                <a:srgbClr val="000000"/>
              </a:solidFill>
              <a:uFillTx/>
              <a:latin typeface="Times New Roman"/>
              <a:ea typeface="Times New Roman"/>
              <a:cs typeface="Times New Roman"/>
              <a:sym typeface="Times New Roman"/>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68" descr="A picture containing sky, water, outdoor, bear  Description automatically generated"/>
          <p:cNvPicPr preferRelativeResize="0"/>
          <p:nvPr/>
        </p:nvPicPr>
        <p:blipFill rotWithShape="1">
          <a:blip r:embed="rId3">
            <a:alphaModFix amt="35000"/>
          </a:blip>
          <a:srcRect/>
          <a:stretch/>
        </p:blipFill>
        <p:spPr>
          <a:xfrm>
            <a:off x="0" y="10"/>
            <a:ext cx="12191980" cy="6857990"/>
          </a:xfrm>
          <a:prstGeom prst="rect">
            <a:avLst/>
          </a:prstGeom>
          <a:noFill/>
          <a:ln>
            <a:noFill/>
          </a:ln>
        </p:spPr>
      </p:pic>
      <p:pic>
        <p:nvPicPr>
          <p:cNvPr id="742" name="Google Shape;742;p68" descr="A person wearing a suit and tie  Description automatically generated"/>
          <p:cNvPicPr preferRelativeResize="0"/>
          <p:nvPr/>
        </p:nvPicPr>
        <p:blipFill rotWithShape="1">
          <a:blip r:embed="rId4"/>
          <a:srcRect l="11500" r="25501" b="1"/>
          <a:stretch/>
        </p:blipFill>
        <p:spPr>
          <a:xfrm>
            <a:off x="5052630" y="2585728"/>
            <a:ext cx="2086737" cy="2086737"/>
          </a:xfrm>
          <a:custGeom>
            <a:avLst/>
            <a:gdLst/>
            <a:ahLst/>
            <a:cxnLst/>
            <a:rect l="l" t="t" r="r" b="b"/>
            <a:pathLst>
              <a:path w="2849586" h="2849586" extrusionOk="0">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pic>
      <p:pic>
        <p:nvPicPr>
          <p:cNvPr id="743" name="Google Shape;743;p68" descr="A group of people walking in front of a building  Description automatically generated"/>
          <p:cNvPicPr preferRelativeResize="0"/>
          <p:nvPr/>
        </p:nvPicPr>
        <p:blipFill rotWithShape="1">
          <a:blip r:embed="rId5"/>
          <a:srcRect l="17750" t="2" r="17750"/>
          <a:stretch/>
        </p:blipFill>
        <p:spPr>
          <a:xfrm>
            <a:off x="2579451" y="4672465"/>
            <a:ext cx="2086737" cy="2086737"/>
          </a:xfrm>
          <a:custGeom>
            <a:avLst/>
            <a:gdLst/>
            <a:ahLst/>
            <a:cxnLst/>
            <a:rect l="l" t="t" r="r" b="b"/>
            <a:pathLst>
              <a:path w="2849586" h="2849586" extrusionOk="0">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pic>
      <p:pic>
        <p:nvPicPr>
          <p:cNvPr id="744" name="Google Shape;744;p68" descr="A large white building  Description automatically generated"/>
          <p:cNvPicPr preferRelativeResize="0"/>
          <p:nvPr/>
        </p:nvPicPr>
        <p:blipFill rotWithShape="1">
          <a:blip r:embed="rId6"/>
          <a:srcRect l="21908" t="1" r="21842" b="1"/>
          <a:stretch/>
        </p:blipFill>
        <p:spPr>
          <a:xfrm>
            <a:off x="7525814" y="4672465"/>
            <a:ext cx="2086737" cy="2086737"/>
          </a:xfrm>
          <a:custGeom>
            <a:avLst/>
            <a:gdLst/>
            <a:ahLst/>
            <a:cxnLst/>
            <a:rect l="l" t="t" r="r" b="b"/>
            <a:pathLst>
              <a:path w="2849586" h="2849586" extrusionOk="0">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pic>
      <p:sp>
        <p:nvSpPr>
          <p:cNvPr id="745" name="Google Shape;745;p68"/>
          <p:cNvSpPr>
            <a:spLocks/>
          </p:cNvSpPr>
          <p:nvPr/>
        </p:nvSpPr>
        <p:spPr>
          <a:xfrm>
            <a:off x="465778" y="-4"/>
            <a:ext cx="86484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000066"/>
                </a:solidFill>
                <a:uFillTx/>
                <a:latin typeface="Times New Roman"/>
                <a:ea typeface="Times New Roman"/>
                <a:cs typeface="Times New Roman"/>
                <a:sym typeface="Times New Roman"/>
              </a:rPr>
              <a:t>Conclusion of separation of powers</a:t>
            </a:r>
            <a:endParaRPr sz="4400" b="1" i="0" u="none" strike="noStrike" cap="none">
              <a:solidFill>
                <a:srgbClr val="000066"/>
              </a:solidFill>
              <a:uFillTx/>
              <a:latin typeface="Times New Roman"/>
              <a:ea typeface="Times New Roman"/>
              <a:cs typeface="Times New Roman"/>
              <a:sym typeface="Times New Roman"/>
            </a:endParaRPr>
          </a:p>
        </p:txBody>
      </p:sp>
      <p:sp>
        <p:nvSpPr>
          <p:cNvPr id="746" name="Google Shape;746;p68"/>
          <p:cNvSpPr txBox="1">
            <a:spLocks/>
          </p:cNvSpPr>
          <p:nvPr/>
        </p:nvSpPr>
        <p:spPr>
          <a:xfrm>
            <a:off x="5395965" y="4100839"/>
            <a:ext cx="12540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66"/>
                </a:solidFill>
                <a:highlight>
                  <a:srgbClr val="FFFF00"/>
                </a:highlight>
                <a:uFillTx/>
                <a:latin typeface="Times New Roman"/>
                <a:ea typeface="Times New Roman"/>
                <a:cs typeface="Times New Roman"/>
                <a:sym typeface="Times New Roman"/>
              </a:rPr>
              <a:t>Executive</a:t>
            </a:r>
            <a:endParaRPr sz="18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747" name="Google Shape;747;p68"/>
          <p:cNvSpPr txBox="1">
            <a:spLocks/>
          </p:cNvSpPr>
          <p:nvPr/>
        </p:nvSpPr>
        <p:spPr>
          <a:xfrm>
            <a:off x="3068821" y="6224016"/>
            <a:ext cx="112082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66"/>
                </a:solidFill>
                <a:highlight>
                  <a:srgbClr val="FFFF00"/>
                </a:highlight>
                <a:uFillTx/>
                <a:latin typeface="Times New Roman"/>
                <a:ea typeface="Times New Roman"/>
                <a:cs typeface="Times New Roman"/>
                <a:sym typeface="Times New Roman"/>
              </a:rPr>
              <a:t>Judiciary</a:t>
            </a:r>
            <a:endParaRPr sz="18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748" name="Google Shape;748;p68"/>
          <p:cNvSpPr txBox="1">
            <a:spLocks/>
          </p:cNvSpPr>
          <p:nvPr/>
        </p:nvSpPr>
        <p:spPr>
          <a:xfrm>
            <a:off x="7823527" y="6224016"/>
            <a:ext cx="142497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66"/>
                </a:solidFill>
                <a:highlight>
                  <a:srgbClr val="FFFF00"/>
                </a:highlight>
                <a:uFillTx/>
                <a:latin typeface="Times New Roman"/>
                <a:ea typeface="Times New Roman"/>
                <a:cs typeface="Times New Roman"/>
                <a:sym typeface="Times New Roman"/>
              </a:rPr>
              <a:t>Legislature</a:t>
            </a:r>
            <a:endParaRPr sz="18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749" name="Google Shape;749;p68"/>
          <p:cNvSpPr>
            <a:spLocks/>
          </p:cNvSpPr>
          <p:nvPr/>
        </p:nvSpPr>
        <p:spPr>
          <a:xfrm>
            <a:off x="5353349" y="1542344"/>
            <a:ext cx="1699203" cy="369332"/>
          </a:xfrm>
          <a:prstGeom prst="rect">
            <a:avLst/>
          </a:prstGeom>
          <a:solidFill>
            <a:srgbClr val="000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00"/>
                </a:solidFill>
                <a:highlight>
                  <a:srgbClr val="000080"/>
                </a:highlight>
                <a:uFillTx/>
                <a:latin typeface="Times New Roman"/>
                <a:ea typeface="Times New Roman"/>
                <a:cs typeface="Times New Roman"/>
                <a:sym typeface="Times New Roman"/>
              </a:rPr>
              <a:t>Public power</a:t>
            </a:r>
            <a:endParaRPr sz="1800" b="1" i="0" u="none" strike="noStrike" cap="none">
              <a:solidFill>
                <a:srgbClr val="FFFF00"/>
              </a:solidFill>
              <a:highlight>
                <a:srgbClr val="000080"/>
              </a:highlight>
              <a:uFillTx/>
              <a:latin typeface="Times New Roman"/>
              <a:ea typeface="Times New Roman"/>
              <a:cs typeface="Times New Roman"/>
              <a:sym typeface="Times New Roman"/>
            </a:endParaRPr>
          </a:p>
        </p:txBody>
      </p:sp>
      <p:cxnSp>
        <p:nvCxnSpPr>
          <p:cNvPr id="750" name="Google Shape;750;p68"/>
          <p:cNvCxnSpPr/>
          <p:nvPr/>
        </p:nvCxnSpPr>
        <p:spPr>
          <a:xfrm>
            <a:off x="6113564" y="1994046"/>
            <a:ext cx="1" cy="663702"/>
          </a:xfrm>
          <a:prstGeom prst="straightConnector1">
            <a:avLst/>
          </a:prstGeom>
          <a:noFill/>
          <a:ln w="38100" cap="flat" cmpd="sng">
            <a:solidFill>
              <a:srgbClr val="000066"/>
            </a:solidFill>
            <a:prstDash val="solid"/>
            <a:miter lim="800000"/>
            <a:headEnd type="none" w="sm" len="sm"/>
            <a:tailEnd type="triangle" w="med" len="med"/>
          </a:ln>
        </p:spPr>
      </p:cxnSp>
      <p:cxnSp>
        <p:nvCxnSpPr>
          <p:cNvPr id="751" name="Google Shape;751;p68"/>
          <p:cNvCxnSpPr>
            <a:endCxn id="743" idx="0"/>
          </p:cNvCxnSpPr>
          <p:nvPr/>
        </p:nvCxnSpPr>
        <p:spPr>
          <a:xfrm>
            <a:off x="3622819" y="2114553"/>
            <a:ext cx="0" cy="2557800"/>
          </a:xfrm>
          <a:prstGeom prst="straightConnector1">
            <a:avLst/>
          </a:prstGeom>
          <a:noFill/>
          <a:ln w="38100" cap="flat" cmpd="sng">
            <a:solidFill>
              <a:srgbClr val="000066"/>
            </a:solidFill>
            <a:prstDash val="solid"/>
            <a:miter lim="800000"/>
            <a:headEnd type="none" w="sm" len="sm"/>
            <a:tailEnd type="triangle" w="med" len="med"/>
          </a:ln>
        </p:spPr>
      </p:cxnSp>
      <p:cxnSp>
        <p:nvCxnSpPr>
          <p:cNvPr id="752" name="Google Shape;752;p68"/>
          <p:cNvCxnSpPr/>
          <p:nvPr/>
        </p:nvCxnSpPr>
        <p:spPr>
          <a:xfrm>
            <a:off x="8569177" y="2114553"/>
            <a:ext cx="1" cy="2557912"/>
          </a:xfrm>
          <a:prstGeom prst="straightConnector1">
            <a:avLst/>
          </a:prstGeom>
          <a:noFill/>
          <a:ln w="38100" cap="flat" cmpd="sng">
            <a:solidFill>
              <a:srgbClr val="000066"/>
            </a:solidFill>
            <a:prstDash val="solid"/>
            <a:miter lim="800000"/>
            <a:headEnd type="none" w="sm" len="sm"/>
            <a:tailEnd type="triangle" w="med" len="med"/>
          </a:ln>
        </p:spPr>
      </p:cxnSp>
      <p:cxnSp>
        <p:nvCxnSpPr>
          <p:cNvPr id="753" name="Google Shape;753;p68"/>
          <p:cNvCxnSpPr/>
          <p:nvPr/>
        </p:nvCxnSpPr>
        <p:spPr>
          <a:xfrm>
            <a:off x="3622819" y="2115648"/>
            <a:ext cx="4946358" cy="0"/>
          </a:xfrm>
          <a:prstGeom prst="straightConnector1">
            <a:avLst/>
          </a:prstGeom>
          <a:noFill/>
          <a:ln w="38100" cap="flat" cmpd="sng">
            <a:solidFill>
              <a:srgbClr val="000066"/>
            </a:solidFill>
            <a:prstDash val="solid"/>
            <a:miter lim="800000"/>
            <a:headEnd type="none" w="sm" len="sm"/>
            <a:tailEnd type="none" w="sm" len="sm"/>
          </a:ln>
        </p:spPr>
      </p:cxnSp>
      <p:sp>
        <p:nvSpPr>
          <p:cNvPr id="754" name="Google Shape;754;p68"/>
          <p:cNvSpPr>
            <a:spLocks/>
          </p:cNvSpPr>
          <p:nvPr/>
        </p:nvSpPr>
        <p:spPr>
          <a:xfrm>
            <a:off x="2293321" y="2106692"/>
            <a:ext cx="136235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highlight>
                  <a:srgbClr val="FF0000"/>
                </a:highlight>
                <a:uFillTx/>
                <a:latin typeface="Times New Roman"/>
                <a:ea typeface="Times New Roman"/>
                <a:cs typeface="Times New Roman"/>
                <a:sym typeface="Times New Roman"/>
              </a:rPr>
              <a:t>seperation</a:t>
            </a:r>
            <a:endParaRPr sz="1800" b="1" i="0" u="none" strike="noStrike" cap="none">
              <a:solidFill>
                <a:schemeClr val="lt1"/>
              </a:solidFill>
              <a:highlight>
                <a:srgbClr val="FF0000"/>
              </a:highlight>
              <a:uFillTx/>
              <a:latin typeface="Times New Roman"/>
              <a:ea typeface="Times New Roman"/>
              <a:cs typeface="Times New Roman"/>
              <a:sym typeface="Times New Roman"/>
            </a:endParaRPr>
          </a:p>
        </p:txBody>
      </p:sp>
      <p:sp>
        <p:nvSpPr>
          <p:cNvPr id="755" name="Google Shape;755;p68"/>
          <p:cNvSpPr>
            <a:spLocks/>
          </p:cNvSpPr>
          <p:nvPr/>
        </p:nvSpPr>
        <p:spPr>
          <a:xfrm>
            <a:off x="4824839" y="2110343"/>
            <a:ext cx="147865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highlight>
                  <a:srgbClr val="FF0000"/>
                </a:highlight>
                <a:uFillTx/>
                <a:latin typeface="Times New Roman"/>
                <a:ea typeface="Times New Roman"/>
                <a:cs typeface="Times New Roman"/>
                <a:sym typeface="Times New Roman"/>
              </a:rPr>
              <a:t>seperation</a:t>
            </a:r>
            <a:endParaRPr sz="1800" b="1" i="0" u="none" strike="noStrike" cap="none">
              <a:solidFill>
                <a:schemeClr val="lt1"/>
              </a:solidFill>
              <a:highlight>
                <a:srgbClr val="FF0000"/>
              </a:highlight>
              <a:uFillTx/>
              <a:latin typeface="Times New Roman"/>
              <a:ea typeface="Times New Roman"/>
              <a:cs typeface="Times New Roman"/>
              <a:sym typeface="Times New Roman"/>
            </a:endParaRPr>
          </a:p>
        </p:txBody>
      </p:sp>
      <p:sp>
        <p:nvSpPr>
          <p:cNvPr id="756" name="Google Shape;756;p68"/>
          <p:cNvSpPr>
            <a:spLocks/>
          </p:cNvSpPr>
          <p:nvPr/>
        </p:nvSpPr>
        <p:spPr>
          <a:xfrm>
            <a:off x="7174499" y="2106692"/>
            <a:ext cx="1376309"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highlight>
                  <a:srgbClr val="FF0000"/>
                </a:highlight>
                <a:uFillTx/>
                <a:latin typeface="Times New Roman"/>
                <a:ea typeface="Times New Roman"/>
                <a:cs typeface="Times New Roman"/>
                <a:sym typeface="Times New Roman"/>
              </a:rPr>
              <a:t>seperation</a:t>
            </a:r>
            <a:endParaRPr sz="1800" b="1" i="0" u="none" strike="noStrike" cap="none">
              <a:solidFill>
                <a:schemeClr val="lt1"/>
              </a:solidFill>
              <a:highlight>
                <a:srgbClr val="FF0000"/>
              </a:highlight>
              <a:uFillTx/>
              <a:latin typeface="Times New Roman"/>
              <a:ea typeface="Times New Roman"/>
              <a:cs typeface="Times New Roman"/>
              <a:sym typeface="Times New Roman"/>
            </a:endParaRPr>
          </a:p>
        </p:txBody>
      </p:sp>
      <p:sp>
        <p:nvSpPr>
          <p:cNvPr id="757" name="Google Shape;757;p68"/>
          <p:cNvSpPr>
            <a:spLocks/>
          </p:cNvSpPr>
          <p:nvPr/>
        </p:nvSpPr>
        <p:spPr>
          <a:xfrm>
            <a:off x="5395965" y="656046"/>
            <a:ext cx="1656588" cy="369332"/>
          </a:xfrm>
          <a:prstGeom prst="rect">
            <a:avLst/>
          </a:prstGeom>
          <a:solidFill>
            <a:srgbClr val="00006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00"/>
                </a:solidFill>
                <a:highlight>
                  <a:srgbClr val="000080"/>
                </a:highlight>
                <a:uFillTx/>
                <a:latin typeface="Times New Roman"/>
                <a:ea typeface="Times New Roman"/>
                <a:cs typeface="Times New Roman"/>
                <a:sym typeface="Times New Roman"/>
              </a:rPr>
              <a:t>Constitution</a:t>
            </a:r>
            <a:endParaRPr sz="1800" b="1" i="0" u="none" strike="noStrike" cap="none">
              <a:solidFill>
                <a:srgbClr val="FFFF00"/>
              </a:solidFill>
              <a:highlight>
                <a:srgbClr val="000080"/>
              </a:highlight>
              <a:uFillTx/>
              <a:latin typeface="Times New Roman"/>
              <a:ea typeface="Times New Roman"/>
              <a:cs typeface="Times New Roman"/>
              <a:sym typeface="Times New Roman"/>
            </a:endParaRPr>
          </a:p>
        </p:txBody>
      </p:sp>
      <p:cxnSp>
        <p:nvCxnSpPr>
          <p:cNvPr id="758" name="Google Shape;758;p68"/>
          <p:cNvCxnSpPr/>
          <p:nvPr/>
        </p:nvCxnSpPr>
        <p:spPr>
          <a:xfrm>
            <a:off x="6095995" y="905658"/>
            <a:ext cx="1" cy="663702"/>
          </a:xfrm>
          <a:prstGeom prst="straightConnector1">
            <a:avLst/>
          </a:prstGeom>
          <a:noFill/>
          <a:ln w="38100" cap="flat" cmpd="sng">
            <a:solidFill>
              <a:srgbClr val="000066"/>
            </a:solidFill>
            <a:prstDash val="solid"/>
            <a:miter lim="800000"/>
            <a:headEnd type="none" w="sm" len="sm"/>
            <a:tailEnd type="triangle" w="med" len="med"/>
          </a:ln>
        </p:spPr>
      </p:cxnSp>
      <p:sp>
        <p:nvSpPr>
          <p:cNvPr id="759" name="Google Shape;759;p68"/>
          <p:cNvSpPr>
            <a:spLocks/>
          </p:cNvSpPr>
          <p:nvPr/>
        </p:nvSpPr>
        <p:spPr>
          <a:xfrm>
            <a:off x="4666188" y="1114166"/>
            <a:ext cx="139672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highlight>
                  <a:srgbClr val="FF0000"/>
                </a:highlight>
                <a:uFillTx/>
                <a:latin typeface="Times New Roman"/>
                <a:ea typeface="Times New Roman"/>
                <a:cs typeface="Times New Roman"/>
                <a:sym typeface="Times New Roman"/>
              </a:rPr>
              <a:t>restriction</a:t>
            </a:r>
            <a:endParaRPr sz="1800" b="1" i="0" u="none" strike="noStrike" cap="none">
              <a:solidFill>
                <a:schemeClr val="lt1"/>
              </a:solidFill>
              <a:highlight>
                <a:srgbClr val="FF0000"/>
              </a:highlight>
              <a:uFillTx/>
              <a:latin typeface="Times New Roman"/>
              <a:ea typeface="Times New Roman"/>
              <a:cs typeface="Times New Roman"/>
              <a:sym typeface="Times New Roman"/>
            </a:endParaRPr>
          </a:p>
        </p:txBody>
      </p:sp>
      <p:sp>
        <p:nvSpPr>
          <p:cNvPr id="760" name="Google Shape;760;p68"/>
          <p:cNvSpPr>
            <a:spLocks/>
          </p:cNvSpPr>
          <p:nvPr/>
        </p:nvSpPr>
        <p:spPr>
          <a:xfrm>
            <a:off x="5772831" y="5583010"/>
            <a:ext cx="646331" cy="369332"/>
          </a:xfrm>
          <a:prstGeom prst="rect">
            <a:avLst/>
          </a:prstGeom>
          <a:solidFill>
            <a:srgbClr val="00006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00"/>
                </a:solidFill>
                <a:highlight>
                  <a:srgbClr val="000080"/>
                </a:highlight>
                <a:uFillTx/>
                <a:latin typeface="Times New Roman"/>
                <a:ea typeface="Times New Roman"/>
                <a:cs typeface="Times New Roman"/>
                <a:sym typeface="Times New Roman"/>
              </a:rPr>
              <a:t>law</a:t>
            </a:r>
            <a:endParaRPr sz="1800" b="1" i="0" u="none" strike="noStrike" cap="none">
              <a:solidFill>
                <a:srgbClr val="FFFF00"/>
              </a:solidFill>
              <a:highlight>
                <a:srgbClr val="000080"/>
              </a:highlight>
              <a:uFillTx/>
              <a:latin typeface="Times New Roman"/>
              <a:ea typeface="Times New Roman"/>
              <a:cs typeface="Times New Roman"/>
              <a:sym typeface="Times New Roman"/>
            </a:endParaRPr>
          </a:p>
        </p:txBody>
      </p:sp>
      <p:cxnSp>
        <p:nvCxnSpPr>
          <p:cNvPr id="761" name="Google Shape;761;p68"/>
          <p:cNvCxnSpPr>
            <a:endCxn id="760" idx="0"/>
          </p:cNvCxnSpPr>
          <p:nvPr/>
        </p:nvCxnSpPr>
        <p:spPr>
          <a:xfrm>
            <a:off x="6095996" y="4659310"/>
            <a:ext cx="0" cy="923700"/>
          </a:xfrm>
          <a:prstGeom prst="straightConnector1">
            <a:avLst/>
          </a:prstGeom>
          <a:noFill/>
          <a:ln w="38100" cap="flat" cmpd="sng">
            <a:solidFill>
              <a:srgbClr val="000066"/>
            </a:solidFill>
            <a:prstDash val="solid"/>
            <a:miter lim="800000"/>
            <a:headEnd type="none" w="sm" len="sm"/>
            <a:tailEnd type="triangle" w="med" len="med"/>
          </a:ln>
        </p:spPr>
      </p:cxnSp>
      <p:sp>
        <p:nvSpPr>
          <p:cNvPr id="762" name="Google Shape;762;p68"/>
          <p:cNvSpPr>
            <a:spLocks/>
          </p:cNvSpPr>
          <p:nvPr/>
        </p:nvSpPr>
        <p:spPr>
          <a:xfrm>
            <a:off x="6052462" y="4700103"/>
            <a:ext cx="117563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highlight>
                  <a:srgbClr val="FF0000"/>
                </a:highlight>
                <a:uFillTx/>
                <a:latin typeface="Times New Roman"/>
                <a:ea typeface="Times New Roman"/>
                <a:cs typeface="Times New Roman"/>
                <a:sym typeface="Times New Roman"/>
              </a:rPr>
              <a:t>Execute </a:t>
            </a:r>
            <a:endParaRPr sz="1800" b="1" i="0" u="none" strike="noStrike" cap="none">
              <a:solidFill>
                <a:schemeClr val="lt1"/>
              </a:solidFill>
              <a:highlight>
                <a:srgbClr val="FF0000"/>
              </a:highlight>
              <a:uFillTx/>
              <a:latin typeface="Times New Roman"/>
              <a:ea typeface="Times New Roman"/>
              <a:cs typeface="Times New Roman"/>
              <a:sym typeface="Times New Roman"/>
            </a:endParaRPr>
          </a:p>
        </p:txBody>
      </p:sp>
      <p:sp>
        <p:nvSpPr>
          <p:cNvPr id="763" name="Google Shape;763;p68"/>
          <p:cNvSpPr>
            <a:spLocks/>
          </p:cNvSpPr>
          <p:nvPr/>
        </p:nvSpPr>
        <p:spPr>
          <a:xfrm>
            <a:off x="6693625" y="5409926"/>
            <a:ext cx="83248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highlight>
                  <a:srgbClr val="FF0000"/>
                </a:highlight>
                <a:uFillTx/>
                <a:latin typeface="Times New Roman"/>
                <a:ea typeface="Times New Roman"/>
                <a:cs typeface="Times New Roman"/>
                <a:sym typeface="Times New Roman"/>
              </a:rPr>
              <a:t>Enact </a:t>
            </a:r>
            <a:endParaRPr sz="1400" b="0" i="0" u="none" strike="noStrike" cap="none">
              <a:solidFill>
                <a:srgbClr val="000000"/>
              </a:solidFill>
              <a:uFillTx/>
              <a:latin typeface="Arial"/>
              <a:ea typeface="Arial"/>
              <a:cs typeface="Arial"/>
              <a:sym typeface="Arial"/>
            </a:endParaRPr>
          </a:p>
        </p:txBody>
      </p:sp>
      <p:cxnSp>
        <p:nvCxnSpPr>
          <p:cNvPr id="764" name="Google Shape;764;p68"/>
          <p:cNvCxnSpPr/>
          <p:nvPr/>
        </p:nvCxnSpPr>
        <p:spPr>
          <a:xfrm rot="10800000">
            <a:off x="6419162" y="5767676"/>
            <a:ext cx="1121743" cy="0"/>
          </a:xfrm>
          <a:prstGeom prst="straightConnector1">
            <a:avLst/>
          </a:prstGeom>
          <a:noFill/>
          <a:ln w="38100" cap="flat" cmpd="sng">
            <a:solidFill>
              <a:srgbClr val="000066"/>
            </a:solidFill>
            <a:prstDash val="solid"/>
            <a:miter lim="800000"/>
            <a:headEnd type="none" w="sm" len="sm"/>
            <a:tailEnd type="triangle" w="med" len="med"/>
          </a:ln>
        </p:spPr>
      </p:cxnSp>
      <p:cxnSp>
        <p:nvCxnSpPr>
          <p:cNvPr id="765" name="Google Shape;765;p68"/>
          <p:cNvCxnSpPr/>
          <p:nvPr/>
        </p:nvCxnSpPr>
        <p:spPr>
          <a:xfrm rot="10800000">
            <a:off x="6930385" y="4251963"/>
            <a:ext cx="974092" cy="710330"/>
          </a:xfrm>
          <a:prstGeom prst="straightConnector1">
            <a:avLst/>
          </a:prstGeom>
          <a:noFill/>
          <a:ln w="38100" cap="flat" cmpd="sng">
            <a:solidFill>
              <a:srgbClr val="000066"/>
            </a:solidFill>
            <a:prstDash val="solid"/>
            <a:miter lim="800000"/>
            <a:headEnd type="none" w="sm" len="sm"/>
            <a:tailEnd type="triangle" w="med" len="med"/>
          </a:ln>
        </p:spPr>
      </p:cxnSp>
      <p:sp>
        <p:nvSpPr>
          <p:cNvPr id="766" name="Google Shape;766;p68"/>
          <p:cNvSpPr>
            <a:spLocks/>
          </p:cNvSpPr>
          <p:nvPr/>
        </p:nvSpPr>
        <p:spPr>
          <a:xfrm>
            <a:off x="7314696" y="4284250"/>
            <a:ext cx="115112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highlight>
                  <a:srgbClr val="FF0000"/>
                </a:highlight>
                <a:uFillTx/>
                <a:latin typeface="Times New Roman"/>
                <a:ea typeface="Times New Roman"/>
                <a:cs typeface="Times New Roman"/>
                <a:sym typeface="Times New Roman"/>
              </a:rPr>
              <a:t>monitor</a:t>
            </a:r>
            <a:endParaRPr sz="1800" b="1" i="0" u="none" strike="noStrike" cap="none">
              <a:solidFill>
                <a:schemeClr val="lt1"/>
              </a:solidFill>
              <a:highlight>
                <a:srgbClr val="FF0000"/>
              </a:highlight>
              <a:uFillTx/>
              <a:latin typeface="Times New Roman"/>
              <a:ea typeface="Times New Roman"/>
              <a:cs typeface="Times New Roman"/>
              <a:sym typeface="Times New Roman"/>
            </a:endParaRPr>
          </a:p>
        </p:txBody>
      </p:sp>
      <p:cxnSp>
        <p:nvCxnSpPr>
          <p:cNvPr id="767" name="Google Shape;767;p68"/>
          <p:cNvCxnSpPr/>
          <p:nvPr/>
        </p:nvCxnSpPr>
        <p:spPr>
          <a:xfrm rot="10800000">
            <a:off x="4666188" y="5693571"/>
            <a:ext cx="1114197" cy="0"/>
          </a:xfrm>
          <a:prstGeom prst="straightConnector1">
            <a:avLst/>
          </a:prstGeom>
          <a:noFill/>
          <a:ln w="38100" cap="flat" cmpd="sng">
            <a:solidFill>
              <a:srgbClr val="000066"/>
            </a:solidFill>
            <a:prstDash val="solid"/>
            <a:miter lim="800000"/>
            <a:headEnd type="none" w="sm" len="sm"/>
            <a:tailEnd type="triangle" w="med" len="med"/>
          </a:ln>
        </p:spPr>
      </p:cxnSp>
      <p:sp>
        <p:nvSpPr>
          <p:cNvPr id="768" name="Google Shape;768;p68"/>
          <p:cNvSpPr>
            <a:spLocks/>
          </p:cNvSpPr>
          <p:nvPr/>
        </p:nvSpPr>
        <p:spPr>
          <a:xfrm>
            <a:off x="4317562" y="5026539"/>
            <a:ext cx="1803887"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highlight>
                  <a:srgbClr val="FF0000"/>
                </a:highlight>
                <a:uFillTx/>
                <a:latin typeface="Times New Roman"/>
                <a:ea typeface="Times New Roman"/>
                <a:cs typeface="Times New Roman"/>
                <a:sym typeface="Times New Roman"/>
              </a:rPr>
              <a:t>As references of judgements</a:t>
            </a:r>
            <a:endParaRPr sz="1800" b="1" i="0" u="none" strike="noStrike" cap="none">
              <a:solidFill>
                <a:schemeClr val="lt1"/>
              </a:solidFill>
              <a:highlight>
                <a:srgbClr val="FF0000"/>
              </a:highlight>
              <a:uFillTx/>
              <a:latin typeface="Times New Roman"/>
              <a:ea typeface="Times New Roman"/>
              <a:cs typeface="Times New Roman"/>
              <a:sym typeface="Times New Roman"/>
            </a:endParaRPr>
          </a:p>
        </p:txBody>
      </p:sp>
      <p:cxnSp>
        <p:nvCxnSpPr>
          <p:cNvPr id="769" name="Google Shape;769;p68"/>
          <p:cNvCxnSpPr/>
          <p:nvPr/>
        </p:nvCxnSpPr>
        <p:spPr>
          <a:xfrm>
            <a:off x="4655474" y="5854713"/>
            <a:ext cx="1117357" cy="0"/>
          </a:xfrm>
          <a:prstGeom prst="straightConnector1">
            <a:avLst/>
          </a:prstGeom>
          <a:noFill/>
          <a:ln w="38100" cap="flat" cmpd="sng">
            <a:solidFill>
              <a:srgbClr val="000066"/>
            </a:solidFill>
            <a:prstDash val="solid"/>
            <a:miter lim="800000"/>
            <a:headEnd type="none" w="sm" len="sm"/>
            <a:tailEnd type="triangle" w="med" len="med"/>
          </a:ln>
        </p:spPr>
      </p:cxnSp>
      <p:sp>
        <p:nvSpPr>
          <p:cNvPr id="770" name="Google Shape;770;p68"/>
          <p:cNvSpPr>
            <a:spLocks/>
          </p:cNvSpPr>
          <p:nvPr/>
        </p:nvSpPr>
        <p:spPr>
          <a:xfrm>
            <a:off x="4395475" y="5937084"/>
            <a:ext cx="2534910"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highlight>
                  <a:srgbClr val="FF0000"/>
                </a:highlight>
                <a:uFillTx/>
                <a:latin typeface="Times New Roman"/>
                <a:ea typeface="Times New Roman"/>
                <a:cs typeface="Times New Roman"/>
                <a:sym typeface="Times New Roman"/>
              </a:rPr>
              <a:t>Check whether the bill is constitutional</a:t>
            </a:r>
            <a:endParaRPr sz="1800" b="1" i="0" u="none" strike="noStrike" cap="none">
              <a:solidFill>
                <a:schemeClr val="lt1"/>
              </a:solidFill>
              <a:highlight>
                <a:srgbClr val="FF0000"/>
              </a:highlight>
              <a:uFillTx/>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pic>
        <p:nvPicPr>
          <p:cNvPr id="225" name="Google Shape;225;p7" descr="A large clock tower towering over a city  Description automatically generated"/>
          <p:cNvPicPr preferRelativeResize="0"/>
          <p:nvPr/>
        </p:nvPicPr>
        <p:blipFill rotWithShape="1">
          <a:blip r:embed="rId3"/>
          <a:srcRect l="12218" r="21032" b="4"/>
          <a:stretch/>
        </p:blipFill>
        <p:spPr>
          <a:xfrm>
            <a:off x="232074" y="249094"/>
            <a:ext cx="3095688" cy="3095688"/>
          </a:xfrm>
          <a:custGeom>
            <a:avLst/>
            <a:gdLst/>
            <a:ahLst/>
            <a:cxnLst/>
            <a:rect l="l" t="t" r="r" b="b"/>
            <a:pathLst>
              <a:path w="2849586" h="2849586" extrusionOk="0">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pic>
      <p:pic>
        <p:nvPicPr>
          <p:cNvPr id="226" name="Google Shape;226;p7" descr="A large building  Description automatically generated"/>
          <p:cNvPicPr preferRelativeResize="0"/>
          <p:nvPr/>
        </p:nvPicPr>
        <p:blipFill rotWithShape="1">
          <a:blip r:embed="rId4"/>
          <a:srcRect l="2956" r="4786" b="-4"/>
          <a:stretch/>
        </p:blipFill>
        <p:spPr>
          <a:xfrm>
            <a:off x="4271922" y="249094"/>
            <a:ext cx="3095687" cy="3095687"/>
          </a:xfrm>
          <a:custGeom>
            <a:avLst/>
            <a:gdLst/>
            <a:ahLst/>
            <a:cxnLst/>
            <a:rect l="l" t="t" r="r" b="b"/>
            <a:pathLst>
              <a:path w="2849586" h="2849586" extrusionOk="0">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pic>
      <p:pic>
        <p:nvPicPr>
          <p:cNvPr id="227" name="Google Shape;227;p7" descr="A group of people walking in front of a building  Description automatically generated"/>
          <p:cNvPicPr preferRelativeResize="0"/>
          <p:nvPr/>
        </p:nvPicPr>
        <p:blipFill rotWithShape="1">
          <a:blip r:embed="rId5"/>
          <a:srcRect l="17556" r="17944"/>
          <a:stretch/>
        </p:blipFill>
        <p:spPr>
          <a:xfrm>
            <a:off x="8311770" y="249094"/>
            <a:ext cx="3095686" cy="3095686"/>
          </a:xfrm>
          <a:custGeom>
            <a:avLst/>
            <a:gdLst/>
            <a:ahLst/>
            <a:cxnLst/>
            <a:rect l="l" t="t" r="r" b="b"/>
            <a:pathLst>
              <a:path w="2849586" h="2849586" extrusionOk="0">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pic>
      <p:sp>
        <p:nvSpPr>
          <p:cNvPr id="228" name="Google Shape;228;p7"/>
          <p:cNvSpPr txBox="1">
            <a:spLocks/>
          </p:cNvSpPr>
          <p:nvPr/>
        </p:nvSpPr>
        <p:spPr>
          <a:xfrm>
            <a:off x="412550" y="3626350"/>
            <a:ext cx="11894400" cy="323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rgbClr val="000066"/>
                </a:solidFill>
                <a:uFillTx/>
                <a:latin typeface="Times New Roman"/>
                <a:ea typeface="Times New Roman"/>
                <a:cs typeface="Times New Roman"/>
                <a:sym typeface="Times New Roman"/>
              </a:rPr>
              <a:t>The Judicial Branch</a:t>
            </a:r>
            <a:endParaRPr sz="1400" b="0" i="0" u="none" strike="noStrike" cap="none">
              <a:solidFill>
                <a:srgbClr val="000000"/>
              </a:solidFill>
              <a:uFillTx/>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sng" strike="noStrike" cap="none">
              <a:solidFill>
                <a:srgbClr val="000066"/>
              </a:solidFill>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66"/>
                </a:solidFill>
                <a:uFillTx/>
                <a:latin typeface="Times New Roman"/>
                <a:ea typeface="Times New Roman"/>
                <a:cs typeface="Times New Roman"/>
                <a:sym typeface="Times New Roman"/>
              </a:rPr>
              <a:t>Functions of the Judiciary: try cases and make judgements whether </a:t>
            </a:r>
            <a:endParaRPr sz="3200" b="0" i="0" u="none" strike="noStrike" cap="none">
              <a:solidFill>
                <a:srgbClr val="000066"/>
              </a:solidFill>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66"/>
                </a:solidFill>
                <a:uFillTx/>
                <a:latin typeface="Times New Roman"/>
                <a:ea typeface="Times New Roman"/>
                <a:cs typeface="Times New Roman"/>
                <a:sym typeface="Times New Roman"/>
              </a:rPr>
              <a:t>(i) policies formulated by the Executive Branch; and </a:t>
            </a:r>
            <a:br>
              <a:rPr lang="en-US" sz="3200" b="0" i="0" u="none" strike="noStrike" cap="none">
                <a:solidFill>
                  <a:srgbClr val="000066"/>
                </a:solidFill>
                <a:uFillTx/>
                <a:latin typeface="Times New Roman"/>
                <a:ea typeface="Times New Roman"/>
                <a:cs typeface="Times New Roman"/>
                <a:sym typeface="Times New Roman"/>
              </a:rPr>
            </a:br>
            <a:r>
              <a:rPr lang="en-US" sz="3200" b="0" i="0" u="none" strike="noStrike" cap="none">
                <a:solidFill>
                  <a:srgbClr val="000066"/>
                </a:solidFill>
                <a:uFillTx/>
                <a:latin typeface="Times New Roman"/>
                <a:ea typeface="Times New Roman"/>
                <a:cs typeface="Times New Roman"/>
                <a:sym typeface="Times New Roman"/>
              </a:rPr>
              <a:t>(ii) the law passed by the Legislative Council</a:t>
            </a:r>
            <a:r>
              <a:rPr lang="en-US" sz="1400" b="0" i="0" u="none" strike="noStrike" cap="none">
                <a:solidFill>
                  <a:srgbClr val="000000"/>
                </a:solidFill>
                <a:uFillTx/>
                <a:latin typeface="Arial"/>
                <a:ea typeface="Arial"/>
                <a:cs typeface="Arial"/>
                <a:sym typeface="Arial"/>
              </a:rPr>
              <a:t> </a:t>
            </a:r>
            <a:r>
              <a:rPr lang="en-US" sz="3200" b="0" i="0" u="none" strike="noStrike" cap="none">
                <a:solidFill>
                  <a:srgbClr val="000066"/>
                </a:solidFill>
                <a:uFillTx/>
                <a:latin typeface="Times New Roman"/>
                <a:ea typeface="Times New Roman"/>
                <a:cs typeface="Times New Roman"/>
                <a:sym typeface="Times New Roman"/>
              </a:rPr>
              <a:t>have violated the Constitution (which is the Basic Law in Hong Kong)</a:t>
            </a:r>
            <a:endParaRPr sz="3200" b="0" i="0" u="none" strike="noStrike" cap="none">
              <a:solidFill>
                <a:srgbClr val="FF0000"/>
              </a:solidFill>
              <a:uFillTx/>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8" descr="A picture containing sky, water, outdoor, bear  Description automatically generated"/>
          <p:cNvPicPr preferRelativeResize="0"/>
          <p:nvPr/>
        </p:nvPicPr>
        <p:blipFill rotWithShape="1">
          <a:blip r:embed="rId3">
            <a:alphaModFix amt="35000"/>
          </a:blip>
          <a:srcRect/>
          <a:stretch/>
        </p:blipFill>
        <p:spPr>
          <a:xfrm>
            <a:off x="0" y="10"/>
            <a:ext cx="12191980" cy="6857990"/>
          </a:xfrm>
          <a:prstGeom prst="rect">
            <a:avLst/>
          </a:prstGeom>
          <a:noFill/>
          <a:ln>
            <a:noFill/>
          </a:ln>
        </p:spPr>
      </p:pic>
      <p:sp>
        <p:nvSpPr>
          <p:cNvPr id="234" name="Google Shape;234;p8"/>
          <p:cNvSpPr txBox="1">
            <a:spLocks/>
          </p:cNvSpPr>
          <p:nvPr/>
        </p:nvSpPr>
        <p:spPr>
          <a:xfrm>
            <a:off x="388483" y="1843950"/>
            <a:ext cx="11415014" cy="33547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000066"/>
                </a:solidFill>
                <a:uFillTx/>
                <a:latin typeface="Times New Roman"/>
                <a:ea typeface="Times New Roman"/>
                <a:cs typeface="Times New Roman"/>
                <a:sym typeface="Times New Roman"/>
              </a:rPr>
              <a:t>“Separation of Powers”</a:t>
            </a:r>
            <a:endParaRPr sz="1400" b="0" i="0" u="none" strike="noStrike" cap="none">
              <a:solidFill>
                <a:srgbClr val="000000"/>
              </a:solidFill>
              <a:uFillTx/>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66"/>
              </a:solidFill>
              <a:uFillTx/>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000066"/>
                </a:solidFill>
                <a:uFillTx/>
                <a:latin typeface="Times New Roman"/>
                <a:ea typeface="Times New Roman"/>
                <a:cs typeface="Times New Roman"/>
                <a:sym typeface="Times New Roman"/>
              </a:rPr>
              <a:t>The three powers</a:t>
            </a:r>
            <a:r>
              <a:rPr lang="en-US" sz="4000" b="1" i="0" u="none" strike="noStrike" cap="none">
                <a:solidFill>
                  <a:srgbClr val="FF0000"/>
                </a:solidFill>
                <a:uFillTx/>
                <a:latin typeface="Times New Roman"/>
                <a:ea typeface="Times New Roman"/>
                <a:cs typeface="Times New Roman"/>
                <a:sym typeface="Times New Roman"/>
              </a:rPr>
              <a:t> share equal status, </a:t>
            </a:r>
            <a:r>
              <a:rPr lang="en-US" sz="4000" b="1" i="0" u="none" strike="noStrike" cap="none">
                <a:solidFill>
                  <a:srgbClr val="000066"/>
                </a:solidFill>
                <a:uFillTx/>
                <a:latin typeface="Times New Roman"/>
                <a:ea typeface="Times New Roman"/>
                <a:cs typeface="Times New Roman"/>
                <a:sym typeface="Times New Roman"/>
              </a:rPr>
              <a:t>and they </a:t>
            </a:r>
            <a:r>
              <a:rPr lang="en-US" sz="4000" b="1" i="0" u="none" strike="noStrike" cap="none">
                <a:solidFill>
                  <a:srgbClr val="FF0000"/>
                </a:solidFill>
                <a:uFillTx/>
                <a:latin typeface="Times New Roman"/>
                <a:ea typeface="Times New Roman"/>
                <a:cs typeface="Times New Roman"/>
                <a:sym typeface="Times New Roman"/>
              </a:rPr>
              <a:t>function</a:t>
            </a:r>
            <a:r>
              <a:rPr lang="en-US" sz="4000" b="1" i="0" u="none" strike="noStrike" cap="none">
                <a:solidFill>
                  <a:srgbClr val="000066"/>
                </a:solidFill>
                <a:uFillTx/>
                <a:latin typeface="Times New Roman"/>
                <a:ea typeface="Times New Roman"/>
                <a:cs typeface="Times New Roman"/>
                <a:sym typeface="Times New Roman"/>
              </a:rPr>
              <a:t> </a:t>
            </a:r>
            <a:r>
              <a:rPr lang="en-US" sz="4400" b="1" i="0" u="none" strike="noStrike" cap="none">
                <a:solidFill>
                  <a:srgbClr val="FF0000"/>
                </a:solidFill>
                <a:uFillTx/>
                <a:latin typeface="Times New Roman"/>
                <a:ea typeface="Times New Roman"/>
                <a:cs typeface="Times New Roman"/>
                <a:sym typeface="Times New Roman"/>
              </a:rPr>
              <a:t>independently </a:t>
            </a:r>
            <a:r>
              <a:rPr lang="en-US" sz="4400" b="1" i="0" u="none" strike="noStrike" cap="none">
                <a:solidFill>
                  <a:srgbClr val="000066"/>
                </a:solidFill>
                <a:uFillTx/>
                <a:latin typeface="Times New Roman"/>
                <a:ea typeface="Times New Roman"/>
                <a:cs typeface="Times New Roman"/>
                <a:sym typeface="Times New Roman"/>
              </a:rPr>
              <a:t>and thus</a:t>
            </a:r>
            <a:r>
              <a:rPr lang="en-US" sz="4400" b="1" i="0" u="none" strike="noStrike" cap="none">
                <a:solidFill>
                  <a:srgbClr val="FF0000"/>
                </a:solidFill>
                <a:uFillTx/>
                <a:latin typeface="Times New Roman"/>
                <a:ea typeface="Times New Roman"/>
                <a:cs typeface="Times New Roman"/>
                <a:sym typeface="Times New Roman"/>
              </a:rPr>
              <a:t> carry out checks and balances</a:t>
            </a:r>
            <a:endParaRPr sz="4000" b="1" i="0" u="none" strike="noStrike" cap="none">
              <a:solidFill>
                <a:srgbClr val="FF0000"/>
              </a:solidFill>
              <a:uFillTx/>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pic>
        <p:nvPicPr>
          <p:cNvPr id="239" name="Google Shape;239;p9" descr="A picture containing sky, water, outdoor, bear  Description automatically generated"/>
          <p:cNvPicPr preferRelativeResize="0"/>
          <p:nvPr/>
        </p:nvPicPr>
        <p:blipFill rotWithShape="1">
          <a:blip r:embed="rId3">
            <a:alphaModFix amt="35000"/>
          </a:blip>
          <a:srcRect/>
          <a:stretch/>
        </p:blipFill>
        <p:spPr>
          <a:xfrm>
            <a:off x="0" y="10"/>
            <a:ext cx="12191980" cy="6857990"/>
          </a:xfrm>
          <a:prstGeom prst="rect">
            <a:avLst/>
          </a:prstGeom>
          <a:noFill/>
          <a:ln>
            <a:noFill/>
          </a:ln>
        </p:spPr>
      </p:pic>
      <p:pic>
        <p:nvPicPr>
          <p:cNvPr id="240" name="Google Shape;240;p9" descr="A person wearing a suit and tie  Description automatically generated"/>
          <p:cNvPicPr preferRelativeResize="0"/>
          <p:nvPr/>
        </p:nvPicPr>
        <p:blipFill rotWithShape="1">
          <a:blip r:embed="rId4"/>
          <a:srcRect l="11500" r="25501" b="1"/>
          <a:stretch/>
        </p:blipFill>
        <p:spPr>
          <a:xfrm>
            <a:off x="5052630" y="2585728"/>
            <a:ext cx="2086737" cy="2086737"/>
          </a:xfrm>
          <a:custGeom>
            <a:avLst/>
            <a:gdLst/>
            <a:ahLst/>
            <a:cxnLst/>
            <a:rect l="l" t="t" r="r" b="b"/>
            <a:pathLst>
              <a:path w="2849586" h="2849586" extrusionOk="0">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pic>
      <p:pic>
        <p:nvPicPr>
          <p:cNvPr id="241" name="Google Shape;241;p9" descr="A group of people walking in front of a building  Description automatically generated"/>
          <p:cNvPicPr preferRelativeResize="0"/>
          <p:nvPr/>
        </p:nvPicPr>
        <p:blipFill rotWithShape="1">
          <a:blip r:embed="rId5"/>
          <a:srcRect l="17750" t="2" r="17750"/>
          <a:stretch/>
        </p:blipFill>
        <p:spPr>
          <a:xfrm>
            <a:off x="2579451" y="4672465"/>
            <a:ext cx="2086737" cy="2086737"/>
          </a:xfrm>
          <a:custGeom>
            <a:avLst/>
            <a:gdLst/>
            <a:ahLst/>
            <a:cxnLst/>
            <a:rect l="l" t="t" r="r" b="b"/>
            <a:pathLst>
              <a:path w="2849586" h="2849586" extrusionOk="0">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pic>
      <p:pic>
        <p:nvPicPr>
          <p:cNvPr id="242" name="Google Shape;242;p9" descr="A large white building  Description automatically generated"/>
          <p:cNvPicPr preferRelativeResize="0"/>
          <p:nvPr/>
        </p:nvPicPr>
        <p:blipFill rotWithShape="1">
          <a:blip r:embed="rId6"/>
          <a:srcRect l="21908" t="1" r="21842" b="1"/>
          <a:stretch/>
        </p:blipFill>
        <p:spPr>
          <a:xfrm>
            <a:off x="7525814" y="4672465"/>
            <a:ext cx="2086737" cy="2086737"/>
          </a:xfrm>
          <a:custGeom>
            <a:avLst/>
            <a:gdLst/>
            <a:ahLst/>
            <a:cxnLst/>
            <a:rect l="l" t="t" r="r" b="b"/>
            <a:pathLst>
              <a:path w="2849586" h="2849586" extrusionOk="0">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pic>
      <p:sp>
        <p:nvSpPr>
          <p:cNvPr id="243" name="Google Shape;243;p9"/>
          <p:cNvSpPr>
            <a:spLocks/>
          </p:cNvSpPr>
          <p:nvPr/>
        </p:nvSpPr>
        <p:spPr>
          <a:xfrm>
            <a:off x="307532" y="111763"/>
            <a:ext cx="3922869"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66"/>
                </a:solidFill>
                <a:uFillTx/>
                <a:latin typeface="Times New Roman"/>
                <a:ea typeface="Times New Roman"/>
                <a:cs typeface="Times New Roman"/>
                <a:sym typeface="Times New Roman"/>
              </a:rPr>
              <a:t>Separation of Powers</a:t>
            </a:r>
            <a:endParaRPr sz="3200" b="1" i="0" u="none" strike="noStrike" cap="none">
              <a:solidFill>
                <a:srgbClr val="000066"/>
              </a:solidFill>
              <a:uFillTx/>
              <a:latin typeface="Times New Roman"/>
              <a:ea typeface="Times New Roman"/>
              <a:cs typeface="Times New Roman"/>
              <a:sym typeface="Times New Roman"/>
            </a:endParaRPr>
          </a:p>
        </p:txBody>
      </p:sp>
      <p:sp>
        <p:nvSpPr>
          <p:cNvPr id="244" name="Google Shape;244;p9"/>
          <p:cNvSpPr txBox="1">
            <a:spLocks/>
          </p:cNvSpPr>
          <p:nvPr/>
        </p:nvSpPr>
        <p:spPr>
          <a:xfrm>
            <a:off x="5052630" y="4100839"/>
            <a:ext cx="2041652"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66"/>
                </a:solidFill>
                <a:highlight>
                  <a:srgbClr val="FFFF00"/>
                </a:highlight>
                <a:uFillTx/>
                <a:latin typeface="Times New Roman"/>
                <a:ea typeface="Times New Roman"/>
                <a:cs typeface="Times New Roman"/>
                <a:sym typeface="Times New Roman"/>
              </a:rPr>
              <a:t>Executive Branch</a:t>
            </a:r>
            <a:endParaRPr sz="16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245" name="Google Shape;245;p9"/>
          <p:cNvSpPr txBox="1">
            <a:spLocks/>
          </p:cNvSpPr>
          <p:nvPr/>
        </p:nvSpPr>
        <p:spPr>
          <a:xfrm>
            <a:off x="2494994" y="6346841"/>
            <a:ext cx="1718740"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66"/>
                </a:solidFill>
                <a:highlight>
                  <a:srgbClr val="FFFF00"/>
                </a:highlight>
                <a:uFillTx/>
                <a:latin typeface="Times New Roman"/>
                <a:ea typeface="Times New Roman"/>
                <a:cs typeface="Times New Roman"/>
                <a:sym typeface="Times New Roman"/>
              </a:rPr>
              <a:t>Judiciary Branch</a:t>
            </a:r>
            <a:endParaRPr sz="16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246" name="Google Shape;246;p9"/>
          <p:cNvSpPr txBox="1">
            <a:spLocks/>
          </p:cNvSpPr>
          <p:nvPr/>
        </p:nvSpPr>
        <p:spPr>
          <a:xfrm>
            <a:off x="7713192" y="6332896"/>
            <a:ext cx="1983814"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66"/>
                </a:solidFill>
                <a:highlight>
                  <a:srgbClr val="FFFF00"/>
                </a:highlight>
                <a:uFillTx/>
                <a:latin typeface="Times New Roman"/>
                <a:ea typeface="Times New Roman"/>
                <a:cs typeface="Times New Roman"/>
                <a:sym typeface="Times New Roman"/>
              </a:rPr>
              <a:t>Legislative Branch</a:t>
            </a:r>
            <a:endParaRPr sz="1600" b="1" i="0" u="none" strike="noStrike" cap="none">
              <a:solidFill>
                <a:srgbClr val="000066"/>
              </a:solidFill>
              <a:highlight>
                <a:srgbClr val="FFFF00"/>
              </a:highlight>
              <a:uFillTx/>
              <a:latin typeface="Times New Roman"/>
              <a:ea typeface="Times New Roman"/>
              <a:cs typeface="Times New Roman"/>
              <a:sym typeface="Times New Roman"/>
            </a:endParaRPr>
          </a:p>
        </p:txBody>
      </p:sp>
      <p:sp>
        <p:nvSpPr>
          <p:cNvPr id="247" name="Google Shape;247;p9"/>
          <p:cNvSpPr>
            <a:spLocks/>
          </p:cNvSpPr>
          <p:nvPr/>
        </p:nvSpPr>
        <p:spPr>
          <a:xfrm>
            <a:off x="5312516" y="1552694"/>
            <a:ext cx="1826851" cy="338554"/>
          </a:xfrm>
          <a:prstGeom prst="rect">
            <a:avLst/>
          </a:prstGeom>
          <a:solidFill>
            <a:srgbClr val="00006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00"/>
                </a:solidFill>
                <a:highlight>
                  <a:srgbClr val="000080"/>
                </a:highlight>
                <a:uFillTx/>
                <a:latin typeface="Times New Roman"/>
                <a:ea typeface="Times New Roman"/>
                <a:cs typeface="Times New Roman"/>
                <a:sym typeface="Times New Roman"/>
              </a:rPr>
              <a:t>Public Authority</a:t>
            </a:r>
            <a:endParaRPr sz="1600" b="1" i="0" u="none" strike="noStrike" cap="none">
              <a:solidFill>
                <a:srgbClr val="FFFF00"/>
              </a:solidFill>
              <a:highlight>
                <a:srgbClr val="000080"/>
              </a:highlight>
              <a:uFillTx/>
              <a:latin typeface="Times New Roman"/>
              <a:ea typeface="Times New Roman"/>
              <a:cs typeface="Times New Roman"/>
              <a:sym typeface="Times New Roman"/>
            </a:endParaRPr>
          </a:p>
        </p:txBody>
      </p:sp>
      <p:cxnSp>
        <p:nvCxnSpPr>
          <p:cNvPr id="248" name="Google Shape;248;p9"/>
          <p:cNvCxnSpPr/>
          <p:nvPr/>
        </p:nvCxnSpPr>
        <p:spPr>
          <a:xfrm>
            <a:off x="6117144" y="1922026"/>
            <a:ext cx="1" cy="663702"/>
          </a:xfrm>
          <a:prstGeom prst="straightConnector1">
            <a:avLst/>
          </a:prstGeom>
          <a:noFill/>
          <a:ln w="38100" cap="flat" cmpd="sng">
            <a:solidFill>
              <a:srgbClr val="000066"/>
            </a:solidFill>
            <a:prstDash val="solid"/>
            <a:miter lim="800000"/>
            <a:headEnd type="none" w="sm" len="sm"/>
            <a:tailEnd type="triangle" w="med" len="med"/>
          </a:ln>
        </p:spPr>
      </p:cxnSp>
      <p:cxnSp>
        <p:nvCxnSpPr>
          <p:cNvPr id="249" name="Google Shape;249;p9"/>
          <p:cNvCxnSpPr>
            <a:endCxn id="241" idx="0"/>
          </p:cNvCxnSpPr>
          <p:nvPr/>
        </p:nvCxnSpPr>
        <p:spPr>
          <a:xfrm>
            <a:off x="3622819" y="2114553"/>
            <a:ext cx="0" cy="2557800"/>
          </a:xfrm>
          <a:prstGeom prst="straightConnector1">
            <a:avLst/>
          </a:prstGeom>
          <a:noFill/>
          <a:ln w="38100" cap="flat" cmpd="sng">
            <a:solidFill>
              <a:srgbClr val="000066"/>
            </a:solidFill>
            <a:prstDash val="solid"/>
            <a:miter lim="800000"/>
            <a:headEnd type="none" w="sm" len="sm"/>
            <a:tailEnd type="triangle" w="med" len="med"/>
          </a:ln>
        </p:spPr>
      </p:cxnSp>
      <p:cxnSp>
        <p:nvCxnSpPr>
          <p:cNvPr id="250" name="Google Shape;250;p9"/>
          <p:cNvCxnSpPr/>
          <p:nvPr/>
        </p:nvCxnSpPr>
        <p:spPr>
          <a:xfrm>
            <a:off x="8569177" y="2114553"/>
            <a:ext cx="1" cy="2557912"/>
          </a:xfrm>
          <a:prstGeom prst="straightConnector1">
            <a:avLst/>
          </a:prstGeom>
          <a:noFill/>
          <a:ln w="38100" cap="flat" cmpd="sng">
            <a:solidFill>
              <a:srgbClr val="000066"/>
            </a:solidFill>
            <a:prstDash val="solid"/>
            <a:miter lim="800000"/>
            <a:headEnd type="none" w="sm" len="sm"/>
            <a:tailEnd type="triangle" w="med" len="med"/>
          </a:ln>
        </p:spPr>
      </p:cxnSp>
      <p:cxnSp>
        <p:nvCxnSpPr>
          <p:cNvPr id="251" name="Google Shape;251;p9"/>
          <p:cNvCxnSpPr/>
          <p:nvPr/>
        </p:nvCxnSpPr>
        <p:spPr>
          <a:xfrm>
            <a:off x="3622818" y="2125986"/>
            <a:ext cx="4946358" cy="0"/>
          </a:xfrm>
          <a:prstGeom prst="straightConnector1">
            <a:avLst/>
          </a:prstGeom>
          <a:noFill/>
          <a:ln w="38100" cap="flat" cmpd="sng">
            <a:solidFill>
              <a:srgbClr val="000066"/>
            </a:solidFill>
            <a:prstDash val="solid"/>
            <a:miter lim="800000"/>
            <a:headEnd type="none" w="sm" len="sm"/>
            <a:tailEnd type="none" w="sm" len="sm"/>
          </a:ln>
        </p:spPr>
      </p:cxnSp>
      <p:sp>
        <p:nvSpPr>
          <p:cNvPr id="252" name="Google Shape;252;p9"/>
          <p:cNvSpPr>
            <a:spLocks/>
          </p:cNvSpPr>
          <p:nvPr/>
        </p:nvSpPr>
        <p:spPr>
          <a:xfrm>
            <a:off x="3622817" y="2106692"/>
            <a:ext cx="1323558"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highlight>
                  <a:srgbClr val="FF0000"/>
                </a:highlight>
                <a:uFillTx/>
                <a:latin typeface="Times New Roman"/>
                <a:ea typeface="Times New Roman"/>
                <a:cs typeface="Times New Roman"/>
                <a:sym typeface="Times New Roman"/>
              </a:rPr>
              <a:t>Separation</a:t>
            </a:r>
            <a:endParaRPr sz="1600" b="1" i="0" u="none" strike="noStrike" cap="none">
              <a:solidFill>
                <a:schemeClr val="lt1"/>
              </a:solidFill>
              <a:highlight>
                <a:srgbClr val="FF0000"/>
              </a:highlight>
              <a:uFillTx/>
              <a:latin typeface="Times New Roman"/>
              <a:ea typeface="Times New Roman"/>
              <a:cs typeface="Times New Roman"/>
              <a:sym typeface="Times New Roman"/>
            </a:endParaRPr>
          </a:p>
        </p:txBody>
      </p:sp>
      <p:sp>
        <p:nvSpPr>
          <p:cNvPr id="253" name="Google Shape;253;p9"/>
          <p:cNvSpPr>
            <a:spLocks/>
          </p:cNvSpPr>
          <p:nvPr/>
        </p:nvSpPr>
        <p:spPr>
          <a:xfrm>
            <a:off x="5449666" y="2099220"/>
            <a:ext cx="1411438"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highlight>
                  <a:srgbClr val="FF0000"/>
                </a:highlight>
                <a:uFillTx/>
                <a:latin typeface="Times New Roman"/>
                <a:ea typeface="Times New Roman"/>
                <a:cs typeface="Times New Roman"/>
                <a:sym typeface="Times New Roman"/>
              </a:rPr>
              <a:t>Separation</a:t>
            </a:r>
            <a:endParaRPr sz="1600" b="1" i="0" u="none" strike="noStrike" cap="none">
              <a:solidFill>
                <a:schemeClr val="lt1"/>
              </a:solidFill>
              <a:highlight>
                <a:srgbClr val="FF0000"/>
              </a:highlight>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lt1"/>
              </a:solidFill>
              <a:highlight>
                <a:srgbClr val="FF0000"/>
              </a:highlight>
              <a:uFillTx/>
              <a:latin typeface="Times New Roman"/>
              <a:ea typeface="Times New Roman"/>
              <a:cs typeface="Times New Roman"/>
              <a:sym typeface="Times New Roman"/>
            </a:endParaRPr>
          </a:p>
        </p:txBody>
      </p:sp>
      <p:sp>
        <p:nvSpPr>
          <p:cNvPr id="254" name="Google Shape;254;p9"/>
          <p:cNvSpPr>
            <a:spLocks/>
          </p:cNvSpPr>
          <p:nvPr/>
        </p:nvSpPr>
        <p:spPr>
          <a:xfrm>
            <a:off x="7258140" y="2106692"/>
            <a:ext cx="1311035"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highlight>
                  <a:srgbClr val="FF0000"/>
                </a:highlight>
                <a:uFillTx/>
                <a:latin typeface="Times New Roman"/>
                <a:ea typeface="Times New Roman"/>
                <a:cs typeface="Times New Roman"/>
                <a:sym typeface="Times New Roman"/>
              </a:rPr>
              <a:t>Separation</a:t>
            </a:r>
            <a:endParaRPr sz="1600" b="1" i="0" u="none" strike="noStrike" cap="none">
              <a:solidFill>
                <a:schemeClr val="lt1"/>
              </a:solidFill>
              <a:highlight>
                <a:srgbClr val="FF0000"/>
              </a:highlight>
              <a:uFillTx/>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lt1"/>
              </a:solidFill>
              <a:highlight>
                <a:srgbClr val="FF0000"/>
              </a:highlight>
              <a:uFillTx/>
              <a:latin typeface="Times New Roman"/>
              <a:ea typeface="Times New Roman"/>
              <a:cs typeface="Times New Roman"/>
              <a:sym typeface="Times New Roman"/>
            </a:endParaRPr>
          </a:p>
        </p:txBody>
      </p:sp>
      <p:sp>
        <p:nvSpPr>
          <p:cNvPr id="255" name="Google Shape;255;p9"/>
          <p:cNvSpPr>
            <a:spLocks/>
          </p:cNvSpPr>
          <p:nvPr/>
        </p:nvSpPr>
        <p:spPr>
          <a:xfrm>
            <a:off x="5435600" y="664494"/>
            <a:ext cx="1494785" cy="338554"/>
          </a:xfrm>
          <a:prstGeom prst="rect">
            <a:avLst/>
          </a:prstGeom>
          <a:solidFill>
            <a:srgbClr val="00006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00"/>
                </a:solidFill>
                <a:highlight>
                  <a:srgbClr val="000080"/>
                </a:highlight>
                <a:uFillTx/>
                <a:latin typeface="Times New Roman"/>
                <a:ea typeface="Times New Roman"/>
                <a:cs typeface="Times New Roman"/>
                <a:sym typeface="Times New Roman"/>
              </a:rPr>
              <a:t>Constitution</a:t>
            </a:r>
            <a:endParaRPr sz="1600" b="1" i="0" u="none" strike="noStrike" cap="none">
              <a:solidFill>
                <a:srgbClr val="FFFF00"/>
              </a:solidFill>
              <a:highlight>
                <a:srgbClr val="000080"/>
              </a:highlight>
              <a:uFillTx/>
              <a:latin typeface="Times New Roman"/>
              <a:ea typeface="Times New Roman"/>
              <a:cs typeface="Times New Roman"/>
              <a:sym typeface="Times New Roman"/>
            </a:endParaRPr>
          </a:p>
        </p:txBody>
      </p:sp>
      <p:cxnSp>
        <p:nvCxnSpPr>
          <p:cNvPr id="256" name="Google Shape;256;p9"/>
          <p:cNvCxnSpPr/>
          <p:nvPr/>
        </p:nvCxnSpPr>
        <p:spPr>
          <a:xfrm>
            <a:off x="6095995" y="905658"/>
            <a:ext cx="1" cy="663702"/>
          </a:xfrm>
          <a:prstGeom prst="straightConnector1">
            <a:avLst/>
          </a:prstGeom>
          <a:noFill/>
          <a:ln w="38100" cap="flat" cmpd="sng">
            <a:solidFill>
              <a:srgbClr val="000066"/>
            </a:solidFill>
            <a:prstDash val="solid"/>
            <a:miter lim="800000"/>
            <a:headEnd type="none" w="sm" len="sm"/>
            <a:tailEnd type="triangle" w="med" len="med"/>
          </a:ln>
        </p:spPr>
      </p:cxnSp>
      <p:sp>
        <p:nvSpPr>
          <p:cNvPr id="257" name="Google Shape;257;p9"/>
          <p:cNvSpPr>
            <a:spLocks/>
          </p:cNvSpPr>
          <p:nvPr/>
        </p:nvSpPr>
        <p:spPr>
          <a:xfrm>
            <a:off x="4655474" y="1025463"/>
            <a:ext cx="1440523"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highlight>
                  <a:srgbClr val="FF0000"/>
                </a:highlight>
                <a:uFillTx/>
                <a:latin typeface="Times New Roman"/>
                <a:ea typeface="Times New Roman"/>
                <a:cs typeface="Times New Roman"/>
                <a:sym typeface="Times New Roman"/>
              </a:rPr>
              <a:t>Specification</a:t>
            </a:r>
            <a:endParaRPr sz="1600" b="1" i="0" u="none" strike="noStrike" cap="none">
              <a:solidFill>
                <a:schemeClr val="lt1"/>
              </a:solidFill>
              <a:highlight>
                <a:srgbClr val="FF0000"/>
              </a:highlight>
              <a:uFillTx/>
              <a:latin typeface="Times New Roman"/>
              <a:ea typeface="Times New Roman"/>
              <a:cs typeface="Times New Roman"/>
              <a:sym typeface="Times New Roman"/>
            </a:endParaRPr>
          </a:p>
        </p:txBody>
      </p:sp>
      <p:sp>
        <p:nvSpPr>
          <p:cNvPr id="258" name="Google Shape;258;p9"/>
          <p:cNvSpPr>
            <a:spLocks/>
          </p:cNvSpPr>
          <p:nvPr/>
        </p:nvSpPr>
        <p:spPr>
          <a:xfrm>
            <a:off x="5772831" y="5583010"/>
            <a:ext cx="646331" cy="338554"/>
          </a:xfrm>
          <a:prstGeom prst="rect">
            <a:avLst/>
          </a:prstGeom>
          <a:solidFill>
            <a:srgbClr val="00006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00"/>
                </a:solidFill>
                <a:highlight>
                  <a:srgbClr val="000080"/>
                </a:highlight>
                <a:uFillTx/>
                <a:latin typeface="Times New Roman"/>
                <a:ea typeface="Times New Roman"/>
                <a:cs typeface="Times New Roman"/>
                <a:sym typeface="Times New Roman"/>
              </a:rPr>
              <a:t>Law</a:t>
            </a:r>
            <a:endParaRPr sz="1600" b="1" i="0" u="none" strike="noStrike" cap="none">
              <a:solidFill>
                <a:srgbClr val="FFFF00"/>
              </a:solidFill>
              <a:highlight>
                <a:srgbClr val="000080"/>
              </a:highlight>
              <a:uFillTx/>
              <a:latin typeface="Times New Roman"/>
              <a:ea typeface="Times New Roman"/>
              <a:cs typeface="Times New Roman"/>
              <a:sym typeface="Times New Roman"/>
            </a:endParaRPr>
          </a:p>
        </p:txBody>
      </p:sp>
      <p:cxnSp>
        <p:nvCxnSpPr>
          <p:cNvPr id="259" name="Google Shape;259;p9"/>
          <p:cNvCxnSpPr>
            <a:endCxn id="258" idx="0"/>
          </p:cNvCxnSpPr>
          <p:nvPr/>
        </p:nvCxnSpPr>
        <p:spPr>
          <a:xfrm>
            <a:off x="6095996" y="4659310"/>
            <a:ext cx="0" cy="923700"/>
          </a:xfrm>
          <a:prstGeom prst="straightConnector1">
            <a:avLst/>
          </a:prstGeom>
          <a:noFill/>
          <a:ln w="38100" cap="flat" cmpd="sng">
            <a:solidFill>
              <a:srgbClr val="000066"/>
            </a:solidFill>
            <a:prstDash val="solid"/>
            <a:miter lim="800000"/>
            <a:headEnd type="none" w="sm" len="sm"/>
            <a:tailEnd type="triangle" w="med" len="med"/>
          </a:ln>
        </p:spPr>
      </p:cxnSp>
      <p:sp>
        <p:nvSpPr>
          <p:cNvPr id="260" name="Google Shape;260;p9"/>
          <p:cNvSpPr>
            <a:spLocks/>
          </p:cNvSpPr>
          <p:nvPr/>
        </p:nvSpPr>
        <p:spPr>
          <a:xfrm>
            <a:off x="5449666" y="4684492"/>
            <a:ext cx="1856348"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highlight>
                  <a:srgbClr val="FF0000"/>
                </a:highlight>
                <a:uFillTx/>
                <a:latin typeface="Times New Roman"/>
                <a:ea typeface="Times New Roman"/>
                <a:cs typeface="Times New Roman"/>
                <a:sym typeface="Times New Roman"/>
              </a:rPr>
              <a:t>Implementation</a:t>
            </a:r>
            <a:endParaRPr sz="1600" b="1" i="0" u="none" strike="noStrike" cap="none">
              <a:solidFill>
                <a:schemeClr val="lt1"/>
              </a:solidFill>
              <a:highlight>
                <a:srgbClr val="FF0000"/>
              </a:highlight>
              <a:uFillTx/>
              <a:latin typeface="Times New Roman"/>
              <a:ea typeface="Times New Roman"/>
              <a:cs typeface="Times New Roman"/>
              <a:sym typeface="Times New Roman"/>
            </a:endParaRPr>
          </a:p>
        </p:txBody>
      </p:sp>
      <p:sp>
        <p:nvSpPr>
          <p:cNvPr id="261" name="Google Shape;261;p9"/>
          <p:cNvSpPr>
            <a:spLocks/>
          </p:cNvSpPr>
          <p:nvPr/>
        </p:nvSpPr>
        <p:spPr>
          <a:xfrm>
            <a:off x="6366211" y="5292955"/>
            <a:ext cx="1253354"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highlight>
                  <a:srgbClr val="FF0000"/>
                </a:highlight>
                <a:uFillTx/>
                <a:latin typeface="Times New Roman"/>
                <a:ea typeface="Times New Roman"/>
                <a:cs typeface="Times New Roman"/>
                <a:sym typeface="Times New Roman"/>
              </a:rPr>
              <a:t>Formulate</a:t>
            </a:r>
            <a:endParaRPr sz="1600" b="1" i="0" u="none" strike="noStrike" cap="none">
              <a:solidFill>
                <a:schemeClr val="lt1"/>
              </a:solidFill>
              <a:highlight>
                <a:srgbClr val="FF0000"/>
              </a:highlight>
              <a:uFillTx/>
              <a:latin typeface="Times New Roman"/>
              <a:ea typeface="Times New Roman"/>
              <a:cs typeface="Times New Roman"/>
              <a:sym typeface="Times New Roman"/>
            </a:endParaRPr>
          </a:p>
        </p:txBody>
      </p:sp>
      <p:cxnSp>
        <p:nvCxnSpPr>
          <p:cNvPr id="262" name="Google Shape;262;p9"/>
          <p:cNvCxnSpPr/>
          <p:nvPr/>
        </p:nvCxnSpPr>
        <p:spPr>
          <a:xfrm rot="10800000">
            <a:off x="6419162" y="5767676"/>
            <a:ext cx="1121743" cy="0"/>
          </a:xfrm>
          <a:prstGeom prst="straightConnector1">
            <a:avLst/>
          </a:prstGeom>
          <a:noFill/>
          <a:ln w="38100" cap="flat" cmpd="sng">
            <a:solidFill>
              <a:srgbClr val="000066"/>
            </a:solidFill>
            <a:prstDash val="solid"/>
            <a:miter lim="800000"/>
            <a:headEnd type="none" w="sm" len="sm"/>
            <a:tailEnd type="triangle" w="med" len="med"/>
          </a:ln>
        </p:spPr>
      </p:cxnSp>
      <p:cxnSp>
        <p:nvCxnSpPr>
          <p:cNvPr id="263" name="Google Shape;263;p9"/>
          <p:cNvCxnSpPr/>
          <p:nvPr/>
        </p:nvCxnSpPr>
        <p:spPr>
          <a:xfrm rot="10800000">
            <a:off x="6930385" y="4251963"/>
            <a:ext cx="974092" cy="710330"/>
          </a:xfrm>
          <a:prstGeom prst="straightConnector1">
            <a:avLst/>
          </a:prstGeom>
          <a:noFill/>
          <a:ln w="38100" cap="flat" cmpd="sng">
            <a:solidFill>
              <a:srgbClr val="000066"/>
            </a:solidFill>
            <a:prstDash val="solid"/>
            <a:miter lim="800000"/>
            <a:headEnd type="none" w="sm" len="sm"/>
            <a:tailEnd type="triangle" w="med" len="med"/>
          </a:ln>
        </p:spPr>
      </p:cxnSp>
      <p:sp>
        <p:nvSpPr>
          <p:cNvPr id="264" name="Google Shape;264;p9"/>
          <p:cNvSpPr>
            <a:spLocks/>
          </p:cNvSpPr>
          <p:nvPr/>
        </p:nvSpPr>
        <p:spPr>
          <a:xfrm>
            <a:off x="7139362" y="4284250"/>
            <a:ext cx="1429812"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highlight>
                  <a:srgbClr val="FF0000"/>
                </a:highlight>
                <a:uFillTx/>
                <a:latin typeface="Times New Roman"/>
                <a:ea typeface="Times New Roman"/>
                <a:cs typeface="Times New Roman"/>
                <a:sym typeface="Times New Roman"/>
              </a:rPr>
              <a:t>Supervision</a:t>
            </a:r>
            <a:endParaRPr sz="1600" b="1" i="0" u="none" strike="noStrike" cap="none">
              <a:solidFill>
                <a:schemeClr val="lt1"/>
              </a:solidFill>
              <a:highlight>
                <a:srgbClr val="FF0000"/>
              </a:highlight>
              <a:uFillTx/>
              <a:latin typeface="Times New Roman"/>
              <a:ea typeface="Times New Roman"/>
              <a:cs typeface="Times New Roman"/>
              <a:sym typeface="Times New Roman"/>
            </a:endParaRPr>
          </a:p>
        </p:txBody>
      </p:sp>
      <p:cxnSp>
        <p:nvCxnSpPr>
          <p:cNvPr id="265" name="Google Shape;265;p9"/>
          <p:cNvCxnSpPr/>
          <p:nvPr/>
        </p:nvCxnSpPr>
        <p:spPr>
          <a:xfrm rot="10800000">
            <a:off x="4666188" y="5693571"/>
            <a:ext cx="1114197" cy="0"/>
          </a:xfrm>
          <a:prstGeom prst="straightConnector1">
            <a:avLst/>
          </a:prstGeom>
          <a:noFill/>
          <a:ln w="38100" cap="flat" cmpd="sng">
            <a:solidFill>
              <a:srgbClr val="000066"/>
            </a:solidFill>
            <a:prstDash val="solid"/>
            <a:miter lim="800000"/>
            <a:headEnd type="none" w="sm" len="sm"/>
            <a:tailEnd type="triangle" w="med" len="med"/>
          </a:ln>
        </p:spPr>
      </p:cxnSp>
      <p:sp>
        <p:nvSpPr>
          <p:cNvPr id="266" name="Google Shape;266;p9"/>
          <p:cNvSpPr>
            <a:spLocks/>
          </p:cNvSpPr>
          <p:nvPr/>
        </p:nvSpPr>
        <p:spPr>
          <a:xfrm>
            <a:off x="4392433" y="5299737"/>
            <a:ext cx="1803887"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highlight>
                  <a:srgbClr val="FF0000"/>
                </a:highlight>
                <a:uFillTx/>
                <a:latin typeface="Times New Roman"/>
                <a:ea typeface="Times New Roman"/>
                <a:cs typeface="Times New Roman"/>
                <a:sym typeface="Times New Roman"/>
              </a:rPr>
              <a:t>Basis for rulings</a:t>
            </a:r>
            <a:endParaRPr sz="1600" b="1" i="0" u="none" strike="noStrike" cap="none">
              <a:solidFill>
                <a:schemeClr val="lt1"/>
              </a:solidFill>
              <a:highlight>
                <a:srgbClr val="FF0000"/>
              </a:highlight>
              <a:uFillTx/>
              <a:latin typeface="Times New Roman"/>
              <a:ea typeface="Times New Roman"/>
              <a:cs typeface="Times New Roman"/>
              <a:sym typeface="Times New Roman"/>
            </a:endParaRPr>
          </a:p>
        </p:txBody>
      </p:sp>
      <p:cxnSp>
        <p:nvCxnSpPr>
          <p:cNvPr id="267" name="Google Shape;267;p9"/>
          <p:cNvCxnSpPr/>
          <p:nvPr/>
        </p:nvCxnSpPr>
        <p:spPr>
          <a:xfrm>
            <a:off x="4655474" y="5854713"/>
            <a:ext cx="1117357" cy="0"/>
          </a:xfrm>
          <a:prstGeom prst="straightConnector1">
            <a:avLst/>
          </a:prstGeom>
          <a:noFill/>
          <a:ln w="38100" cap="flat" cmpd="sng">
            <a:solidFill>
              <a:srgbClr val="000066"/>
            </a:solidFill>
            <a:prstDash val="solid"/>
            <a:miter lim="800000"/>
            <a:headEnd type="none" w="sm" len="sm"/>
            <a:tailEnd type="triangle" w="med" len="med"/>
          </a:ln>
        </p:spPr>
      </p:cxnSp>
      <p:sp>
        <p:nvSpPr>
          <p:cNvPr id="268" name="Google Shape;268;p9"/>
          <p:cNvSpPr>
            <a:spLocks/>
          </p:cNvSpPr>
          <p:nvPr/>
        </p:nvSpPr>
        <p:spPr>
          <a:xfrm>
            <a:off x="4175567" y="6189140"/>
            <a:ext cx="3427725"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highlight>
                  <a:srgbClr val="FF0000"/>
                </a:highlight>
                <a:uFillTx/>
                <a:latin typeface="Times New Roman"/>
                <a:ea typeface="Times New Roman"/>
                <a:cs typeface="Times New Roman"/>
                <a:sym typeface="Times New Roman"/>
              </a:rPr>
              <a:t>Review whether the Constitution has been violated</a:t>
            </a:r>
            <a:endParaRPr sz="1600" b="1" i="0" u="none" strike="noStrike" cap="none">
              <a:solidFill>
                <a:schemeClr val="lt1"/>
              </a:solidFill>
              <a:highlight>
                <a:srgbClr val="FF0000"/>
              </a:highlight>
              <a:uFillTx/>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2046</Words>
  <Application>Microsoft Office PowerPoint</Application>
  <PresentationFormat>Widescreen</PresentationFormat>
  <Paragraphs>315</Paragraphs>
  <Slides>68</Slides>
  <Notes>68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68</vt:i4>
      </vt:variant>
    </vt:vector>
  </HeadingPairs>
  <TitlesOfParts>
    <vt:vector size="77" baseType="lpstr">
      <vt:lpstr>BiauKai</vt:lpstr>
      <vt:lpstr>DFKai-SB</vt:lpstr>
      <vt:lpstr>Arial</vt:lpstr>
      <vt:lpstr>Arial Black</vt:lpstr>
      <vt:lpstr>Calibri</vt:lpstr>
      <vt:lpstr>Times New Roman</vt:lpstr>
      <vt:lpstr>Office Theme</vt:lpstr>
      <vt:lpstr>Office Theme</vt:lpstr>
      <vt:lpstr>Office Theme</vt:lpstr>
      <vt:lpstr>Separation of Powers in  Hong Kong</vt:lpstr>
      <vt:lpstr>What is Separation of Powers?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separate the three powers?</vt:lpstr>
      <vt:lpstr>PowerPoint Presentation</vt:lpstr>
      <vt:lpstr>PowerPoint Presentation</vt:lpstr>
      <vt:lpstr>“Philosopher King”  by Plato</vt:lpstr>
      <vt:lpstr>PowerPoint Presentation</vt:lpstr>
      <vt:lpstr>What’s your view?</vt:lpstr>
      <vt:lpstr>PowerPoint Presentation</vt:lpstr>
      <vt:lpstr>PowerPoint Presentation</vt:lpstr>
      <vt:lpstr>Do you know them?</vt:lpstr>
      <vt:lpstr>PowerPoint Presentation</vt:lpstr>
      <vt:lpstr>PowerPoint Presentation</vt:lpstr>
      <vt:lpstr>PowerPoint Presentation</vt:lpstr>
      <vt:lpstr>PowerPoint Presentation</vt:lpstr>
      <vt:lpstr>PowerPoint Presentation</vt:lpstr>
      <vt:lpstr>PowerPoint Presentation</vt:lpstr>
      <vt:lpstr>Separation of Powers in HK</vt:lpstr>
      <vt:lpstr>Most important content of any constitution</vt:lpstr>
      <vt:lpstr>PowerPoint Presentation</vt:lpstr>
      <vt:lpstr>PowerPoint Presentation</vt:lpstr>
      <vt:lpstr>Does HK establish Separation of Powers？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Limitation of power on Executive and legislature by Judiciary</vt:lpstr>
      <vt:lpstr>Limitation of power on Executive and legislature by Judiciary</vt:lpstr>
      <vt:lpstr>Limitation of power on Executive and legislature by Judiciary</vt:lpstr>
      <vt:lpstr>Limitation of power on Executive and Legislature by Judiciary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Separation of Powers in  Hong Kong</dc:title>
  <dc:creator>isabella</dc:creator>
  <cp:lastModifiedBy>isabella</cp:lastModifiedBy>
  <cp:revision>1</cp:revision>
  <dcterms:modified xsi:type="dcterms:W3CDTF">2020-01-17T06:31:50Z</dcterms:modified>
</cp:coreProperties>
</file>