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autoCompressPictures="0">
  <p:sldMasterIdLst>
    <p:sldMasterId r:id="rId4" id="2147483648"/>
  </p:sldMasterIdLst>
  <p:notesMasterIdLst>
    <p:notesMasterId r:id="rId5"/>
  </p:notesMasterIdLst>
  <p:sldIdLst>
    <p:sldId r:id="rId6" id="256"/>
    <p:sldId r:id="rId7" id="257"/>
    <p:sldId r:id="rId8" id="258"/>
    <p:sldId r:id="rId9" id="259"/>
    <p:sldId r:id="rId10" id="260"/>
    <p:sldId r:id="rId11" id="261"/>
    <p:sldId r:id="rId12" id="262"/>
    <p:sldId r:id="rId13" id="263"/>
    <p:sldId r:id="rId14" id="264"/>
    <p:sldId r:id="rId15" id="265"/>
    <p:sldId r:id="rId16" id="266"/>
    <p:sldId r:id="rId17" id="267"/>
    <p:sldId r:id="rId18" id="268"/>
    <p:sldId r:id="rId19" id="269"/>
    <p:sldId r:id="rId20" id="270"/>
    <p:sldId r:id="rId21" id="271"/>
    <p:sldId r:id="rId22" id="272"/>
    <p:sldId r:id="rId23" id="273"/>
    <p:sldId r:id="rId24" id="274"/>
    <p:sldId r:id="rId25" id="275"/>
    <p:sldId r:id="rId26" id="276"/>
    <p:sldId r:id="rId27" id="277"/>
    <p:sldId r:id="rId28" id="278"/>
    <p:sldId r:id="rId29" id="279"/>
    <p:sldId r:id="rId30" id="280"/>
    <p:sldId r:id="rId31" id="281"/>
    <p:sldId r:id="rId32" id="282"/>
    <p:sldId r:id="rId33" id="283"/>
    <p:sldId r:id="rId34" id="284"/>
    <p:sldId r:id="rId35" id="285"/>
    <p:sldId r:id="rId36" id="286"/>
    <p:sldId r:id="rId37" id="287"/>
    <p:sldId r:id="rId38" id="288"/>
    <p:sldId r:id="rId39" id="289"/>
    <p:sldId r:id="rId40" id="290"/>
    <p:sldId r:id="rId41" id="291"/>
    <p:sldId r:id="rId42" id="292"/>
    <p:sldId r:id="rId43" id="293"/>
    <p:sldId r:id="rId44" id="294"/>
    <p:sldId r:id="rId45" id="295"/>
    <p:sldId r:id="rId46" id="296"/>
    <p:sldId r:id="rId47" id="297"/>
    <p:sldId r:id="rId48" id="298"/>
    <p:sldId r:id="rId49" id="299"/>
    <p:sldId r:id="rId50" id="300"/>
    <p:sldId r:id="rId51" id="301"/>
    <p:sldId r:id="rId52" id="302"/>
    <p:sldId r:id="rId53" id="303"/>
    <p:sldId r:id="rId54" id="304"/>
    <p:sldId r:id="rId55" id="305"/>
    <p:sldId r:id="rId56" id="306"/>
    <p:sldId r:id="rId57" id="307"/>
    <p:sldId r:id="rId58" id="308"/>
    <p:sldId r:id="rId59" id="309"/>
    <p:sldId r:id="rId60" id="310"/>
    <p:sldId r:id="rId61" id="311"/>
    <p:sldId r:id="rId62" id="312"/>
    <p:sldId r:id="rId63" id="313"/>
    <p:sldId r:id="rId64" id="314"/>
    <p:sldId r:id="rId65" id="315"/>
    <p:sldId r:id="rId66" id="316"/>
    <p:sldId r:id="rId67" id="317"/>
    <p:sldId r:id="rId68" id="318"/>
    <p:sldId r:id="rId69" id="319"/>
    <p:sldId r:id="rId70" id="320"/>
    <p:sldId r:id="rId71" id="321"/>
    <p:sldId r:id="rId72" id="322"/>
    <p:sldId r:id="rId73" id="323"/>
    <p:sldId r:id="rId74" id="324"/>
    <p:sldId r:id="rId75" id="325"/>
    <p:sldId r:id="rId76" id="326"/>
    <p:sldId r:id="rId77" id="327"/>
  </p:sldIdLst>
  <p:sldSz cx="9144000" cy="5143500" type="screen16x9"/>
  <p:notesSz xmlns:c="http://schemas.openxmlformats.org/drawingml/2006/chart" xmlns:pic="http://schemas.openxmlformats.org/drawingml/2006/picture" xmlns:dgm="http://schemas.openxmlformats.org/drawingml/2006/diagram" cx="6858000" cy="9144000"/>
  <p:defaultTextStyle xmlns:c="http://schemas.openxmlformats.org/drawingml/2006/chart" xmlns:pic="http://schemas.openxmlformats.org/drawingml/2006/picture" xmlns:dgm="http://schemas.openxmlformats.org/drawingml/2006/diagram">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defaultTextStyle>
</p:presentation>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p:showPr showNarration="1">
    <p:present/>
    <p:sldAll/>
    <p:penClr xmlns:c="http://schemas.openxmlformats.org/drawingml/2006/chart" xmlns:pic="http://schemas.openxmlformats.org/drawingml/2006/picture" xmlns:dgm="http://schemas.openxmlformats.org/drawingml/2006/diagram">
      <a:srgbClr val="FF0000"/>
    </p:penClr>
  </p:showPr>
</p:presentationPr>
</file>

<file path=ppt/tableStyles.xml><?xml version="1.0" encoding="utf-8"?>
<a:tblStyleLst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def="{5C22544A-7EE6-4342-B048-85BDC9FD1C3A}"/>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p:normalViewPr>
    <p:restoredLeft autoAdjust="0" sz="16562"/>
    <p:restoredTop sz="94674"/>
  </p:normalViewPr>
  <p:slideViewPr>
    <p:cSldViewPr snapToGrid="0">
      <p:cViewPr varScale="1">
        <p:scale xmlns:c="http://schemas.openxmlformats.org/drawingml/2006/chart" xmlns:pic="http://schemas.openxmlformats.org/drawingml/2006/picture" xmlns:dgm="http://schemas.openxmlformats.org/drawingml/2006/diagram">
          <a:sx d="100" n="55"/>
          <a:sy d="100" n="55"/>
        </p:scale>
        <p:origin xmlns:c="http://schemas.openxmlformats.org/drawingml/2006/chart" xmlns:pic="http://schemas.openxmlformats.org/drawingml/2006/picture" xmlns:dgm="http://schemas.openxmlformats.org/drawingml/2006/diagram" x="294" y="60"/>
      </p:cViewPr>
      <p:guideLst>
        <p:guide orient="horz" pos="1587"/>
        <p:guide pos="2880"/>
      </p:guideLst>
    </p:cSldViewPr>
  </p:slideViewPr>
  <p:notesTextViewPr>
    <p:cViewPr>
      <p:scale xmlns:c="http://schemas.openxmlformats.org/drawingml/2006/chart" xmlns:pic="http://schemas.openxmlformats.org/drawingml/2006/picture" xmlns:dgm="http://schemas.openxmlformats.org/drawingml/2006/diagram">
        <a:sx d="1" n="1"/>
        <a:sy d="1" n="1"/>
      </p:scale>
      <p:origin xmlns:c="http://schemas.openxmlformats.org/drawingml/2006/chart" xmlns:pic="http://schemas.openxmlformats.org/drawingml/2006/picture" xmlns:dgm="http://schemas.openxmlformats.org/drawingml/2006/diagram" x="0" y="0"/>
    </p:cViewPr>
  </p:notesTextViewPr>
  <p:gridSpacing xmlns:c="http://schemas.openxmlformats.org/drawingml/2006/chart" xmlns:pic="http://schemas.openxmlformats.org/drawingml/2006/picture" xmlns:dgm="http://schemas.openxmlformats.org/drawingml/2006/diagram" cx="72008" cy="72008"/>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tableStyles.xml" Type="http://schemas.openxmlformats.org/officeDocument/2006/relationships/tableStyles"></Relationship><Relationship Id="rId3" Target="viewProps.xml" Type="http://schemas.openxmlformats.org/officeDocument/2006/relationships/viewProps"></Relationship><Relationship Id="rId4" Target="slideMasters/slideMaster1.xml" Type="http://schemas.openxmlformats.org/officeDocument/2006/relationships/slideMaster"></Relationship><Relationship Id="rId5" Target="notesMasters/notesMaster1.xml" Type="http://schemas.openxmlformats.org/officeDocument/2006/relationships/notesMaster"></Relationship><Relationship Id="rId6" Target="slides/slide1.xml" Type="http://schemas.openxmlformats.org/officeDocument/2006/relationships/slide"></Relationship><Relationship Id="rId7" Target="slides/slide2.xml" Type="http://schemas.openxmlformats.org/officeDocument/2006/relationships/slide"></Relationship><Relationship Id="rId8" Target="slides/slide3.xml" Type="http://schemas.openxmlformats.org/officeDocument/2006/relationships/slide"></Relationship><Relationship Id="rId9" Target="slides/slide4.xml" Type="http://schemas.openxmlformats.org/officeDocument/2006/relationships/slide"></Relationship><Relationship Id="rId10" Target="slides/slide5.xml" Type="http://schemas.openxmlformats.org/officeDocument/2006/relationships/slide"></Relationship><Relationship Id="rId11" Target="slides/slide6.xml" Type="http://schemas.openxmlformats.org/officeDocument/2006/relationships/slide"></Relationship><Relationship Id="rId12" Target="slides/slide7.xml" Type="http://schemas.openxmlformats.org/officeDocument/2006/relationships/slide"></Relationship><Relationship Id="rId13" Target="slides/slide8.xml" Type="http://schemas.openxmlformats.org/officeDocument/2006/relationships/slide"></Relationship><Relationship Id="rId14" Target="slides/slide9.xml" Type="http://schemas.openxmlformats.org/officeDocument/2006/relationships/slide"></Relationship><Relationship Id="rId15" Target="slides/slide10.xml" Type="http://schemas.openxmlformats.org/officeDocument/2006/relationships/slide"></Relationship><Relationship Id="rId16" Target="slides/slide11.xml" Type="http://schemas.openxmlformats.org/officeDocument/2006/relationships/slide"></Relationship><Relationship Id="rId17" Target="slides/slide12.xml" Type="http://schemas.openxmlformats.org/officeDocument/2006/relationships/slide"></Relationship><Relationship Id="rId18" Target="slides/slide13.xml" Type="http://schemas.openxmlformats.org/officeDocument/2006/relationships/slide"></Relationship><Relationship Id="rId19" Target="slides/slide14.xml" Type="http://schemas.openxmlformats.org/officeDocument/2006/relationships/slide"></Relationship><Relationship Id="rId20" Target="slides/slide15.xml" Type="http://schemas.openxmlformats.org/officeDocument/2006/relationships/slide"></Relationship><Relationship Id="rId21" Target="slides/slide16.xml" Type="http://schemas.openxmlformats.org/officeDocument/2006/relationships/slide"></Relationship><Relationship Id="rId22" Target="slides/slide17.xml" Type="http://schemas.openxmlformats.org/officeDocument/2006/relationships/slide"></Relationship><Relationship Id="rId23" Target="slides/slide18.xml" Type="http://schemas.openxmlformats.org/officeDocument/2006/relationships/slide"></Relationship><Relationship Id="rId24" Target="slides/slide19.xml" Type="http://schemas.openxmlformats.org/officeDocument/2006/relationships/slide"></Relationship><Relationship Id="rId25" Target="slides/slide20.xml" Type="http://schemas.openxmlformats.org/officeDocument/2006/relationships/slide"></Relationship><Relationship Id="rId26" Target="slides/slide21.xml" Type="http://schemas.openxmlformats.org/officeDocument/2006/relationships/slide"></Relationship><Relationship Id="rId27" Target="slides/slide22.xml" Type="http://schemas.openxmlformats.org/officeDocument/2006/relationships/slide"></Relationship><Relationship Id="rId28" Target="slides/slide23.xml" Type="http://schemas.openxmlformats.org/officeDocument/2006/relationships/slide"></Relationship><Relationship Id="rId29" Target="slides/slide24.xml" Type="http://schemas.openxmlformats.org/officeDocument/2006/relationships/slide"></Relationship><Relationship Id="rId30" Target="slides/slide25.xml" Type="http://schemas.openxmlformats.org/officeDocument/2006/relationships/slide"></Relationship><Relationship Id="rId31" Target="slides/slide26.xml" Type="http://schemas.openxmlformats.org/officeDocument/2006/relationships/slide"></Relationship><Relationship Id="rId32" Target="slides/slide27.xml" Type="http://schemas.openxmlformats.org/officeDocument/2006/relationships/slide"></Relationship><Relationship Id="rId33" Target="slides/slide28.xml" Type="http://schemas.openxmlformats.org/officeDocument/2006/relationships/slide"></Relationship><Relationship Id="rId34" Target="slides/slide29.xml" Type="http://schemas.openxmlformats.org/officeDocument/2006/relationships/slide"></Relationship><Relationship Id="rId35" Target="slides/slide30.xml" Type="http://schemas.openxmlformats.org/officeDocument/2006/relationships/slide"></Relationship><Relationship Id="rId36" Target="slides/slide31.xml" Type="http://schemas.openxmlformats.org/officeDocument/2006/relationships/slide"></Relationship><Relationship Id="rId37" Target="slides/slide32.xml" Type="http://schemas.openxmlformats.org/officeDocument/2006/relationships/slide"></Relationship><Relationship Id="rId38" Target="slides/slide33.xml" Type="http://schemas.openxmlformats.org/officeDocument/2006/relationships/slide"></Relationship><Relationship Id="rId39" Target="slides/slide34.xml" Type="http://schemas.openxmlformats.org/officeDocument/2006/relationships/slide"></Relationship><Relationship Id="rId40" Target="slides/slide35.xml" Type="http://schemas.openxmlformats.org/officeDocument/2006/relationships/slide"></Relationship><Relationship Id="rId41" Target="slides/slide36.xml" Type="http://schemas.openxmlformats.org/officeDocument/2006/relationships/slide"></Relationship><Relationship Id="rId42" Target="slides/slide37.xml" Type="http://schemas.openxmlformats.org/officeDocument/2006/relationships/slide"></Relationship><Relationship Id="rId43" Target="slides/slide38.xml" Type="http://schemas.openxmlformats.org/officeDocument/2006/relationships/slide"></Relationship><Relationship Id="rId44" Target="slides/slide39.xml" Type="http://schemas.openxmlformats.org/officeDocument/2006/relationships/slide"></Relationship><Relationship Id="rId45" Target="slides/slide40.xml" Type="http://schemas.openxmlformats.org/officeDocument/2006/relationships/slide"></Relationship><Relationship Id="rId46" Target="slides/slide41.xml" Type="http://schemas.openxmlformats.org/officeDocument/2006/relationships/slide"></Relationship><Relationship Id="rId47" Target="slides/slide42.xml" Type="http://schemas.openxmlformats.org/officeDocument/2006/relationships/slide"></Relationship><Relationship Id="rId48" Target="slides/slide43.xml" Type="http://schemas.openxmlformats.org/officeDocument/2006/relationships/slide"></Relationship><Relationship Id="rId49" Target="slides/slide44.xml" Type="http://schemas.openxmlformats.org/officeDocument/2006/relationships/slide"></Relationship><Relationship Id="rId50" Target="slides/slide45.xml" Type="http://schemas.openxmlformats.org/officeDocument/2006/relationships/slide"></Relationship><Relationship Id="rId51" Target="slides/slide46.xml" Type="http://schemas.openxmlformats.org/officeDocument/2006/relationships/slide"></Relationship><Relationship Id="rId52" Target="slides/slide47.xml" Type="http://schemas.openxmlformats.org/officeDocument/2006/relationships/slide"></Relationship><Relationship Id="rId53" Target="slides/slide48.xml" Type="http://schemas.openxmlformats.org/officeDocument/2006/relationships/slide"></Relationship><Relationship Id="rId54" Target="slides/slide49.xml" Type="http://schemas.openxmlformats.org/officeDocument/2006/relationships/slide"></Relationship><Relationship Id="rId55" Target="slides/slide50.xml" Type="http://schemas.openxmlformats.org/officeDocument/2006/relationships/slide"></Relationship><Relationship Id="rId56" Target="slides/slide51.xml" Type="http://schemas.openxmlformats.org/officeDocument/2006/relationships/slide"></Relationship><Relationship Id="rId57" Target="slides/slide52.xml" Type="http://schemas.openxmlformats.org/officeDocument/2006/relationships/slide"></Relationship><Relationship Id="rId58" Target="slides/slide53.xml" Type="http://schemas.openxmlformats.org/officeDocument/2006/relationships/slide"></Relationship><Relationship Id="rId59" Target="slides/slide54.xml" Type="http://schemas.openxmlformats.org/officeDocument/2006/relationships/slide"></Relationship><Relationship Id="rId60" Target="slides/slide55.xml" Type="http://schemas.openxmlformats.org/officeDocument/2006/relationships/slide"></Relationship><Relationship Id="rId61" Target="slides/slide56.xml" Type="http://schemas.openxmlformats.org/officeDocument/2006/relationships/slide"></Relationship><Relationship Id="rId62" Target="slides/slide57.xml" Type="http://schemas.openxmlformats.org/officeDocument/2006/relationships/slide"></Relationship><Relationship Id="rId63" Target="slides/slide58.xml" Type="http://schemas.openxmlformats.org/officeDocument/2006/relationships/slide"></Relationship><Relationship Id="rId64" Target="slides/slide59.xml" Type="http://schemas.openxmlformats.org/officeDocument/2006/relationships/slide"></Relationship><Relationship Id="rId65" Target="slides/slide60.xml" Type="http://schemas.openxmlformats.org/officeDocument/2006/relationships/slide"></Relationship><Relationship Id="rId66" Target="slides/slide61.xml" Type="http://schemas.openxmlformats.org/officeDocument/2006/relationships/slide"></Relationship><Relationship Id="rId67" Target="slides/slide62.xml" Type="http://schemas.openxmlformats.org/officeDocument/2006/relationships/slide"></Relationship><Relationship Id="rId68" Target="slides/slide63.xml" Type="http://schemas.openxmlformats.org/officeDocument/2006/relationships/slide"></Relationship><Relationship Id="rId69" Target="slides/slide64.xml" Type="http://schemas.openxmlformats.org/officeDocument/2006/relationships/slide"></Relationship><Relationship Id="rId70" Target="slides/slide65.xml" Type="http://schemas.openxmlformats.org/officeDocument/2006/relationships/slide"></Relationship><Relationship Id="rId71" Target="slides/slide66.xml" Type="http://schemas.openxmlformats.org/officeDocument/2006/relationships/slide"></Relationship><Relationship Id="rId72" Target="slides/slide67.xml" Type="http://schemas.openxmlformats.org/officeDocument/2006/relationships/slide"></Relationship><Relationship Id="rId73" Target="slides/slide68.xml" Type="http://schemas.openxmlformats.org/officeDocument/2006/relationships/slide"></Relationship><Relationship Id="rId74" Target="slides/slide69.xml" Type="http://schemas.openxmlformats.org/officeDocument/2006/relationships/slide"></Relationship><Relationship Id="rId75" Target="slides/slide70.xml" Type="http://schemas.openxmlformats.org/officeDocument/2006/relationships/slide"></Relationship><Relationship Id="rId76" Target="slides/slide71.xml" Type="http://schemas.openxmlformats.org/officeDocument/2006/relationships/slide"></Relationship><Relationship Id="rId77" Target="slides/slide72.xml" Type="http://schemas.openxmlformats.org/officeDocument/2006/relationships/slide"></Relationship><Relationship Id="rId78" Target="theme/theme1.xml" Type="http://schemas.openxmlformats.org/officeDocument/2006/relationships/theme"></Relationship></Relationships>
</file>

<file path=ppt/notesMasters/_rels/notesMaster1.xml.rels><?xml version="1.0" standalone="yes" ?><Relationships xmlns="http://schemas.openxmlformats.org/package/2006/relationships"><Relationship Id="rId1" Target="../theme/theme2.xml" Type="http://schemas.openxmlformats.org/officeDocument/2006/relationships/theme"></Relationship></Relationships>
</file>

<file path=ppt/notesMasters/notesMaster1.xml><?xml version="1.0" encoding="utf-8"?>
<p:notesMaster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lt1"/>
        </a:solidFill>
        <a:effectLst/>
      </p:bgPr>
    </p:bg>
    <p:spTree>
      <p:nvGrpSpPr>
        <p:cNvPr xmlns:c="http://schemas.openxmlformats.org/drawingml/2006/chart" xmlns:pic="http://schemas.openxmlformats.org/drawingml/2006/picture" xmlns:dgm="http://schemas.openxmlformats.org/drawingml/2006/diagram" id="1" name="Shape 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Google Shape;3;n"/>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300" y="685800"/>
            <a:ext cx="6096075"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4" name="Google Shape;4;n"/>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lstStyle>
            <a:lvl1pPr algn="l" indent="-298450" lvl="0" marL="4572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uFillTx/>
                <a:latin typeface="Arial"/>
                <a:ea typeface="Arial"/>
                <a:cs typeface="Arial"/>
                <a:sym typeface="Arial"/>
              </a:defRPr>
            </a:lvl1pPr>
            <a:lvl2pPr algn="l" indent="-298450" lvl="1" marL="9144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uFillTx/>
                <a:latin typeface="Arial"/>
                <a:ea typeface="Arial"/>
                <a:cs typeface="Arial"/>
                <a:sym typeface="Arial"/>
              </a:defRPr>
            </a:lvl2pPr>
            <a:lvl3pPr algn="l" indent="-298450" lvl="2" marL="13716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uFillTx/>
                <a:latin typeface="Arial"/>
                <a:ea typeface="Arial"/>
                <a:cs typeface="Arial"/>
                <a:sym typeface="Arial"/>
              </a:defRPr>
            </a:lvl3pPr>
            <a:lvl4pPr algn="l" indent="-298450" lvl="3" marL="18288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uFillTx/>
                <a:latin typeface="Arial"/>
                <a:ea typeface="Arial"/>
                <a:cs typeface="Arial"/>
                <a:sym typeface="Arial"/>
              </a:defRPr>
            </a:lvl4pPr>
            <a:lvl5pPr algn="l" indent="-298450" lvl="4" marL="22860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uFillTx/>
                <a:latin typeface="Arial"/>
                <a:ea typeface="Arial"/>
                <a:cs typeface="Arial"/>
                <a:sym typeface="Arial"/>
              </a:defRPr>
            </a:lvl5pPr>
            <a:lvl6pPr algn="l" indent="-298450" lvl="5" marL="27432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uFillTx/>
                <a:latin typeface="Arial"/>
                <a:ea typeface="Arial"/>
                <a:cs typeface="Arial"/>
                <a:sym typeface="Arial"/>
              </a:defRPr>
            </a:lvl6pPr>
            <a:lvl7pPr algn="l" indent="-298450" lvl="6" marL="32004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uFillTx/>
                <a:latin typeface="Arial"/>
                <a:ea typeface="Arial"/>
                <a:cs typeface="Arial"/>
                <a:sym typeface="Arial"/>
              </a:defRPr>
            </a:lvl7pPr>
            <a:lvl8pPr algn="l" indent="-298450" lvl="7" marL="36576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uFillTx/>
                <a:latin typeface="Arial"/>
                <a:ea typeface="Arial"/>
                <a:cs typeface="Arial"/>
                <a:sym typeface="Arial"/>
              </a:defRPr>
            </a:lvl8pPr>
            <a:lvl9pPr algn="l" indent="-298450" lvl="8" marL="4114800" marR="0" rtl="0">
              <a:lnSpc>
                <a:spcPct val="100000"/>
              </a:lnSpc>
              <a:spcBef>
                <a:spcPts val="0"/>
              </a:spcBef>
              <a:spcAft>
                <a:spcPts val="0"/>
              </a:spcAft>
              <a:buClr>
                <a:srgbClr val="000000"/>
              </a:buClr>
              <a:buSzPts val="1100"/>
              <a:buFont typeface="Arial"/>
              <a:buChar char="■"/>
              <a:defRPr b="0" cap="none" i="0" strike="noStrike" sz="1100" u="none">
                <a:solidFill>
                  <a:srgbClr val="000000"/>
                </a:solidFill>
                <a:uFillTx/>
                <a:latin typeface="Arial"/>
                <a:ea typeface="Arial"/>
                <a:cs typeface="Arial"/>
                <a:sym typeface="Arial"/>
              </a:defRPr>
            </a:lvl9pPr>
          </a:lstStyle>
          <a:p>
            <a:endParaRPr>
              <a:uFillTx/>
            </a:endParaRPr>
          </a:p>
        </p:txBody>
      </p:sp>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dk2" folHlink="folHlink" hlink="hlink" tx1="dk1" tx2="lt2"/>
  <p:notesStyle xmlns:c="http://schemas.openxmlformats.org/drawingml/2006/chart" xmlns:pic="http://schemas.openxmlformats.org/drawingml/2006/picture" xmlns:dgm="http://schemas.openxmlformats.org/drawingml/2006/diagram">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notesStyle>
</p:notesMaster>
</file>

<file path=ppt/notesSlides/_rels/notesSlide1.xml.rels><?xml version="1.0" standalone="yes" ?><Relationships xmlns="http://schemas.openxmlformats.org/package/2006/relationships"><Relationship Id="rId1" Target="../slides/slide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0.xml.rels><?xml version="1.0" standalone="yes" ?><Relationships xmlns="http://schemas.openxmlformats.org/package/2006/relationships"><Relationship Id="rId1" Target="../slides/slide1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1.xml.rels><?xml version="1.0" standalone="yes" ?><Relationships xmlns="http://schemas.openxmlformats.org/package/2006/relationships"><Relationship Id="rId1" Target="../slides/slide1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2.xml.rels><?xml version="1.0" standalone="yes" ?><Relationships xmlns="http://schemas.openxmlformats.org/package/2006/relationships"><Relationship Id="rId1" Target="../slides/slide1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3.xml.rels><?xml version="1.0" standalone="yes" ?><Relationships xmlns="http://schemas.openxmlformats.org/package/2006/relationships"><Relationship Id="rId1" Target="../slides/slide1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4.xml.rels><?xml version="1.0" standalone="yes" ?><Relationships xmlns="http://schemas.openxmlformats.org/package/2006/relationships"><Relationship Id="rId1" Target="../slides/slide1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5.xml.rels><?xml version="1.0" standalone="yes" ?><Relationships xmlns="http://schemas.openxmlformats.org/package/2006/relationships"><Relationship Id="rId1" Target="../slides/slide1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6.xml.rels><?xml version="1.0" standalone="yes" ?><Relationships xmlns="http://schemas.openxmlformats.org/package/2006/relationships"><Relationship Id="rId1" Target="../slides/slide1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7.xml.rels><?xml version="1.0" standalone="yes" ?><Relationships xmlns="http://schemas.openxmlformats.org/package/2006/relationships"><Relationship Id="rId1" Target="../slides/slide1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8.xml.rels><?xml version="1.0" standalone="yes" ?><Relationships xmlns="http://schemas.openxmlformats.org/package/2006/relationships"><Relationship Id="rId1" Target="../slides/slide1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9.xml.rels><?xml version="1.0" standalone="yes" ?><Relationships xmlns="http://schemas.openxmlformats.org/package/2006/relationships"><Relationship Id="rId1" Target="../slides/slide19.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xml.rels><?xml version="1.0" standalone="yes" ?><Relationships xmlns="http://schemas.openxmlformats.org/package/2006/relationships"><Relationship Id="rId1" Target="../slides/slide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0.xml.rels><?xml version="1.0" standalone="yes" ?><Relationships xmlns="http://schemas.openxmlformats.org/package/2006/relationships"><Relationship Id="rId1" Target="../slides/slide2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1.xml.rels><?xml version="1.0" standalone="yes" ?><Relationships xmlns="http://schemas.openxmlformats.org/package/2006/relationships"><Relationship Id="rId1" Target="../slides/slide2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2.xml.rels><?xml version="1.0" standalone="yes" ?><Relationships xmlns="http://schemas.openxmlformats.org/package/2006/relationships"><Relationship Id="rId1" Target="../slides/slide2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3.xml.rels><?xml version="1.0" standalone="yes" ?><Relationships xmlns="http://schemas.openxmlformats.org/package/2006/relationships"><Relationship Id="rId1" Target="../slides/slide2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4.xml.rels><?xml version="1.0" standalone="yes" ?><Relationships xmlns="http://schemas.openxmlformats.org/package/2006/relationships"><Relationship Id="rId1" Target="../slides/slide2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5.xml.rels><?xml version="1.0" standalone="yes" ?><Relationships xmlns="http://schemas.openxmlformats.org/package/2006/relationships"><Relationship Id="rId1" Target="../slides/slide2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6.xml.rels><?xml version="1.0" standalone="yes" ?><Relationships xmlns="http://schemas.openxmlformats.org/package/2006/relationships"><Relationship Id="rId1" Target="../slides/slide2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7.xml.rels><?xml version="1.0" standalone="yes" ?><Relationships xmlns="http://schemas.openxmlformats.org/package/2006/relationships"><Relationship Id="rId1" Target="../slides/slide2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8.xml.rels><?xml version="1.0" standalone="yes" ?><Relationships xmlns="http://schemas.openxmlformats.org/package/2006/relationships"><Relationship Id="rId1" Target="../slides/slide2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9.xml.rels><?xml version="1.0" standalone="yes" ?><Relationships xmlns="http://schemas.openxmlformats.org/package/2006/relationships"><Relationship Id="rId1" Target="../slides/slide29.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xml.rels><?xml version="1.0" standalone="yes" ?><Relationships xmlns="http://schemas.openxmlformats.org/package/2006/relationships"><Relationship Id="rId1" Target="../slides/slide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0.xml.rels><?xml version="1.0" standalone="yes" ?><Relationships xmlns="http://schemas.openxmlformats.org/package/2006/relationships"><Relationship Id="rId1" Target="../slides/slide3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1.xml.rels><?xml version="1.0" standalone="yes" ?><Relationships xmlns="http://schemas.openxmlformats.org/package/2006/relationships"><Relationship Id="rId1" Target="../slides/slide3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2.xml.rels><?xml version="1.0" standalone="yes" ?><Relationships xmlns="http://schemas.openxmlformats.org/package/2006/relationships"><Relationship Id="rId1" Target="../slides/slide3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3.xml.rels><?xml version="1.0" standalone="yes" ?><Relationships xmlns="http://schemas.openxmlformats.org/package/2006/relationships"><Relationship Id="rId1" Target="../slides/slide3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4.xml.rels><?xml version="1.0" standalone="yes" ?><Relationships xmlns="http://schemas.openxmlformats.org/package/2006/relationships"><Relationship Id="rId1" Target="../slides/slide3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5.xml.rels><?xml version="1.0" standalone="yes" ?><Relationships xmlns="http://schemas.openxmlformats.org/package/2006/relationships"><Relationship Id="rId1" Target="../slides/slide3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6.xml.rels><?xml version="1.0" standalone="yes" ?><Relationships xmlns="http://schemas.openxmlformats.org/package/2006/relationships"><Relationship Id="rId1" Target="../slides/slide3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7.xml.rels><?xml version="1.0" standalone="yes" ?><Relationships xmlns="http://schemas.openxmlformats.org/package/2006/relationships"><Relationship Id="rId1" Target="../slides/slide3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8.xml.rels><?xml version="1.0" standalone="yes" ?><Relationships xmlns="http://schemas.openxmlformats.org/package/2006/relationships"><Relationship Id="rId1" Target="../slides/slide3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9.xml.rels><?xml version="1.0" standalone="yes" ?><Relationships xmlns="http://schemas.openxmlformats.org/package/2006/relationships"><Relationship Id="rId1" Target="../slides/slide39.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xml.rels><?xml version="1.0" standalone="yes" ?><Relationships xmlns="http://schemas.openxmlformats.org/package/2006/relationships"><Relationship Id="rId1" Target="../slides/slide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0.xml.rels><?xml version="1.0" standalone="yes" ?><Relationships xmlns="http://schemas.openxmlformats.org/package/2006/relationships"><Relationship Id="rId1" Target="../slides/slide4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1.xml.rels><?xml version="1.0" standalone="yes" ?><Relationships xmlns="http://schemas.openxmlformats.org/package/2006/relationships"><Relationship Id="rId1" Target="../slides/slide4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2.xml.rels><?xml version="1.0" standalone="yes" ?><Relationships xmlns="http://schemas.openxmlformats.org/package/2006/relationships"><Relationship Id="rId1" Target="../slides/slide4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3.xml.rels><?xml version="1.0" standalone="yes" ?><Relationships xmlns="http://schemas.openxmlformats.org/package/2006/relationships"><Relationship Id="rId1" Target="../slides/slide4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4.xml.rels><?xml version="1.0" standalone="yes" ?><Relationships xmlns="http://schemas.openxmlformats.org/package/2006/relationships"><Relationship Id="rId1" Target="../slides/slide4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5.xml.rels><?xml version="1.0" standalone="yes" ?><Relationships xmlns="http://schemas.openxmlformats.org/package/2006/relationships"><Relationship Id="rId1" Target="../slides/slide4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6.xml.rels><?xml version="1.0" standalone="yes" ?><Relationships xmlns="http://schemas.openxmlformats.org/package/2006/relationships"><Relationship Id="rId1" Target="../slides/slide4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7.xml.rels><?xml version="1.0" standalone="yes" ?><Relationships xmlns="http://schemas.openxmlformats.org/package/2006/relationships"><Relationship Id="rId1" Target="../slides/slide4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8.xml.rels><?xml version="1.0" standalone="yes" ?><Relationships xmlns="http://schemas.openxmlformats.org/package/2006/relationships"><Relationship Id="rId1" Target="../slides/slide4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9.xml.rels><?xml version="1.0" standalone="yes" ?><Relationships xmlns="http://schemas.openxmlformats.org/package/2006/relationships"><Relationship Id="rId1" Target="../slides/slide49.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xml.rels><?xml version="1.0" standalone="yes" ?><Relationships xmlns="http://schemas.openxmlformats.org/package/2006/relationships"><Relationship Id="rId1" Target="../slides/slide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0.xml.rels><?xml version="1.0" standalone="yes" ?><Relationships xmlns="http://schemas.openxmlformats.org/package/2006/relationships"><Relationship Id="rId1" Target="../slides/slide5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1.xml.rels><?xml version="1.0" standalone="yes" ?><Relationships xmlns="http://schemas.openxmlformats.org/package/2006/relationships"><Relationship Id="rId1" Target="../slides/slide5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2.xml.rels><?xml version="1.0" standalone="yes" ?><Relationships xmlns="http://schemas.openxmlformats.org/package/2006/relationships"><Relationship Id="rId1" Target="../slides/slide5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3.xml.rels><?xml version="1.0" standalone="yes" ?><Relationships xmlns="http://schemas.openxmlformats.org/package/2006/relationships"><Relationship Id="rId1" Target="../slides/slide5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4.xml.rels><?xml version="1.0" standalone="yes" ?><Relationships xmlns="http://schemas.openxmlformats.org/package/2006/relationships"><Relationship Id="rId1" Target="../slides/slide5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5.xml.rels><?xml version="1.0" standalone="yes" ?><Relationships xmlns="http://schemas.openxmlformats.org/package/2006/relationships"><Relationship Id="rId1" Target="../slides/slide5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6.xml.rels><?xml version="1.0" standalone="yes" ?><Relationships xmlns="http://schemas.openxmlformats.org/package/2006/relationships"><Relationship Id="rId1" Target="../slides/slide5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7.xml.rels><?xml version="1.0" standalone="yes" ?><Relationships xmlns="http://schemas.openxmlformats.org/package/2006/relationships"><Relationship Id="rId1" Target="../slides/slide5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8.xml.rels><?xml version="1.0" standalone="yes" ?><Relationships xmlns="http://schemas.openxmlformats.org/package/2006/relationships"><Relationship Id="rId1" Target="../slides/slide5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9.xml.rels><?xml version="1.0" standalone="yes" ?><Relationships xmlns="http://schemas.openxmlformats.org/package/2006/relationships"><Relationship Id="rId1" Target="../slides/slide59.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xml.rels><?xml version="1.0" standalone="yes" ?><Relationships xmlns="http://schemas.openxmlformats.org/package/2006/relationships"><Relationship Id="rId1" Target="../slides/slide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0.xml.rels><?xml version="1.0" standalone="yes" ?><Relationships xmlns="http://schemas.openxmlformats.org/package/2006/relationships"><Relationship Id="rId1" Target="../slides/slide6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1.xml.rels><?xml version="1.0" standalone="yes" ?><Relationships xmlns="http://schemas.openxmlformats.org/package/2006/relationships"><Relationship Id="rId1" Target="../slides/slide6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2.xml.rels><?xml version="1.0" standalone="yes" ?><Relationships xmlns="http://schemas.openxmlformats.org/package/2006/relationships"><Relationship Id="rId1" Target="../slides/slide6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3.xml.rels><?xml version="1.0" standalone="yes" ?><Relationships xmlns="http://schemas.openxmlformats.org/package/2006/relationships"><Relationship Id="rId1" Target="../slides/slide6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4.xml.rels><?xml version="1.0" standalone="yes" ?><Relationships xmlns="http://schemas.openxmlformats.org/package/2006/relationships"><Relationship Id="rId1" Target="../slides/slide6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5.xml.rels><?xml version="1.0" standalone="yes" ?><Relationships xmlns="http://schemas.openxmlformats.org/package/2006/relationships"><Relationship Id="rId1" Target="../slides/slide6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6.xml.rels><?xml version="1.0" standalone="yes" ?><Relationships xmlns="http://schemas.openxmlformats.org/package/2006/relationships"><Relationship Id="rId1" Target="../slides/slide6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7.xml.rels><?xml version="1.0" standalone="yes" ?><Relationships xmlns="http://schemas.openxmlformats.org/package/2006/relationships"><Relationship Id="rId1" Target="../slides/slide6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8.xml.rels><?xml version="1.0" standalone="yes" ?><Relationships xmlns="http://schemas.openxmlformats.org/package/2006/relationships"><Relationship Id="rId1" Target="../slides/slide6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9.xml.rels><?xml version="1.0" standalone="yes" ?><Relationships xmlns="http://schemas.openxmlformats.org/package/2006/relationships"><Relationship Id="rId1" Target="../slides/slide69.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7.xml.rels><?xml version="1.0" standalone="yes" ?><Relationships xmlns="http://schemas.openxmlformats.org/package/2006/relationships"><Relationship Id="rId1" Target="../slides/slide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70.xml.rels><?xml version="1.0" standalone="yes" ?><Relationships xmlns="http://schemas.openxmlformats.org/package/2006/relationships"><Relationship Id="rId1" Target="../slides/slide7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71.xml.rels><?xml version="1.0" standalone="yes" ?><Relationships xmlns="http://schemas.openxmlformats.org/package/2006/relationships"><Relationship Id="rId1" Target="../slides/slide7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72.xml.rels><?xml version="1.0" standalone="yes" ?><Relationships xmlns="http://schemas.openxmlformats.org/package/2006/relationships"><Relationship Id="rId1" Target="../slides/slide7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8.xml.rels><?xml version="1.0" standalone="yes" ?><Relationships xmlns="http://schemas.openxmlformats.org/package/2006/relationships"><Relationship Id="rId1" Target="../slides/slide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9.xml.rels><?xml version="1.0" standalone="yes" ?><Relationships xmlns="http://schemas.openxmlformats.org/package/2006/relationships"><Relationship Id="rId1" Target="../slides/slide9.xml" Type="http://schemas.openxmlformats.org/officeDocument/2006/relationships/slide"></Relationship><Relationship Id="rId2" Target="../notesMasters/notesMaster1.xml" Type="http://schemas.openxmlformats.org/officeDocument/2006/relationships/notesMaster"></Relationship></Relationships>
</file>

<file path=ppt/notesSlides/notesSlide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0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03" name="Google Shape;403;p1: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404" name="Google Shape;404;p1: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6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65" name="Google Shape;465;p10: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466" name="Google Shape;466;p10: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7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71" name="Google Shape;471;p11: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472" name="Google Shape;472;p11: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7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78" name="Google Shape;478;p12: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479" name="Google Shape;479;p12: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8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85" name="Google Shape;485;p13: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486" name="Google Shape;486;p13: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9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92" name="Google Shape;492;p14: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493" name="Google Shape;493;p14: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9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99" name="Google Shape;499;p15: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500" name="Google Shape;500;p15: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50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07" name="Google Shape;507;p16: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508" name="Google Shape;508;p16: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52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25" name="Google Shape;525;p17: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526" name="Google Shape;526;p17: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53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31" name="Google Shape;531;p18: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532" name="Google Shape;532;p18: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53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38" name="Google Shape;538;p19: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539" name="Google Shape;539;p19: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0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08" name="Google Shape;408;p2: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409" name="Google Shape;409;p2: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57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76" name="Google Shape;576;p20: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577" name="Google Shape;577;p20: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58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83" name="Google Shape;583;p21: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584" name="Google Shape;584;p21: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58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90" name="Google Shape;590;p22: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591" name="Google Shape;591;p22: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59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95" name="Google Shape;595;p23: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596" name="Google Shape;596;p23: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0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01" name="Google Shape;601;p24: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602" name="Google Shape;602;p24: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0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08" name="Google Shape;608;p25: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609" name="Google Shape;609;p25: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3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35" name="Google Shape;635;p26: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636" name="Google Shape;636;p26: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4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43" name="Google Shape;643;p27: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644" name="Google Shape;644;p27: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5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51" name="Google Shape;651;p28: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652" name="Google Shape;652;p28: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5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59" name="Google Shape;659;p29: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660" name="Google Shape;660;p29: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2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21" name="Google Shape;421;p4: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422" name="Google Shape;422;p4: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6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67" name="Google Shape;667;p30: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668" name="Google Shape;668;p30: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7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75" name="Google Shape;675;p31: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676" name="Google Shape;676;p31: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8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83" name="Google Shape;683;p32: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684" name="Google Shape;684;p32: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9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91" name="Google Shape;691;p33: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692" name="Google Shape;692;p33: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9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97" name="Google Shape;697;p34: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698" name="Google Shape;698;p34: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0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02" name="Google Shape;702;p35: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703" name="Google Shape;703;p35: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0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07" name="Google Shape;707;p39: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708" name="Google Shape;708;p39: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1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12" name="Google Shape;712;p40: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713" name="Google Shape;713;p40: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1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17" name="Google Shape;717;p37: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718" name="Google Shape;718;p37: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2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23" name="Google Shape;723;p38: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724" name="Google Shape;724;p38: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2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28" name="Google Shape;428;p5: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429" name="Google Shape;429;p5: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2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30" name="Google Shape;730;p41: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731" name="Google Shape;731;p41: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3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35" name="Google Shape;735;p42: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736" name="Google Shape;736;p42: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3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40" name="Google Shape;740;p43: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741" name="Google Shape;741;p43: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4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45" name="Google Shape;745;p44: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746" name="Google Shape;746;p44: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4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50" name="Google Shape;750;p50: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751" name="Google Shape;751;p50: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5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57" name="Google Shape;757;p49: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758" name="Google Shape;758;p49: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6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62" name="Google Shape;762;p51: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763" name="Google Shape;763;p51: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6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67" name="Google Shape;767;p52: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768" name="Google Shape;768;p52: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7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73" name="Google Shape;773;p53: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774" name="Google Shape;774;p53: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7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78" name="Google Shape;778;p54: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779" name="Google Shape;779;p54: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3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34" name="Google Shape;434;p6: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435" name="Google Shape;435;p6: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5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8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84" name="Google Shape;784;p55: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785" name="Google Shape;785;p55: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5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0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05" name="Google Shape;805;p58: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endParaRPr>
              <a:uFillTx/>
            </a:endParaRPr>
          </a:p>
        </p:txBody>
      </p:sp>
      <p:sp>
        <p:nvSpPr>
          <p:cNvPr xmlns:c="http://schemas.openxmlformats.org/drawingml/2006/chart" xmlns:pic="http://schemas.openxmlformats.org/drawingml/2006/picture" xmlns:dgm="http://schemas.openxmlformats.org/drawingml/2006/diagram" id="806" name="Google Shape;806;p58: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pic="http://schemas.openxmlformats.org/drawingml/2006/picture" xmlns:dgm="http://schemas.openxmlformats.org/drawingml/2006/diagram">
    <a:masterClrMapping/>
  </p:clrMapOvr>
</p:notes>
</file>

<file path=ppt/notesSlides/notesSlide5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0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05" name="Google Shape;805;p58: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endParaRPr>
              <a:uFillTx/>
            </a:endParaRPr>
          </a:p>
        </p:txBody>
      </p:sp>
      <p:sp>
        <p:nvSpPr>
          <p:cNvPr xmlns:c="http://schemas.openxmlformats.org/drawingml/2006/chart" xmlns:pic="http://schemas.openxmlformats.org/drawingml/2006/picture" xmlns:dgm="http://schemas.openxmlformats.org/drawingml/2006/diagram" id="806" name="Google Shape;806;p58: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pic="http://schemas.openxmlformats.org/drawingml/2006/picture" xmlns:dgm="http://schemas.openxmlformats.org/drawingml/2006/diagram">
    <a:masterClrMapping/>
  </p:clrMapOvr>
</p:notes>
</file>

<file path=ppt/notesSlides/notesSlide5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9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98" name="Google Shape;798;p57: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799" name="Google Shape;799;p57: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5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0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05" name="Google Shape;805;p58: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endParaRPr>
              <a:uFillTx/>
            </a:endParaRPr>
          </a:p>
        </p:txBody>
      </p:sp>
      <p:sp>
        <p:nvSpPr>
          <p:cNvPr xmlns:c="http://schemas.openxmlformats.org/drawingml/2006/chart" xmlns:pic="http://schemas.openxmlformats.org/drawingml/2006/picture" xmlns:dgm="http://schemas.openxmlformats.org/drawingml/2006/diagram" id="806" name="Google Shape;806;p58: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pic="http://schemas.openxmlformats.org/drawingml/2006/picture" xmlns:dgm="http://schemas.openxmlformats.org/drawingml/2006/diagram">
    <a:masterClrMapping/>
  </p:clrMapOvr>
</p:notes>
</file>

<file path=ppt/notesSlides/notesSlide5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1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11" name="Google Shape;811;p59: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812" name="Google Shape;812;p59: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5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1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18" name="Google Shape;818;p60: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819" name="Google Shape;819;p60: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5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2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23" name="Google Shape;823;p61: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824" name="Google Shape;824;p61: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5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2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28" name="Google Shape;828;p62: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829" name="Google Shape;829;p62: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5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3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34" name="Google Shape;834;p63: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835" name="Google Shape;835;p63: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3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40" name="Google Shape;440;p3: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441" name="Google Shape;441;p3: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6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4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41" name="Google Shape;841;p64: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842" name="Google Shape;842;p64: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6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4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47" name="Google Shape;847;p65: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848" name="Google Shape;848;p65: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6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5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53" name="Google Shape;853;p67: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854" name="Google Shape;854;p67: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6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5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60" name="Google Shape;860;p66: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861" name="Google Shape;861;p66: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6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6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66" name="Google Shape;866;p68: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867" name="Google Shape;867;p68: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6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7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74" name="Google Shape;874;p69: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875" name="Google Shape;875;p69: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6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7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80" name="Google Shape;880;p70: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881" name="Google Shape;881;p70: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6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8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85" name="Google Shape;885;p71: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886" name="Google Shape;886;p71: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6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8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90" name="Google Shape;890;p72: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891" name="Google Shape;891;p72: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6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06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63" name="Google Shape;1063;g3d224f9f91_0_1: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1064" name="Google Shape;1064;g3d224f9f91_0_1: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rtl="0">
              <a:spcBef>
                <a:spcPts val="0"/>
              </a:spcBef>
              <a:spcAft>
                <a:spcPts val="0"/>
              </a:spcAft>
              <a:buNone/>
            </a:pP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4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48" name="Google Shape;448;p7: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449" name="Google Shape;449;p7: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7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26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67" name="Shape 267"/>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79450" y="4691062"/>
            <a:ext cx="5438775" cy="4443412"/>
          </a:xfrm>
          <a:prstGeom prst="rect">
            <a:avLst/>
          </a:prstGeom>
        </p:spPr>
        <p:txBody xmlns:c="http://schemas.openxmlformats.org/drawingml/2006/chart" xmlns:pic="http://schemas.openxmlformats.org/drawingml/2006/picture" xmlns:dgm="http://schemas.openxmlformats.org/drawingml/2006/diagram">
          <a:bodyPr anchor="t" anchorCtr="0" bIns="45700" lIns="91425" rIns="91425" spcFirstLastPara="1" tIns="45700" wrap="square">
            <a:noAutofit/>
          </a:bodyPr>
          <a:lstStyle/>
          <a:p>
            <a:pPr indent="0" lvl="0" marL="0">
              <a:spcBef>
                <a:spcPts val="0"/>
              </a:spcBef>
              <a:spcAft>
                <a:spcPts val="0"/>
              </a:spcAft>
              <a:buNone/>
            </a:pPr>
            <a:endParaRPr>
              <a:uFillTx/>
            </a:endParaRPr>
          </a:p>
        </p:txBody>
      </p:sp>
      <p:sp>
        <p:nvSpPr>
          <p:cNvPr xmlns:c="http://schemas.openxmlformats.org/drawingml/2006/chart" xmlns:pic="http://schemas.openxmlformats.org/drawingml/2006/picture" xmlns:dgm="http://schemas.openxmlformats.org/drawingml/2006/diagram" id="268" name="Shape 268"/>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09538" y="741363"/>
            <a:ext cx="6578600" cy="3702050"/>
          </a:xfrm>
          <a:custGeom>
            <a:avLst/>
            <a:gdLst/>
            <a:ahLst/>
            <a:cxnLst/>
            <a:rect b="0" l="0" r="0" t="0"/>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pic="http://schemas.openxmlformats.org/drawingml/2006/picture" xmlns:dgm="http://schemas.openxmlformats.org/drawingml/2006/diagram">
    <a:masterClrMapping/>
  </p:clrMapOvr>
</p:notes>
</file>

<file path=ppt/notesSlides/notesSlide7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1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19" name="Google Shape;819;g545916ff39_2_346: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480" y="4344135"/>
            <a:ext cx="54870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45700" lIns="91425" rIns="91425"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8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820" name="Google Shape;820;g545916ff39_2_346: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type="none" w="sm"/>
            <a:tailEnd len="sm" type="none" w="sm"/>
          </a:ln>
        </p:spPr>
      </p:sp>
    </p:spTree>
  </p:cSld>
  <p:clrMapOvr xmlns:c="http://schemas.openxmlformats.org/drawingml/2006/chart" xmlns:pic="http://schemas.openxmlformats.org/drawingml/2006/picture" xmlns:dgm="http://schemas.openxmlformats.org/drawingml/2006/diagram">
    <a:masterClrMapping/>
  </p:clrMapOvr>
</p:notes>
</file>

<file path=ppt/notesSlides/notesSlide7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lide Image Placeholder 1"/>
          <p:cNvSpPr xmlns:c="http://schemas.openxmlformats.org/drawingml/2006/chart" xmlns:pic="http://schemas.openxmlformats.org/drawingml/2006/picture" xmlns:dgm="http://schemas.openxmlformats.org/drawingml/2006/diagram">
            <a:spLocks noChangeAspect="1" noGrp="1" noRot="1"/>
          </p:cNvSpPr>
          <p:nvPr>
            <p:ph type="sldImg"/>
          </p:nvPr>
        </p:nvSpPr>
        <p:spPr xmlns:c="http://schemas.openxmlformats.org/drawingml/2006/chart" xmlns:pic="http://schemas.openxmlformats.org/drawingml/2006/picture" xmlns:dgm="http://schemas.openxmlformats.org/drawingml/2006/diagram">
          <a:xfrm>
            <a:off x="381000" y="685800"/>
            <a:ext cx="6096000" cy="3429000"/>
          </a:xfrm>
        </p:spPr>
      </p:sp>
      <p:sp>
        <p:nvSpPr>
          <p:cNvPr xmlns:c="http://schemas.openxmlformats.org/drawingml/2006/chart" xmlns:pic="http://schemas.openxmlformats.org/drawingml/2006/picture" xmlns:dgm="http://schemas.openxmlformats.org/drawingml/2006/diagram" id="3" name="Notes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p:txBody xmlns:c="http://schemas.openxmlformats.org/drawingml/2006/chart" xmlns:pic="http://schemas.openxmlformats.org/drawingml/2006/picture" xmlns:dgm="http://schemas.openxmlformats.org/drawingml/2006/diagram">
          <a:bodyPr/>
          <a:lstStyle/>
          <a:p>
            <a:endParaRPr dirty="0" lang="en-US">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5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54" name="Google Shape;454;p8: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455" name="Google Shape;455;p8: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5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60" name="Google Shape;460;p9:notes"/>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pic="http://schemas.openxmlformats.org/drawingml/2006/picture" xmlns:dgm="http://schemas.openxmlformats.org/drawingml/2006/diagram" id="461" name="Google Shape;461;p9:notes"/>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100"/>
              <a:buFont typeface="Arial"/>
              <a:buNone/>
            </a:pPr>
            <a:endParaRPr b="0" cap="none" i="0" strike="noStrike" sz="11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slideLayouts/_rels/slideLayout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0.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7.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8.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9.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9.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BLANK_1_1_1">
    <p:bg>
      <p:bgPr>
        <a:gradFill>
          <a:gsLst>
            <a:gs pos="0">
              <a:srgbClr val="6699FF"/>
            </a:gs>
            <a:gs pos="68800">
              <a:srgbClr val="FFCCCC"/>
            </a:gs>
            <a:gs pos="100000">
              <a:srgbClr val="FFFFCC"/>
            </a:gs>
          </a:gsLst>
          <a:lin ang="5400700" scaled="0"/>
        </a:gradFill>
        <a:effectLst/>
      </p:bgPr>
    </p:bg>
    <p:spTree>
      <p:nvGrpSpPr>
        <p:cNvPr xmlns:c="http://schemas.openxmlformats.org/drawingml/2006/chart" xmlns:pic="http://schemas.openxmlformats.org/drawingml/2006/picture" xmlns:dgm="http://schemas.openxmlformats.org/drawingml/2006/diagram" id="1" name="Shape 1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1" name="Google Shape;11;p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2100" y="441174"/>
            <a:ext cx="1452007" cy="572718"/>
          </a:xfrm>
          <a:custGeom>
            <a:avLst/>
            <a:gdLst/>
            <a:ahLst/>
            <a:cxnLst/>
            <a:rect b="b" l="l" r="r" t="t"/>
            <a:pathLst>
              <a:path extrusionOk="0" h="22102" w="56035">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2" name="Google Shape;12;p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8211627" y="884250"/>
            <a:ext cx="1008573" cy="393594"/>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3" name="Google Shape;13;p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261900" y="364975"/>
            <a:ext cx="1693944" cy="607166"/>
          </a:xfrm>
          <a:custGeom>
            <a:avLst/>
            <a:gdLst/>
            <a:ahLst/>
            <a:cxnLst/>
            <a:rect b="b" l="l" r="r" t="t"/>
            <a:pathLst>
              <a:path extrusionOk="0" h="26566" w="74117">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4" name="Google Shape;14;p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7675" y="205976"/>
            <a:ext cx="802982" cy="313325"/>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5" name="Google Shape;15;p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953694"/>
            <a:ext cx="9144000" cy="1178720"/>
          </a:xfrm>
          <a:custGeom>
            <a:avLst/>
            <a:gdLst/>
            <a:ahLst/>
            <a:cxnLst/>
            <a:rect b="b" l="l" r="r" t="t"/>
            <a:pathLst>
              <a:path extrusionOk="0" h="36835" w="28575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DDA2EC">
              <a:alpha val="29019"/>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6" name="Google Shape;16;p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5712" y="4025118"/>
            <a:ext cx="9072576" cy="1107296"/>
          </a:xfrm>
          <a:custGeom>
            <a:avLst/>
            <a:gdLst/>
            <a:ahLst/>
            <a:cxnLst/>
            <a:rect b="b" l="l" r="r" t="t"/>
            <a:pathLst>
              <a:path extrusionOk="0" h="34603" w="283518">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9FC5E8"/>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7" name="Google Shape;17;p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886185"/>
            <a:ext cx="9144000" cy="1257312"/>
          </a:xfrm>
          <a:custGeom>
            <a:avLst/>
            <a:gdLst/>
            <a:ahLst/>
            <a:cxnLst/>
            <a:rect b="b" l="l" r="r" t="t"/>
            <a:pathLst>
              <a:path extrusionOk="0" h="39291" w="28575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gradFill>
            <a:gsLst>
              <a:gs pos="0">
                <a:srgbClr val="FFFFFF"/>
              </a:gs>
              <a:gs pos="40000">
                <a:srgbClr val="FFFFFF"/>
              </a:gs>
              <a:gs pos="100000">
                <a:srgbClr val="FFF2CC"/>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8" name="Google Shape;18;p2"/>
          <p:cNvSpPr xmlns:c="http://schemas.openxmlformats.org/drawingml/2006/chart" xmlns:pic="http://schemas.openxmlformats.org/drawingml/2006/picture" xmlns:dgm="http://schemas.openxmlformats.org/drawingml/2006/diagram" txBox="1">
            <a:spLocks noGrp="1"/>
          </p:cNvSpPr>
          <p:nvPr>
            <p:ph idx="12" type="sldNum"/>
          </p:nvPr>
        </p:nvSpPr>
        <p:spPr xmlns:c="http://schemas.openxmlformats.org/drawingml/2006/chart" xmlns:pic="http://schemas.openxmlformats.org/drawingml/2006/picture" xmlns:dgm="http://schemas.openxmlformats.org/drawingml/2006/diagram">
          <a:xfrm>
            <a:off x="8540298" y="1"/>
            <a:ext cx="548700" cy="3936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algn="r" indent="0" lvl="0"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1pPr>
            <a:lvl2pPr algn="r" indent="0" lvl="1"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2pPr>
            <a:lvl3pPr algn="r" indent="0" lvl="2"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3pPr>
            <a:lvl4pPr algn="r" indent="0" lvl="3"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4pPr>
            <a:lvl5pPr algn="r" indent="0" lvl="4"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5pPr>
            <a:lvl6pPr algn="r" indent="0" lvl="5"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6pPr>
            <a:lvl7pPr algn="r" indent="0" lvl="6"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7pPr>
            <a:lvl8pPr algn="r" indent="0" lvl="7"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8pPr>
            <a:lvl9pPr algn="r" indent="0" lvl="8"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TITLE_1">
    <p:bg>
      <p:bgPr>
        <a:gradFill>
          <a:gsLst>
            <a:gs pos="0">
              <a:srgbClr val="FF5050"/>
            </a:gs>
            <a:gs pos="55000">
              <a:srgbClr val="FFA41C"/>
            </a:gs>
            <a:gs pos="82000">
              <a:srgbClr val="FFD300"/>
            </a:gs>
            <a:gs pos="100000">
              <a:srgbClr val="FFFF99"/>
            </a:gs>
          </a:gsLst>
          <a:lin ang="5400700" scaled="0"/>
        </a:gradFill>
        <a:effectLst/>
      </p:bgPr>
    </p:bg>
    <p:spTree>
      <p:nvGrpSpPr>
        <p:cNvPr xmlns:c="http://schemas.openxmlformats.org/drawingml/2006/chart" xmlns:pic="http://schemas.openxmlformats.org/drawingml/2006/picture" xmlns:dgm="http://schemas.openxmlformats.org/drawingml/2006/diagram" id="1" name="Shape 18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81" name="Google Shape;181;p1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953694"/>
            <a:ext cx="9144000" cy="1178720"/>
          </a:xfrm>
          <a:custGeom>
            <a:avLst/>
            <a:gdLst/>
            <a:ahLst/>
            <a:cxnLst/>
            <a:rect b="b" l="l" r="r" t="t"/>
            <a:pathLst>
              <a:path extrusionOk="0" h="36835" w="28575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871C48">
              <a:alpha val="22745"/>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82" name="Google Shape;182;p1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5712" y="4025118"/>
            <a:ext cx="9072576" cy="1107296"/>
          </a:xfrm>
          <a:custGeom>
            <a:avLst/>
            <a:gdLst/>
            <a:ahLst/>
            <a:cxnLst/>
            <a:rect b="b" l="l" r="r" t="t"/>
            <a:pathLst>
              <a:path extrusionOk="0" h="34603" w="283518">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FFA41C"/>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83" name="Google Shape;183;p1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886185"/>
            <a:ext cx="9144000" cy="1257312"/>
          </a:xfrm>
          <a:custGeom>
            <a:avLst/>
            <a:gdLst/>
            <a:ahLst/>
            <a:cxnLst/>
            <a:rect b="b" l="l" r="r" t="t"/>
            <a:pathLst>
              <a:path extrusionOk="0" h="39291" w="28575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gradFill>
            <a:gsLst>
              <a:gs pos="0">
                <a:srgbClr val="FFFFFF"/>
              </a:gs>
              <a:gs pos="40000">
                <a:srgbClr val="FFFFFF"/>
              </a:gs>
              <a:gs pos="100000">
                <a:srgbClr val="FFF2CC"/>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84" name="Google Shape;184;p1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2100" y="441174"/>
            <a:ext cx="1452007" cy="572718"/>
          </a:xfrm>
          <a:custGeom>
            <a:avLst/>
            <a:gdLst/>
            <a:ahLst/>
            <a:cxnLst/>
            <a:rect b="b" l="l" r="r" t="t"/>
            <a:pathLst>
              <a:path extrusionOk="0" h="22102" w="56035">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solidFill>
            <a:srgbClr val="FFD300">
              <a:alpha val="27450"/>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85" name="Google Shape;185;p1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8211627" y="884250"/>
            <a:ext cx="1008573" cy="393594"/>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FFD300">
              <a:alpha val="27450"/>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86" name="Google Shape;186;p1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261900" y="364975"/>
            <a:ext cx="1693944" cy="607166"/>
          </a:xfrm>
          <a:custGeom>
            <a:avLst/>
            <a:gdLst/>
            <a:ahLst/>
            <a:cxnLst/>
            <a:rect b="b" l="l" r="r" t="t"/>
            <a:pathLst>
              <a:path extrusionOk="0" h="26566" w="74117">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solidFill>
            <a:srgbClr val="FFD300">
              <a:alpha val="27450"/>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87" name="Google Shape;187;p1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7675" y="205976"/>
            <a:ext cx="802982" cy="313325"/>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FFD300">
              <a:alpha val="27450"/>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88" name="Google Shape;188;p11"/>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1676800" y="1507150"/>
            <a:ext cx="5790300" cy="11598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lstStyle>
            <a:lvl1pPr algn="ctr" lvl="0" marR="0" rtl="0">
              <a:lnSpc>
                <a:spcPct val="100000"/>
              </a:lnSpc>
              <a:spcBef>
                <a:spcPts val="0"/>
              </a:spcBef>
              <a:spcAft>
                <a:spcPts val="0"/>
              </a:spcAft>
              <a:buClr>
                <a:srgbClr val="FFFFFF"/>
              </a:buClr>
              <a:buSzPts val="3600"/>
              <a:buFont typeface="Fira Sans"/>
              <a:buNone/>
              <a:defRPr b="1" cap="none" i="0" strike="noStrike" sz="3600" u="none">
                <a:solidFill>
                  <a:srgbClr val="FFFFFF"/>
                </a:solidFill>
                <a:uFillTx/>
                <a:latin typeface="Fira Sans"/>
                <a:ea typeface="Fira Sans"/>
                <a:cs typeface="Fira Sans"/>
                <a:sym typeface="Fira Sans"/>
              </a:defRPr>
            </a:lvl1pPr>
            <a:lvl2pPr algn="ctr" lvl="1" marR="0" rtl="0">
              <a:lnSpc>
                <a:spcPct val="100000"/>
              </a:lnSpc>
              <a:spcBef>
                <a:spcPts val="0"/>
              </a:spcBef>
              <a:spcAft>
                <a:spcPts val="0"/>
              </a:spcAft>
              <a:buClr>
                <a:srgbClr val="FFFFFF"/>
              </a:buClr>
              <a:buSzPts val="3600"/>
              <a:buFont typeface="Fira Sans"/>
              <a:buNone/>
              <a:defRPr b="1" cap="none" i="0" strike="noStrike" sz="3600" u="none">
                <a:solidFill>
                  <a:srgbClr val="FFFFFF"/>
                </a:solidFill>
                <a:uFillTx/>
                <a:latin typeface="Fira Sans"/>
                <a:ea typeface="Fira Sans"/>
                <a:cs typeface="Fira Sans"/>
                <a:sym typeface="Fira Sans"/>
              </a:defRPr>
            </a:lvl2pPr>
            <a:lvl3pPr algn="ctr" lvl="2" marR="0" rtl="0">
              <a:lnSpc>
                <a:spcPct val="100000"/>
              </a:lnSpc>
              <a:spcBef>
                <a:spcPts val="0"/>
              </a:spcBef>
              <a:spcAft>
                <a:spcPts val="0"/>
              </a:spcAft>
              <a:buClr>
                <a:srgbClr val="FFFFFF"/>
              </a:buClr>
              <a:buSzPts val="3600"/>
              <a:buFont typeface="Fira Sans"/>
              <a:buNone/>
              <a:defRPr b="1" cap="none" i="0" strike="noStrike" sz="3600" u="none">
                <a:solidFill>
                  <a:srgbClr val="FFFFFF"/>
                </a:solidFill>
                <a:uFillTx/>
                <a:latin typeface="Fira Sans"/>
                <a:ea typeface="Fira Sans"/>
                <a:cs typeface="Fira Sans"/>
                <a:sym typeface="Fira Sans"/>
              </a:defRPr>
            </a:lvl3pPr>
            <a:lvl4pPr algn="ctr" lvl="3" marR="0" rtl="0">
              <a:lnSpc>
                <a:spcPct val="100000"/>
              </a:lnSpc>
              <a:spcBef>
                <a:spcPts val="0"/>
              </a:spcBef>
              <a:spcAft>
                <a:spcPts val="0"/>
              </a:spcAft>
              <a:buClr>
                <a:srgbClr val="FFFFFF"/>
              </a:buClr>
              <a:buSzPts val="3600"/>
              <a:buFont typeface="Fira Sans"/>
              <a:buNone/>
              <a:defRPr b="1" cap="none" i="0" strike="noStrike" sz="3600" u="none">
                <a:solidFill>
                  <a:srgbClr val="FFFFFF"/>
                </a:solidFill>
                <a:uFillTx/>
                <a:latin typeface="Fira Sans"/>
                <a:ea typeface="Fira Sans"/>
                <a:cs typeface="Fira Sans"/>
                <a:sym typeface="Fira Sans"/>
              </a:defRPr>
            </a:lvl4pPr>
            <a:lvl5pPr algn="ctr" lvl="4" marR="0" rtl="0">
              <a:lnSpc>
                <a:spcPct val="100000"/>
              </a:lnSpc>
              <a:spcBef>
                <a:spcPts val="0"/>
              </a:spcBef>
              <a:spcAft>
                <a:spcPts val="0"/>
              </a:spcAft>
              <a:buClr>
                <a:srgbClr val="FFFFFF"/>
              </a:buClr>
              <a:buSzPts val="3600"/>
              <a:buFont typeface="Fira Sans"/>
              <a:buNone/>
              <a:defRPr b="1" cap="none" i="0" strike="noStrike" sz="3600" u="none">
                <a:solidFill>
                  <a:srgbClr val="FFFFFF"/>
                </a:solidFill>
                <a:uFillTx/>
                <a:latin typeface="Fira Sans"/>
                <a:ea typeface="Fira Sans"/>
                <a:cs typeface="Fira Sans"/>
                <a:sym typeface="Fira Sans"/>
              </a:defRPr>
            </a:lvl5pPr>
            <a:lvl6pPr algn="ctr" lvl="5" marR="0" rtl="0">
              <a:lnSpc>
                <a:spcPct val="100000"/>
              </a:lnSpc>
              <a:spcBef>
                <a:spcPts val="0"/>
              </a:spcBef>
              <a:spcAft>
                <a:spcPts val="0"/>
              </a:spcAft>
              <a:buClr>
                <a:srgbClr val="FFFFFF"/>
              </a:buClr>
              <a:buSzPts val="3600"/>
              <a:buFont typeface="Fira Sans"/>
              <a:buNone/>
              <a:defRPr b="1" cap="none" i="0" strike="noStrike" sz="3600" u="none">
                <a:solidFill>
                  <a:srgbClr val="FFFFFF"/>
                </a:solidFill>
                <a:uFillTx/>
                <a:latin typeface="Fira Sans"/>
                <a:ea typeface="Fira Sans"/>
                <a:cs typeface="Fira Sans"/>
                <a:sym typeface="Fira Sans"/>
              </a:defRPr>
            </a:lvl6pPr>
            <a:lvl7pPr algn="ctr" lvl="6" marR="0" rtl="0">
              <a:lnSpc>
                <a:spcPct val="100000"/>
              </a:lnSpc>
              <a:spcBef>
                <a:spcPts val="0"/>
              </a:spcBef>
              <a:spcAft>
                <a:spcPts val="0"/>
              </a:spcAft>
              <a:buClr>
                <a:srgbClr val="FFFFFF"/>
              </a:buClr>
              <a:buSzPts val="3600"/>
              <a:buFont typeface="Fira Sans"/>
              <a:buNone/>
              <a:defRPr b="1" cap="none" i="0" strike="noStrike" sz="3600" u="none">
                <a:solidFill>
                  <a:srgbClr val="FFFFFF"/>
                </a:solidFill>
                <a:uFillTx/>
                <a:latin typeface="Fira Sans"/>
                <a:ea typeface="Fira Sans"/>
                <a:cs typeface="Fira Sans"/>
                <a:sym typeface="Fira Sans"/>
              </a:defRPr>
            </a:lvl7pPr>
            <a:lvl8pPr algn="ctr" lvl="7" marR="0" rtl="0">
              <a:lnSpc>
                <a:spcPct val="100000"/>
              </a:lnSpc>
              <a:spcBef>
                <a:spcPts val="0"/>
              </a:spcBef>
              <a:spcAft>
                <a:spcPts val="0"/>
              </a:spcAft>
              <a:buClr>
                <a:srgbClr val="FFFFFF"/>
              </a:buClr>
              <a:buSzPts val="3600"/>
              <a:buFont typeface="Fira Sans"/>
              <a:buNone/>
              <a:defRPr b="1" cap="none" i="0" strike="noStrike" sz="3600" u="none">
                <a:solidFill>
                  <a:srgbClr val="FFFFFF"/>
                </a:solidFill>
                <a:uFillTx/>
                <a:latin typeface="Fira Sans"/>
                <a:ea typeface="Fira Sans"/>
                <a:cs typeface="Fira Sans"/>
                <a:sym typeface="Fira Sans"/>
              </a:defRPr>
            </a:lvl8pPr>
            <a:lvl9pPr algn="ctr" lvl="8" marR="0" rtl="0">
              <a:lnSpc>
                <a:spcPct val="100000"/>
              </a:lnSpc>
              <a:spcBef>
                <a:spcPts val="0"/>
              </a:spcBef>
              <a:spcAft>
                <a:spcPts val="0"/>
              </a:spcAft>
              <a:buClr>
                <a:srgbClr val="FFFFFF"/>
              </a:buClr>
              <a:buSzPts val="3600"/>
              <a:buFont typeface="Fira Sans"/>
              <a:buNone/>
              <a:defRPr b="1" cap="none" i="0" strike="noStrike" sz="3600" u="none">
                <a:solidFill>
                  <a:srgbClr val="FFFFFF"/>
                </a:solidFill>
                <a:uFillTx/>
                <a:latin typeface="Fira Sans"/>
                <a:ea typeface="Fira Sans"/>
                <a:cs typeface="Fira Sans"/>
                <a:sym typeface="Fira Sans"/>
              </a:defRPr>
            </a:lvl9pPr>
          </a:lstStyle>
          <a:p>
            <a:endParaRPr>
              <a:uFillTx/>
            </a:endParaRPr>
          </a:p>
        </p:txBody>
      </p:sp>
      <p:sp>
        <p:nvSpPr>
          <p:cNvPr xmlns:c="http://schemas.openxmlformats.org/drawingml/2006/chart" xmlns:pic="http://schemas.openxmlformats.org/drawingml/2006/picture" xmlns:dgm="http://schemas.openxmlformats.org/drawingml/2006/diagram" id="189" name="Google Shape;189;p11"/>
          <p:cNvSpPr xmlns:c="http://schemas.openxmlformats.org/drawingml/2006/chart" xmlns:pic="http://schemas.openxmlformats.org/drawingml/2006/picture" xmlns:dgm="http://schemas.openxmlformats.org/drawingml/2006/diagram" txBox="1">
            <a:spLocks noGrp="1"/>
          </p:cNvSpPr>
          <p:nvPr>
            <p:ph idx="1" type="subTitle"/>
          </p:nvPr>
        </p:nvSpPr>
        <p:spPr xmlns:c="http://schemas.openxmlformats.org/drawingml/2006/chart" xmlns:pic="http://schemas.openxmlformats.org/drawingml/2006/picture" xmlns:dgm="http://schemas.openxmlformats.org/drawingml/2006/diagram">
          <a:xfrm>
            <a:off x="1676800" y="2611454"/>
            <a:ext cx="5790300" cy="78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lstStyle>
            <a:lvl1pPr algn="ctr" lvl="0" marR="0" rtl="0">
              <a:lnSpc>
                <a:spcPct val="100000"/>
              </a:lnSpc>
              <a:spcBef>
                <a:spcPts val="0"/>
              </a:spcBef>
              <a:spcAft>
                <a:spcPts val="0"/>
              </a:spcAft>
              <a:buClr>
                <a:srgbClr val="FFF2CC"/>
              </a:buClr>
              <a:buSzPts val="1800"/>
              <a:buFont typeface="Fira Sans Light"/>
              <a:buNone/>
              <a:defRPr b="0" cap="none" i="0" strike="noStrike" sz="1800" u="none">
                <a:solidFill>
                  <a:srgbClr val="FFF2CC"/>
                </a:solidFill>
                <a:uFillTx/>
                <a:latin typeface="Fira Sans Light"/>
                <a:ea typeface="Fira Sans Light"/>
                <a:cs typeface="Fira Sans Light"/>
                <a:sym typeface="Fira Sans Light"/>
              </a:defRPr>
            </a:lvl1pPr>
            <a:lvl2pPr algn="ctr" lvl="1" marR="0" rtl="0">
              <a:lnSpc>
                <a:spcPct val="100000"/>
              </a:lnSpc>
              <a:spcBef>
                <a:spcPts val="0"/>
              </a:spcBef>
              <a:spcAft>
                <a:spcPts val="0"/>
              </a:spcAft>
              <a:buClr>
                <a:srgbClr val="FFF2CC"/>
              </a:buClr>
              <a:buSzPts val="1800"/>
              <a:buFont typeface="Fira Sans Light"/>
              <a:buNone/>
              <a:defRPr b="0" cap="none" i="0" strike="noStrike" sz="1800" u="none">
                <a:solidFill>
                  <a:srgbClr val="FFF2CC"/>
                </a:solidFill>
                <a:uFillTx/>
                <a:latin typeface="Fira Sans Light"/>
                <a:ea typeface="Fira Sans Light"/>
                <a:cs typeface="Fira Sans Light"/>
                <a:sym typeface="Fira Sans Light"/>
              </a:defRPr>
            </a:lvl2pPr>
            <a:lvl3pPr algn="ctr" lvl="2" marR="0" rtl="0">
              <a:lnSpc>
                <a:spcPct val="100000"/>
              </a:lnSpc>
              <a:spcBef>
                <a:spcPts val="0"/>
              </a:spcBef>
              <a:spcAft>
                <a:spcPts val="0"/>
              </a:spcAft>
              <a:buClr>
                <a:srgbClr val="FFF2CC"/>
              </a:buClr>
              <a:buSzPts val="1800"/>
              <a:buFont typeface="Fira Sans Light"/>
              <a:buNone/>
              <a:defRPr b="0" cap="none" i="0" strike="noStrike" sz="1800" u="none">
                <a:solidFill>
                  <a:srgbClr val="FFF2CC"/>
                </a:solidFill>
                <a:uFillTx/>
                <a:latin typeface="Fira Sans Light"/>
                <a:ea typeface="Fira Sans Light"/>
                <a:cs typeface="Fira Sans Light"/>
                <a:sym typeface="Fira Sans Light"/>
              </a:defRPr>
            </a:lvl3pPr>
            <a:lvl4pPr algn="ctr" lvl="3" marR="0" rtl="0">
              <a:lnSpc>
                <a:spcPct val="100000"/>
              </a:lnSpc>
              <a:spcBef>
                <a:spcPts val="0"/>
              </a:spcBef>
              <a:spcAft>
                <a:spcPts val="0"/>
              </a:spcAft>
              <a:buClr>
                <a:srgbClr val="FFF2CC"/>
              </a:buClr>
              <a:buSzPts val="1800"/>
              <a:buFont typeface="Fira Sans Light"/>
              <a:buNone/>
              <a:defRPr b="0" cap="none" i="0" strike="noStrike" sz="1800" u="none">
                <a:solidFill>
                  <a:srgbClr val="FFF2CC"/>
                </a:solidFill>
                <a:uFillTx/>
                <a:latin typeface="Fira Sans Light"/>
                <a:ea typeface="Fira Sans Light"/>
                <a:cs typeface="Fira Sans Light"/>
                <a:sym typeface="Fira Sans Light"/>
              </a:defRPr>
            </a:lvl4pPr>
            <a:lvl5pPr algn="ctr" lvl="4" marR="0" rtl="0">
              <a:lnSpc>
                <a:spcPct val="100000"/>
              </a:lnSpc>
              <a:spcBef>
                <a:spcPts val="0"/>
              </a:spcBef>
              <a:spcAft>
                <a:spcPts val="0"/>
              </a:spcAft>
              <a:buClr>
                <a:srgbClr val="FFF2CC"/>
              </a:buClr>
              <a:buSzPts val="1800"/>
              <a:buFont typeface="Fira Sans Light"/>
              <a:buNone/>
              <a:defRPr b="0" cap="none" i="0" strike="noStrike" sz="1800" u="none">
                <a:solidFill>
                  <a:srgbClr val="FFF2CC"/>
                </a:solidFill>
                <a:uFillTx/>
                <a:latin typeface="Fira Sans Light"/>
                <a:ea typeface="Fira Sans Light"/>
                <a:cs typeface="Fira Sans Light"/>
                <a:sym typeface="Fira Sans Light"/>
              </a:defRPr>
            </a:lvl5pPr>
            <a:lvl6pPr algn="ctr" lvl="5" marR="0" rtl="0">
              <a:lnSpc>
                <a:spcPct val="100000"/>
              </a:lnSpc>
              <a:spcBef>
                <a:spcPts val="0"/>
              </a:spcBef>
              <a:spcAft>
                <a:spcPts val="0"/>
              </a:spcAft>
              <a:buClr>
                <a:srgbClr val="FFF2CC"/>
              </a:buClr>
              <a:buSzPts val="1800"/>
              <a:buFont typeface="Fira Sans Light"/>
              <a:buNone/>
              <a:defRPr b="0" cap="none" i="0" strike="noStrike" sz="1800" u="none">
                <a:solidFill>
                  <a:srgbClr val="FFF2CC"/>
                </a:solidFill>
                <a:uFillTx/>
                <a:latin typeface="Fira Sans Light"/>
                <a:ea typeface="Fira Sans Light"/>
                <a:cs typeface="Fira Sans Light"/>
                <a:sym typeface="Fira Sans Light"/>
              </a:defRPr>
            </a:lvl6pPr>
            <a:lvl7pPr algn="ctr" lvl="6" marR="0" rtl="0">
              <a:lnSpc>
                <a:spcPct val="100000"/>
              </a:lnSpc>
              <a:spcBef>
                <a:spcPts val="0"/>
              </a:spcBef>
              <a:spcAft>
                <a:spcPts val="0"/>
              </a:spcAft>
              <a:buClr>
                <a:srgbClr val="FFF2CC"/>
              </a:buClr>
              <a:buSzPts val="1800"/>
              <a:buFont typeface="Fira Sans Light"/>
              <a:buNone/>
              <a:defRPr b="0" cap="none" i="0" strike="noStrike" sz="1800" u="none">
                <a:solidFill>
                  <a:srgbClr val="FFF2CC"/>
                </a:solidFill>
                <a:uFillTx/>
                <a:latin typeface="Fira Sans Light"/>
                <a:ea typeface="Fira Sans Light"/>
                <a:cs typeface="Fira Sans Light"/>
                <a:sym typeface="Fira Sans Light"/>
              </a:defRPr>
            </a:lvl7pPr>
            <a:lvl8pPr algn="ctr" lvl="7" marR="0" rtl="0">
              <a:lnSpc>
                <a:spcPct val="100000"/>
              </a:lnSpc>
              <a:spcBef>
                <a:spcPts val="0"/>
              </a:spcBef>
              <a:spcAft>
                <a:spcPts val="0"/>
              </a:spcAft>
              <a:buClr>
                <a:srgbClr val="FFF2CC"/>
              </a:buClr>
              <a:buSzPts val="1800"/>
              <a:buFont typeface="Fira Sans Light"/>
              <a:buNone/>
              <a:defRPr b="0" cap="none" i="0" strike="noStrike" sz="1800" u="none">
                <a:solidFill>
                  <a:srgbClr val="FFF2CC"/>
                </a:solidFill>
                <a:uFillTx/>
                <a:latin typeface="Fira Sans Light"/>
                <a:ea typeface="Fira Sans Light"/>
                <a:cs typeface="Fira Sans Light"/>
                <a:sym typeface="Fira Sans Light"/>
              </a:defRPr>
            </a:lvl8pPr>
            <a:lvl9pPr algn="ctr" lvl="8" marR="0" rtl="0">
              <a:lnSpc>
                <a:spcPct val="100000"/>
              </a:lnSpc>
              <a:spcBef>
                <a:spcPts val="0"/>
              </a:spcBef>
              <a:spcAft>
                <a:spcPts val="0"/>
              </a:spcAft>
              <a:buClr>
                <a:srgbClr val="FFF2CC"/>
              </a:buClr>
              <a:buSzPts val="1800"/>
              <a:buFont typeface="Fira Sans Light"/>
              <a:buNone/>
              <a:defRPr b="0" cap="none" i="0" strike="noStrike" sz="1800" u="none">
                <a:solidFill>
                  <a:srgbClr val="FFF2CC"/>
                </a:solidFill>
                <a:uFillTx/>
                <a:latin typeface="Fira Sans Light"/>
                <a:ea typeface="Fira Sans Light"/>
                <a:cs typeface="Fira Sans Light"/>
                <a:sym typeface="Fira Sans Light"/>
              </a:defRPr>
            </a:lvl9pPr>
          </a:lstStyle>
          <a:p>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BLANK_1_1_2">
    <p:bg>
      <p:bgPr>
        <a:gradFill>
          <a:gsLst>
            <a:gs pos="0">
              <a:srgbClr val="002E8C"/>
            </a:gs>
            <a:gs pos="75000">
              <a:srgbClr val="8235D7"/>
            </a:gs>
            <a:gs pos="100000">
              <a:srgbClr val="A354EC"/>
            </a:gs>
          </a:gsLst>
          <a:lin ang="5400700" scaled="0"/>
        </a:gradFill>
        <a:effectLst/>
      </p:bgPr>
    </p:bg>
    <p:spTree>
      <p:nvGrpSpPr>
        <p:cNvPr xmlns:c="http://schemas.openxmlformats.org/drawingml/2006/chart" xmlns:pic="http://schemas.openxmlformats.org/drawingml/2006/picture" xmlns:dgm="http://schemas.openxmlformats.org/drawingml/2006/diagram" id="1" name="Shape 19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91" name="Google Shape;191;p12"/>
          <p:cNvSpPr xmlns:c="http://schemas.openxmlformats.org/drawingml/2006/chart" xmlns:pic="http://schemas.openxmlformats.org/drawingml/2006/picture" xmlns:dgm="http://schemas.openxmlformats.org/drawingml/2006/diagram" txBox="1">
            <a:spLocks noGrp="1"/>
          </p:cNvSpPr>
          <p:nvPr>
            <p:ph idx="12" type="sldNum"/>
          </p:nvPr>
        </p:nvSpPr>
        <p:spPr xmlns:c="http://schemas.openxmlformats.org/drawingml/2006/chart" xmlns:pic="http://schemas.openxmlformats.org/drawingml/2006/picture" xmlns:dgm="http://schemas.openxmlformats.org/drawingml/2006/diagram">
          <a:xfrm>
            <a:off x="8540298" y="1"/>
            <a:ext cx="548700" cy="3936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algn="r" indent="0" lvl="0"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1pPr>
            <a:lvl2pPr algn="r" indent="0" lvl="1"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2pPr>
            <a:lvl3pPr algn="r" indent="0" lvl="2"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3pPr>
            <a:lvl4pPr algn="r" indent="0" lvl="3"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4pPr>
            <a:lvl5pPr algn="r" indent="0" lvl="4"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5pPr>
            <a:lvl6pPr algn="r" indent="0" lvl="5"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6pPr>
            <a:lvl7pPr algn="r" indent="0" lvl="6"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7pPr>
            <a:lvl8pPr algn="r" indent="0" lvl="7"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8pPr>
            <a:lvl9pPr algn="r" indent="0" lvl="8"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9pPr>
          </a:lstStyle>
          <a:p>
            <a:pPr algn="r" indent="0" lvl="0" marL="0" rtl="0">
              <a:spcBef>
                <a:spcPts val="0"/>
              </a:spcBef>
              <a:spcAft>
                <a:spcPts val="0"/>
              </a:spcAft>
              <a:buNone/>
            </a:pPr>
            <a:fld id="{00000000-1234-1234-1234-123412341234}" type="slidenum">
              <a:rPr lang="en-GB">
                <a:uFillTx/>
              </a:rPr>
              <a:t>‹#›</a:t>
            </a:fld>
            <a:endParaRPr>
              <a:uFillTx/>
            </a:endParaRPr>
          </a:p>
        </p:txBody>
      </p:sp>
      <p:grpSp>
        <p:nvGrpSpPr>
          <p:cNvPr xmlns:c="http://schemas.openxmlformats.org/drawingml/2006/chart" xmlns:pic="http://schemas.openxmlformats.org/drawingml/2006/picture" xmlns:dgm="http://schemas.openxmlformats.org/drawingml/2006/diagram" id="192" name="Google Shape;192;p1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108975" y="136375"/>
            <a:ext cx="8700575" cy="2077800"/>
            <a:chOff x="108975" y="136375"/>
            <a:chExt cx="8700575" cy="2077800"/>
          </a:xfrm>
        </p:grpSpPr>
        <p:sp>
          <p:nvSpPr>
            <p:cNvPr xmlns:c="http://schemas.openxmlformats.org/drawingml/2006/chart" xmlns:pic="http://schemas.openxmlformats.org/drawingml/2006/picture" xmlns:dgm="http://schemas.openxmlformats.org/drawingml/2006/diagram" id="193" name="Google Shape;193;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57822" y="664847"/>
              <a:ext cx="96600" cy="91800"/>
            </a:xfrm>
            <a:prstGeom prst="star5">
              <a:avLst>
                <a:gd fmla="val 23768" name="adj"/>
                <a:gd fmla="val 105146" name="hf"/>
                <a:gd fmla="val 110557" name="vf"/>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94" name="Google Shape;194;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696847" y="205972"/>
              <a:ext cx="96600" cy="91800"/>
            </a:xfrm>
            <a:prstGeom prst="star5">
              <a:avLst>
                <a:gd fmla="val 23768" name="adj"/>
                <a:gd fmla="val 105146" name="hf"/>
                <a:gd fmla="val 110557" name="vf"/>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95" name="Google Shape;195;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565622" y="316734"/>
              <a:ext cx="96600" cy="91800"/>
            </a:xfrm>
            <a:prstGeom prst="star5">
              <a:avLst>
                <a:gd fmla="val 23768" name="adj"/>
                <a:gd fmla="val 105146" name="hf"/>
                <a:gd fmla="val 110557" name="vf"/>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96" name="Google Shape;196;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204722" y="756647"/>
              <a:ext cx="96600" cy="91800"/>
            </a:xfrm>
            <a:prstGeom prst="star5">
              <a:avLst>
                <a:gd fmla="val 23768" name="adj"/>
                <a:gd fmla="val 105146" name="hf"/>
                <a:gd fmla="val 110557" name="vf"/>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97" name="Google Shape;197;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854297" y="519297"/>
              <a:ext cx="96600" cy="91800"/>
            </a:xfrm>
            <a:prstGeom prst="star5">
              <a:avLst>
                <a:gd fmla="val 23768" name="adj"/>
                <a:gd fmla="val 105146" name="hf"/>
                <a:gd fmla="val 110557" name="vf"/>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98" name="Google Shape;198;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439850" y="4411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99" name="Google Shape;199;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930200" y="54345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00" name="Google Shape;200;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54425" y="84845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01" name="Google Shape;201;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726575" y="2977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02" name="Google Shape;202;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854300" y="78080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03" name="Google Shape;203;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504575" y="3408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04" name="Google Shape;204;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019650" y="10748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05" name="Google Shape;205;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623713" y="39360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06" name="Google Shape;206;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269025" y="39360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07" name="Google Shape;207;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226225" y="105930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08" name="Google Shape;208;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621025" y="18085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09" name="Google Shape;209;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236350" y="163125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10" name="Google Shape;210;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421050" y="5173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11" name="Google Shape;211;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4850" y="20413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12" name="Google Shape;212;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231050" y="16603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13" name="Google Shape;213;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269025" y="5173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14" name="Google Shape;214;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564425" y="669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15" name="Google Shape;215;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126025" y="669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16" name="Google Shape;216;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583225" y="288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17" name="Google Shape;217;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35825" y="1363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18" name="Google Shape;218;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469425" y="2125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19" name="Google Shape;219;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926625" y="12031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20" name="Google Shape;220;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460025" y="15841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21" name="Google Shape;221;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088425" y="1431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22" name="Google Shape;222;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783625" y="4411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23" name="Google Shape;223;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774225" y="20413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24" name="Google Shape;224;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63825" y="2193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25" name="Google Shape;225;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11425" y="15079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26" name="Google Shape;226;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516425" y="1050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27" name="Google Shape;227;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602025" y="288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28" name="Google Shape;228;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11425" y="669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29" name="Google Shape;229;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369175" y="205975"/>
              <a:ext cx="91800" cy="91800"/>
            </a:xfrm>
            <a:prstGeom prst="star4">
              <a:avLst>
                <a:gd fmla="val 12500" name="adj"/>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30" name="Google Shape;230;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731375" y="586975"/>
              <a:ext cx="91800" cy="91800"/>
            </a:xfrm>
            <a:prstGeom prst="star4">
              <a:avLst>
                <a:gd fmla="val 12500" name="adj"/>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31" name="Google Shape;231;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327150" y="205975"/>
              <a:ext cx="91800" cy="91800"/>
            </a:xfrm>
            <a:prstGeom prst="star4">
              <a:avLst>
                <a:gd fmla="val 12500" name="adj"/>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32" name="Google Shape;232;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504575" y="1238575"/>
              <a:ext cx="91800" cy="91800"/>
            </a:xfrm>
            <a:prstGeom prst="star4">
              <a:avLst>
                <a:gd fmla="val 12500" name="adj"/>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33" name="Google Shape;233;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08975" y="1760275"/>
              <a:ext cx="91800" cy="91800"/>
            </a:xfrm>
            <a:prstGeom prst="star4">
              <a:avLst>
                <a:gd fmla="val 12500" name="adj"/>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34" name="Google Shape;234;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717750" y="481675"/>
              <a:ext cx="91800" cy="91800"/>
            </a:xfrm>
            <a:prstGeom prst="star4">
              <a:avLst>
                <a:gd fmla="val 12500" name="adj"/>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grpSp>
      <p:sp>
        <p:nvSpPr>
          <p:cNvPr xmlns:c="http://schemas.openxmlformats.org/drawingml/2006/chart" xmlns:pic="http://schemas.openxmlformats.org/drawingml/2006/picture" xmlns:dgm="http://schemas.openxmlformats.org/drawingml/2006/diagram" id="235" name="Google Shape;235;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2100" y="441174"/>
            <a:ext cx="1452007" cy="572718"/>
          </a:xfrm>
          <a:custGeom>
            <a:avLst/>
            <a:gdLst/>
            <a:ahLst/>
            <a:cxnLst/>
            <a:rect b="b" l="l" r="r" t="t"/>
            <a:pathLst>
              <a:path extrusionOk="0" h="22102" w="56035">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solidFill>
            <a:srgbClr val="DDA2EC">
              <a:alpha val="29019"/>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36" name="Google Shape;236;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8211627" y="884250"/>
            <a:ext cx="1008573" cy="393594"/>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DDA2EC">
              <a:alpha val="29019"/>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37" name="Google Shape;237;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261900" y="364975"/>
            <a:ext cx="1693944" cy="607166"/>
          </a:xfrm>
          <a:custGeom>
            <a:avLst/>
            <a:gdLst/>
            <a:ahLst/>
            <a:cxnLst/>
            <a:rect b="b" l="l" r="r" t="t"/>
            <a:pathLst>
              <a:path extrusionOk="0" h="26566" w="74117">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solidFill>
            <a:srgbClr val="DDA2EC">
              <a:alpha val="29019"/>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38" name="Google Shape;238;p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7675" y="205976"/>
            <a:ext cx="802982" cy="313325"/>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DDA2EC">
              <a:alpha val="29019"/>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woColTx">
  <p:cSld name="TITLE_AND_TWO_COLUMNS">
    <p:spTree>
      <p:nvGrpSpPr>
        <p:cNvPr xmlns:c="http://schemas.openxmlformats.org/drawingml/2006/chart" xmlns:pic="http://schemas.openxmlformats.org/drawingml/2006/picture" xmlns:dgm="http://schemas.openxmlformats.org/drawingml/2006/diagram" id="1" name="Shape 23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40" name="Google Shape;240;p1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2100" y="441174"/>
            <a:ext cx="1452007" cy="572718"/>
          </a:xfrm>
          <a:custGeom>
            <a:avLst/>
            <a:gdLst/>
            <a:ahLst/>
            <a:cxnLst/>
            <a:rect b="b" l="l" r="r" t="t"/>
            <a:pathLst>
              <a:path extrusionOk="0" h="22102" w="56035">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41" name="Google Shape;241;p1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8211627" y="884250"/>
            <a:ext cx="1008573" cy="393594"/>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42" name="Google Shape;242;p1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261900" y="364975"/>
            <a:ext cx="1693944" cy="607166"/>
          </a:xfrm>
          <a:custGeom>
            <a:avLst/>
            <a:gdLst/>
            <a:ahLst/>
            <a:cxnLst/>
            <a:rect b="b" l="l" r="r" t="t"/>
            <a:pathLst>
              <a:path extrusionOk="0" h="26566" w="74117">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43" name="Google Shape;243;p1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7675" y="205976"/>
            <a:ext cx="802982" cy="313325"/>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44" name="Google Shape;244;p1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953694"/>
            <a:ext cx="9144000" cy="1178720"/>
          </a:xfrm>
          <a:custGeom>
            <a:avLst/>
            <a:gdLst/>
            <a:ahLst/>
            <a:cxnLst/>
            <a:rect b="b" l="l" r="r" t="t"/>
            <a:pathLst>
              <a:path extrusionOk="0" h="36835" w="28575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1C4587">
              <a:alpha val="22745"/>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45" name="Google Shape;245;p1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5712" y="4025118"/>
            <a:ext cx="9072576" cy="1107296"/>
          </a:xfrm>
          <a:custGeom>
            <a:avLst/>
            <a:gdLst/>
            <a:ahLst/>
            <a:cxnLst/>
            <a:rect b="b" l="l" r="r" t="t"/>
            <a:pathLst>
              <a:path extrusionOk="0" h="34603" w="283518">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3D85C6"/>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46" name="Google Shape;246;p1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886185"/>
            <a:ext cx="9144000" cy="1257312"/>
          </a:xfrm>
          <a:custGeom>
            <a:avLst/>
            <a:gdLst/>
            <a:ahLst/>
            <a:cxnLst/>
            <a:rect b="b" l="l" r="r" t="t"/>
            <a:pathLst>
              <a:path extrusionOk="0" h="39291" w="28575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gradFill>
            <a:gsLst>
              <a:gs pos="0">
                <a:srgbClr val="FFFFFF"/>
              </a:gs>
              <a:gs pos="31000">
                <a:srgbClr val="FFFFFF"/>
              </a:gs>
              <a:gs pos="100000">
                <a:srgbClr val="9FF6FF"/>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47" name="Google Shape;247;p13"/>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lstStyle>
            <a:lvl1pPr algn="ctr" lvl="0"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1pPr>
            <a:lvl2pPr algn="ctr" lvl="1"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2pPr>
            <a:lvl3pPr algn="ctr" lvl="2"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3pPr>
            <a:lvl4pPr algn="ctr" lvl="3"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4pPr>
            <a:lvl5pPr algn="ctr" lvl="4"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5pPr>
            <a:lvl6pPr algn="ctr" lvl="5"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6pPr>
            <a:lvl7pPr algn="ctr" lvl="6"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7pPr>
            <a:lvl8pPr algn="ctr" lvl="7"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8pPr>
            <a:lvl9pPr algn="ctr" lvl="8"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9pPr>
          </a:lstStyle>
          <a:p>
            <a:endParaRPr>
              <a:uFillTx/>
            </a:endParaRPr>
          </a:p>
        </p:txBody>
      </p:sp>
      <p:sp>
        <p:nvSpPr>
          <p:cNvPr xmlns:c="http://schemas.openxmlformats.org/drawingml/2006/chart" xmlns:pic="http://schemas.openxmlformats.org/drawingml/2006/picture" xmlns:dgm="http://schemas.openxmlformats.org/drawingml/2006/diagram" id="248" name="Google Shape;248;p13"/>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849050" y="1276350"/>
            <a:ext cx="3614100" cy="32211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lstStyle>
            <a:lvl1pPr algn="l" indent="-342900" lvl="0" marL="457200" marR="0" rtl="0">
              <a:lnSpc>
                <a:spcPct val="100000"/>
              </a:lnSpc>
              <a:spcBef>
                <a:spcPts val="600"/>
              </a:spcBef>
              <a:spcAft>
                <a:spcPts val="0"/>
              </a:spcAft>
              <a:buClr>
                <a:srgbClr val="B1E1F5"/>
              </a:buClr>
              <a:buSzPts val="1800"/>
              <a:buFont typeface="Fira Sans Light"/>
              <a:buChar char="▫"/>
              <a:defRPr b="0" cap="none" i="0" strike="noStrike" sz="1800" u="none">
                <a:solidFill>
                  <a:srgbClr val="FFFFFF"/>
                </a:solidFill>
                <a:uFillTx/>
                <a:latin typeface="Fira Sans Light"/>
                <a:ea typeface="Fira Sans Light"/>
                <a:cs typeface="Fira Sans Light"/>
                <a:sym typeface="Fira Sans Light"/>
              </a:defRPr>
            </a:lvl1pPr>
            <a:lvl2pPr algn="l" indent="-342900" lvl="1" marL="914400" marR="0" rtl="0">
              <a:lnSpc>
                <a:spcPct val="100000"/>
              </a:lnSpc>
              <a:spcBef>
                <a:spcPts val="0"/>
              </a:spcBef>
              <a:spcAft>
                <a:spcPts val="0"/>
              </a:spcAft>
              <a:buClr>
                <a:srgbClr val="B1E1F5"/>
              </a:buClr>
              <a:buSzPts val="1800"/>
              <a:buFont typeface="Fira Sans Light"/>
              <a:buChar char="▪"/>
              <a:defRPr b="0" cap="none" i="0" strike="noStrike" sz="1800" u="none">
                <a:solidFill>
                  <a:srgbClr val="FFFFFF"/>
                </a:solidFill>
                <a:uFillTx/>
                <a:latin typeface="Fira Sans Light"/>
                <a:ea typeface="Fira Sans Light"/>
                <a:cs typeface="Fira Sans Light"/>
                <a:sym typeface="Fira Sans Light"/>
              </a:defRPr>
            </a:lvl2pPr>
            <a:lvl3pPr algn="l" indent="-342900" lvl="2" marL="1371600" marR="0" rtl="0">
              <a:lnSpc>
                <a:spcPct val="100000"/>
              </a:lnSpc>
              <a:spcBef>
                <a:spcPts val="0"/>
              </a:spcBef>
              <a:spcAft>
                <a:spcPts val="0"/>
              </a:spcAft>
              <a:buClr>
                <a:srgbClr val="B1E1F5"/>
              </a:buClr>
              <a:buSzPts val="1800"/>
              <a:buFont typeface="Fira Sans Light"/>
              <a:buChar char="▪"/>
              <a:defRPr b="0" cap="none" i="0" strike="noStrike" sz="1800" u="none">
                <a:solidFill>
                  <a:srgbClr val="FFFFFF"/>
                </a:solidFill>
                <a:uFillTx/>
                <a:latin typeface="Fira Sans Light"/>
                <a:ea typeface="Fira Sans Light"/>
                <a:cs typeface="Fira Sans Light"/>
                <a:sym typeface="Fira Sans Light"/>
              </a:defRPr>
            </a:lvl3pPr>
            <a:lvl4pPr algn="l" indent="-342900" lvl="3" marL="1828800" marR="0" rtl="0">
              <a:lnSpc>
                <a:spcPct val="100000"/>
              </a:lnSpc>
              <a:spcBef>
                <a:spcPts val="0"/>
              </a:spcBef>
              <a:spcAft>
                <a:spcPts val="0"/>
              </a:spcAft>
              <a:buClr>
                <a:srgbClr val="FFFFFF"/>
              </a:buClr>
              <a:buSzPts val="1800"/>
              <a:buFont typeface="Fira Sans Light"/>
              <a:buChar char="▪"/>
              <a:defRPr b="0" cap="none" i="0" strike="noStrike" sz="1800" u="none">
                <a:solidFill>
                  <a:srgbClr val="FFFFFF"/>
                </a:solidFill>
                <a:uFillTx/>
                <a:latin typeface="Fira Sans Light"/>
                <a:ea typeface="Fira Sans Light"/>
                <a:cs typeface="Fira Sans Light"/>
                <a:sym typeface="Fira Sans Light"/>
              </a:defRPr>
            </a:lvl4pPr>
            <a:lvl5pPr algn="l" indent="-342900" lvl="4" marL="2286000" marR="0" rtl="0">
              <a:lnSpc>
                <a:spcPct val="100000"/>
              </a:lnSpc>
              <a:spcBef>
                <a:spcPts val="0"/>
              </a:spcBef>
              <a:spcAft>
                <a:spcPts val="0"/>
              </a:spcAft>
              <a:buClr>
                <a:srgbClr val="FFFFFF"/>
              </a:buClr>
              <a:buSzPts val="1800"/>
              <a:buFont typeface="Fira Sans Light"/>
              <a:buChar char="▪"/>
              <a:defRPr b="0" cap="none" i="0" strike="noStrike" sz="1800" u="none">
                <a:solidFill>
                  <a:srgbClr val="FFFFFF"/>
                </a:solidFill>
                <a:uFillTx/>
                <a:latin typeface="Fira Sans Light"/>
                <a:ea typeface="Fira Sans Light"/>
                <a:cs typeface="Fira Sans Light"/>
                <a:sym typeface="Fira Sans Light"/>
              </a:defRPr>
            </a:lvl5pPr>
            <a:lvl6pPr algn="l" indent="-342900" lvl="5" marL="2743200" marR="0" rtl="0">
              <a:lnSpc>
                <a:spcPct val="100000"/>
              </a:lnSpc>
              <a:spcBef>
                <a:spcPts val="0"/>
              </a:spcBef>
              <a:spcAft>
                <a:spcPts val="0"/>
              </a:spcAft>
              <a:buClr>
                <a:srgbClr val="FFFFFF"/>
              </a:buClr>
              <a:buSzPts val="1800"/>
              <a:buFont typeface="Fira Sans Light"/>
              <a:buChar char="▪"/>
              <a:defRPr b="0" cap="none" i="0" strike="noStrike" sz="1800" u="none">
                <a:solidFill>
                  <a:srgbClr val="FFFFFF"/>
                </a:solidFill>
                <a:uFillTx/>
                <a:latin typeface="Fira Sans Light"/>
                <a:ea typeface="Fira Sans Light"/>
                <a:cs typeface="Fira Sans Light"/>
                <a:sym typeface="Fira Sans Light"/>
              </a:defRPr>
            </a:lvl6pPr>
            <a:lvl7pPr algn="l" indent="-342900" lvl="6" marL="3200400" marR="0" rtl="0">
              <a:lnSpc>
                <a:spcPct val="100000"/>
              </a:lnSpc>
              <a:spcBef>
                <a:spcPts val="0"/>
              </a:spcBef>
              <a:spcAft>
                <a:spcPts val="0"/>
              </a:spcAft>
              <a:buClr>
                <a:srgbClr val="FFFFFF"/>
              </a:buClr>
              <a:buSzPts val="1800"/>
              <a:buFont typeface="Fira Sans Light"/>
              <a:buChar char="▪"/>
              <a:defRPr b="0" cap="none" i="0" strike="noStrike" sz="1800" u="none">
                <a:solidFill>
                  <a:srgbClr val="FFFFFF"/>
                </a:solidFill>
                <a:uFillTx/>
                <a:latin typeface="Fira Sans Light"/>
                <a:ea typeface="Fira Sans Light"/>
                <a:cs typeface="Fira Sans Light"/>
                <a:sym typeface="Fira Sans Light"/>
              </a:defRPr>
            </a:lvl7pPr>
            <a:lvl8pPr algn="l" indent="-342900" lvl="7" marL="3657600" marR="0" rtl="0">
              <a:lnSpc>
                <a:spcPct val="100000"/>
              </a:lnSpc>
              <a:spcBef>
                <a:spcPts val="0"/>
              </a:spcBef>
              <a:spcAft>
                <a:spcPts val="0"/>
              </a:spcAft>
              <a:buClr>
                <a:srgbClr val="FFFFFF"/>
              </a:buClr>
              <a:buSzPts val="1800"/>
              <a:buFont typeface="Fira Sans Light"/>
              <a:buChar char="▪"/>
              <a:defRPr b="0" cap="none" i="0" strike="noStrike" sz="1800" u="none">
                <a:solidFill>
                  <a:srgbClr val="FFFFFF"/>
                </a:solidFill>
                <a:uFillTx/>
                <a:latin typeface="Fira Sans Light"/>
                <a:ea typeface="Fira Sans Light"/>
                <a:cs typeface="Fira Sans Light"/>
                <a:sym typeface="Fira Sans Light"/>
              </a:defRPr>
            </a:lvl8pPr>
            <a:lvl9pPr algn="l" indent="-342900" lvl="8" marL="4114800" marR="0" rtl="0">
              <a:lnSpc>
                <a:spcPct val="100000"/>
              </a:lnSpc>
              <a:spcBef>
                <a:spcPts val="0"/>
              </a:spcBef>
              <a:spcAft>
                <a:spcPts val="0"/>
              </a:spcAft>
              <a:buClr>
                <a:srgbClr val="FFFFFF"/>
              </a:buClr>
              <a:buSzPts val="1800"/>
              <a:buFont typeface="Fira Sans Light"/>
              <a:buChar char="▪"/>
              <a:defRPr b="0" cap="none" i="0" strike="noStrike" sz="1800" u="none">
                <a:solidFill>
                  <a:srgbClr val="FFFFFF"/>
                </a:solidFill>
                <a:uFillTx/>
                <a:latin typeface="Fira Sans Light"/>
                <a:ea typeface="Fira Sans Light"/>
                <a:cs typeface="Fira Sans Light"/>
                <a:sym typeface="Fira Sans Light"/>
              </a:defRPr>
            </a:lvl9pPr>
          </a:lstStyle>
          <a:p>
            <a:endParaRPr>
              <a:uFillTx/>
            </a:endParaRPr>
          </a:p>
        </p:txBody>
      </p:sp>
      <p:sp>
        <p:nvSpPr>
          <p:cNvPr xmlns:c="http://schemas.openxmlformats.org/drawingml/2006/chart" xmlns:pic="http://schemas.openxmlformats.org/drawingml/2006/picture" xmlns:dgm="http://schemas.openxmlformats.org/drawingml/2006/diagram" id="249" name="Google Shape;249;p13"/>
          <p:cNvSpPr xmlns:c="http://schemas.openxmlformats.org/drawingml/2006/chart" xmlns:pic="http://schemas.openxmlformats.org/drawingml/2006/picture" xmlns:dgm="http://schemas.openxmlformats.org/drawingml/2006/diagram" txBox="1">
            <a:spLocks noGrp="1"/>
          </p:cNvSpPr>
          <p:nvPr>
            <p:ph idx="2" type="body"/>
          </p:nvPr>
        </p:nvSpPr>
        <p:spPr xmlns:c="http://schemas.openxmlformats.org/drawingml/2006/chart" xmlns:pic="http://schemas.openxmlformats.org/drawingml/2006/picture" xmlns:dgm="http://schemas.openxmlformats.org/drawingml/2006/diagram">
          <a:xfrm>
            <a:off x="4680828" y="1276350"/>
            <a:ext cx="3614100" cy="32211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lstStyle>
            <a:lvl1pPr algn="l" indent="-342900" lvl="0" marL="457200" marR="0" rtl="0">
              <a:lnSpc>
                <a:spcPct val="100000"/>
              </a:lnSpc>
              <a:spcBef>
                <a:spcPts val="600"/>
              </a:spcBef>
              <a:spcAft>
                <a:spcPts val="0"/>
              </a:spcAft>
              <a:buClr>
                <a:srgbClr val="B1E1F5"/>
              </a:buClr>
              <a:buSzPts val="1800"/>
              <a:buFont typeface="Fira Sans Light"/>
              <a:buChar char="▫"/>
              <a:defRPr b="0" cap="none" i="0" strike="noStrike" sz="1800" u="none">
                <a:solidFill>
                  <a:srgbClr val="FFFFFF"/>
                </a:solidFill>
                <a:uFillTx/>
                <a:latin typeface="Fira Sans Light"/>
                <a:ea typeface="Fira Sans Light"/>
                <a:cs typeface="Fira Sans Light"/>
                <a:sym typeface="Fira Sans Light"/>
              </a:defRPr>
            </a:lvl1pPr>
            <a:lvl2pPr algn="l" indent="-342900" lvl="1" marL="914400" marR="0" rtl="0">
              <a:lnSpc>
                <a:spcPct val="100000"/>
              </a:lnSpc>
              <a:spcBef>
                <a:spcPts val="0"/>
              </a:spcBef>
              <a:spcAft>
                <a:spcPts val="0"/>
              </a:spcAft>
              <a:buClr>
                <a:srgbClr val="B1E1F5"/>
              </a:buClr>
              <a:buSzPts val="1800"/>
              <a:buFont typeface="Fira Sans Light"/>
              <a:buChar char="▪"/>
              <a:defRPr b="0" cap="none" i="0" strike="noStrike" sz="1800" u="none">
                <a:solidFill>
                  <a:srgbClr val="FFFFFF"/>
                </a:solidFill>
                <a:uFillTx/>
                <a:latin typeface="Fira Sans Light"/>
                <a:ea typeface="Fira Sans Light"/>
                <a:cs typeface="Fira Sans Light"/>
                <a:sym typeface="Fira Sans Light"/>
              </a:defRPr>
            </a:lvl2pPr>
            <a:lvl3pPr algn="l" indent="-342900" lvl="2" marL="1371600" marR="0" rtl="0">
              <a:lnSpc>
                <a:spcPct val="100000"/>
              </a:lnSpc>
              <a:spcBef>
                <a:spcPts val="0"/>
              </a:spcBef>
              <a:spcAft>
                <a:spcPts val="0"/>
              </a:spcAft>
              <a:buClr>
                <a:srgbClr val="B1E1F5"/>
              </a:buClr>
              <a:buSzPts val="1800"/>
              <a:buFont typeface="Fira Sans Light"/>
              <a:buChar char="▪"/>
              <a:defRPr b="0" cap="none" i="0" strike="noStrike" sz="1800" u="none">
                <a:solidFill>
                  <a:srgbClr val="FFFFFF"/>
                </a:solidFill>
                <a:uFillTx/>
                <a:latin typeface="Fira Sans Light"/>
                <a:ea typeface="Fira Sans Light"/>
                <a:cs typeface="Fira Sans Light"/>
                <a:sym typeface="Fira Sans Light"/>
              </a:defRPr>
            </a:lvl3pPr>
            <a:lvl4pPr algn="l" indent="-342900" lvl="3" marL="1828800" marR="0" rtl="0">
              <a:lnSpc>
                <a:spcPct val="100000"/>
              </a:lnSpc>
              <a:spcBef>
                <a:spcPts val="0"/>
              </a:spcBef>
              <a:spcAft>
                <a:spcPts val="0"/>
              </a:spcAft>
              <a:buClr>
                <a:srgbClr val="FFFFFF"/>
              </a:buClr>
              <a:buSzPts val="1800"/>
              <a:buFont typeface="Fira Sans Light"/>
              <a:buChar char="▪"/>
              <a:defRPr b="0" cap="none" i="0" strike="noStrike" sz="1800" u="none">
                <a:solidFill>
                  <a:srgbClr val="FFFFFF"/>
                </a:solidFill>
                <a:uFillTx/>
                <a:latin typeface="Fira Sans Light"/>
                <a:ea typeface="Fira Sans Light"/>
                <a:cs typeface="Fira Sans Light"/>
                <a:sym typeface="Fira Sans Light"/>
              </a:defRPr>
            </a:lvl4pPr>
            <a:lvl5pPr algn="l" indent="-342900" lvl="4" marL="2286000" marR="0" rtl="0">
              <a:lnSpc>
                <a:spcPct val="100000"/>
              </a:lnSpc>
              <a:spcBef>
                <a:spcPts val="0"/>
              </a:spcBef>
              <a:spcAft>
                <a:spcPts val="0"/>
              </a:spcAft>
              <a:buClr>
                <a:srgbClr val="FFFFFF"/>
              </a:buClr>
              <a:buSzPts val="1800"/>
              <a:buFont typeface="Fira Sans Light"/>
              <a:buChar char="▪"/>
              <a:defRPr b="0" cap="none" i="0" strike="noStrike" sz="1800" u="none">
                <a:solidFill>
                  <a:srgbClr val="FFFFFF"/>
                </a:solidFill>
                <a:uFillTx/>
                <a:latin typeface="Fira Sans Light"/>
                <a:ea typeface="Fira Sans Light"/>
                <a:cs typeface="Fira Sans Light"/>
                <a:sym typeface="Fira Sans Light"/>
              </a:defRPr>
            </a:lvl5pPr>
            <a:lvl6pPr algn="l" indent="-342900" lvl="5" marL="2743200" marR="0" rtl="0">
              <a:lnSpc>
                <a:spcPct val="100000"/>
              </a:lnSpc>
              <a:spcBef>
                <a:spcPts val="0"/>
              </a:spcBef>
              <a:spcAft>
                <a:spcPts val="0"/>
              </a:spcAft>
              <a:buClr>
                <a:srgbClr val="FFFFFF"/>
              </a:buClr>
              <a:buSzPts val="1800"/>
              <a:buFont typeface="Fira Sans Light"/>
              <a:buChar char="▪"/>
              <a:defRPr b="0" cap="none" i="0" strike="noStrike" sz="1800" u="none">
                <a:solidFill>
                  <a:srgbClr val="FFFFFF"/>
                </a:solidFill>
                <a:uFillTx/>
                <a:latin typeface="Fira Sans Light"/>
                <a:ea typeface="Fira Sans Light"/>
                <a:cs typeface="Fira Sans Light"/>
                <a:sym typeface="Fira Sans Light"/>
              </a:defRPr>
            </a:lvl6pPr>
            <a:lvl7pPr algn="l" indent="-342900" lvl="6" marL="3200400" marR="0" rtl="0">
              <a:lnSpc>
                <a:spcPct val="100000"/>
              </a:lnSpc>
              <a:spcBef>
                <a:spcPts val="0"/>
              </a:spcBef>
              <a:spcAft>
                <a:spcPts val="0"/>
              </a:spcAft>
              <a:buClr>
                <a:srgbClr val="FFFFFF"/>
              </a:buClr>
              <a:buSzPts val="1800"/>
              <a:buFont typeface="Fira Sans Light"/>
              <a:buChar char="▪"/>
              <a:defRPr b="0" cap="none" i="0" strike="noStrike" sz="1800" u="none">
                <a:solidFill>
                  <a:srgbClr val="FFFFFF"/>
                </a:solidFill>
                <a:uFillTx/>
                <a:latin typeface="Fira Sans Light"/>
                <a:ea typeface="Fira Sans Light"/>
                <a:cs typeface="Fira Sans Light"/>
                <a:sym typeface="Fira Sans Light"/>
              </a:defRPr>
            </a:lvl7pPr>
            <a:lvl8pPr algn="l" indent="-342900" lvl="7" marL="3657600" marR="0" rtl="0">
              <a:lnSpc>
                <a:spcPct val="100000"/>
              </a:lnSpc>
              <a:spcBef>
                <a:spcPts val="0"/>
              </a:spcBef>
              <a:spcAft>
                <a:spcPts val="0"/>
              </a:spcAft>
              <a:buClr>
                <a:srgbClr val="FFFFFF"/>
              </a:buClr>
              <a:buSzPts val="1800"/>
              <a:buFont typeface="Fira Sans Light"/>
              <a:buChar char="▪"/>
              <a:defRPr b="0" cap="none" i="0" strike="noStrike" sz="1800" u="none">
                <a:solidFill>
                  <a:srgbClr val="FFFFFF"/>
                </a:solidFill>
                <a:uFillTx/>
                <a:latin typeface="Fira Sans Light"/>
                <a:ea typeface="Fira Sans Light"/>
                <a:cs typeface="Fira Sans Light"/>
                <a:sym typeface="Fira Sans Light"/>
              </a:defRPr>
            </a:lvl8pPr>
            <a:lvl9pPr algn="l" indent="-342900" lvl="8" marL="4114800" marR="0" rtl="0">
              <a:lnSpc>
                <a:spcPct val="100000"/>
              </a:lnSpc>
              <a:spcBef>
                <a:spcPts val="0"/>
              </a:spcBef>
              <a:spcAft>
                <a:spcPts val="0"/>
              </a:spcAft>
              <a:buClr>
                <a:srgbClr val="FFFFFF"/>
              </a:buClr>
              <a:buSzPts val="1800"/>
              <a:buFont typeface="Fira Sans Light"/>
              <a:buChar char="▪"/>
              <a:defRPr b="0" cap="none" i="0" strike="noStrike" sz="1800" u="none">
                <a:solidFill>
                  <a:srgbClr val="FFFFFF"/>
                </a:solidFill>
                <a:uFillTx/>
                <a:latin typeface="Fira Sans Light"/>
                <a:ea typeface="Fira Sans Light"/>
                <a:cs typeface="Fira Sans Light"/>
                <a:sym typeface="Fira Sans Light"/>
              </a:defRPr>
            </a:lvl9pPr>
          </a:lstStyle>
          <a:p>
            <a:endParaRPr>
              <a:uFillTx/>
            </a:endParaRPr>
          </a:p>
        </p:txBody>
      </p:sp>
      <p:sp>
        <p:nvSpPr>
          <p:cNvPr xmlns:c="http://schemas.openxmlformats.org/drawingml/2006/chart" xmlns:pic="http://schemas.openxmlformats.org/drawingml/2006/picture" xmlns:dgm="http://schemas.openxmlformats.org/drawingml/2006/diagram" id="250" name="Google Shape;250;p13"/>
          <p:cNvSpPr xmlns:c="http://schemas.openxmlformats.org/drawingml/2006/chart" xmlns:pic="http://schemas.openxmlformats.org/drawingml/2006/picture" xmlns:dgm="http://schemas.openxmlformats.org/drawingml/2006/diagram" txBox="1">
            <a:spLocks noGrp="1"/>
          </p:cNvSpPr>
          <p:nvPr>
            <p:ph idx="12" type="sldNum"/>
          </p:nvPr>
        </p:nvSpPr>
        <p:spPr xmlns:c="http://schemas.openxmlformats.org/drawingml/2006/chart" xmlns:pic="http://schemas.openxmlformats.org/drawingml/2006/picture" xmlns:dgm="http://schemas.openxmlformats.org/drawingml/2006/diagram">
          <a:xfrm>
            <a:off x="8540298" y="1"/>
            <a:ext cx="548700" cy="3936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algn="r" indent="0" lvl="0"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1pPr>
            <a:lvl2pPr algn="r" indent="0" lvl="1"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2pPr>
            <a:lvl3pPr algn="r" indent="0" lvl="2"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3pPr>
            <a:lvl4pPr algn="r" indent="0" lvl="3"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4pPr>
            <a:lvl5pPr algn="r" indent="0" lvl="4"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5pPr>
            <a:lvl6pPr algn="r" indent="0" lvl="5"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6pPr>
            <a:lvl7pPr algn="r" indent="0" lvl="6"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7pPr>
            <a:lvl8pPr algn="r" indent="0" lvl="7"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8pPr>
            <a:lvl9pPr algn="r" indent="0" lvl="8"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TITLE_AND_TWO_COLUMNS_1">
    <p:spTree>
      <p:nvGrpSpPr>
        <p:cNvPr xmlns:c="http://schemas.openxmlformats.org/drawingml/2006/chart" xmlns:pic="http://schemas.openxmlformats.org/drawingml/2006/picture" xmlns:dgm="http://schemas.openxmlformats.org/drawingml/2006/diagram" id="1" name="Shape 25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52" name="Google Shape;252;p1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2100" y="441174"/>
            <a:ext cx="1452007" cy="572718"/>
          </a:xfrm>
          <a:custGeom>
            <a:avLst/>
            <a:gdLst/>
            <a:ahLst/>
            <a:cxnLst/>
            <a:rect b="b" l="l" r="r" t="t"/>
            <a:pathLst>
              <a:path extrusionOk="0" h="22102" w="56035">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53" name="Google Shape;253;p1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8211627" y="884250"/>
            <a:ext cx="1008573" cy="393594"/>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54" name="Google Shape;254;p1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261900" y="364975"/>
            <a:ext cx="1693944" cy="607166"/>
          </a:xfrm>
          <a:custGeom>
            <a:avLst/>
            <a:gdLst/>
            <a:ahLst/>
            <a:cxnLst/>
            <a:rect b="b" l="l" r="r" t="t"/>
            <a:pathLst>
              <a:path extrusionOk="0" h="26566" w="74117">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55" name="Google Shape;255;p1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7675" y="205976"/>
            <a:ext cx="802982" cy="313325"/>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56" name="Google Shape;256;p1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953694"/>
            <a:ext cx="9144000" cy="1178720"/>
          </a:xfrm>
          <a:custGeom>
            <a:avLst/>
            <a:gdLst/>
            <a:ahLst/>
            <a:cxnLst/>
            <a:rect b="b" l="l" r="r" t="t"/>
            <a:pathLst>
              <a:path extrusionOk="0" h="36835" w="28575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1C4587">
              <a:alpha val="22745"/>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57" name="Google Shape;257;p1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5712" y="4025118"/>
            <a:ext cx="9072576" cy="1107296"/>
          </a:xfrm>
          <a:custGeom>
            <a:avLst/>
            <a:gdLst/>
            <a:ahLst/>
            <a:cxnLst/>
            <a:rect b="b" l="l" r="r" t="t"/>
            <a:pathLst>
              <a:path extrusionOk="0" h="34603" w="283518">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3D85C6"/>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58" name="Google Shape;258;p1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886185"/>
            <a:ext cx="9144000" cy="1257312"/>
          </a:xfrm>
          <a:custGeom>
            <a:avLst/>
            <a:gdLst/>
            <a:ahLst/>
            <a:cxnLst/>
            <a:rect b="b" l="l" r="r" t="t"/>
            <a:pathLst>
              <a:path extrusionOk="0" h="39291" w="28575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gradFill>
            <a:gsLst>
              <a:gs pos="0">
                <a:srgbClr val="FFFFFF"/>
              </a:gs>
              <a:gs pos="31000">
                <a:srgbClr val="FFFFFF"/>
              </a:gs>
              <a:gs pos="100000">
                <a:srgbClr val="9FF6FF"/>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59" name="Google Shape;259;p14"/>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lstStyle>
            <a:lvl1pPr algn="ctr" lvl="0"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1pPr>
            <a:lvl2pPr algn="ctr" lvl="1"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2pPr>
            <a:lvl3pPr algn="ctr" lvl="2"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3pPr>
            <a:lvl4pPr algn="ctr" lvl="3"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4pPr>
            <a:lvl5pPr algn="ctr" lvl="4"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5pPr>
            <a:lvl6pPr algn="ctr" lvl="5"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6pPr>
            <a:lvl7pPr algn="ctr" lvl="6"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7pPr>
            <a:lvl8pPr algn="ctr" lvl="7"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8pPr>
            <a:lvl9pPr algn="ctr" lvl="8"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9pPr>
          </a:lstStyle>
          <a:p>
            <a:endParaRPr>
              <a:uFillTx/>
            </a:endParaRPr>
          </a:p>
        </p:txBody>
      </p:sp>
      <p:sp>
        <p:nvSpPr>
          <p:cNvPr xmlns:c="http://schemas.openxmlformats.org/drawingml/2006/chart" xmlns:pic="http://schemas.openxmlformats.org/drawingml/2006/picture" xmlns:dgm="http://schemas.openxmlformats.org/drawingml/2006/diagram" id="260" name="Google Shape;260;p14"/>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816925" y="1276350"/>
            <a:ext cx="2400000" cy="29556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lstStyle>
            <a:lvl1pPr algn="l" indent="-330200" lvl="0" marL="457200" marR="0" rtl="0">
              <a:lnSpc>
                <a:spcPct val="100000"/>
              </a:lnSpc>
              <a:spcBef>
                <a:spcPts val="600"/>
              </a:spcBef>
              <a:spcAft>
                <a:spcPts val="0"/>
              </a:spcAft>
              <a:buClr>
                <a:srgbClr val="B1E1F5"/>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1pPr>
            <a:lvl2pPr algn="l" indent="-330200" lvl="1" marL="914400" marR="0" rtl="0">
              <a:lnSpc>
                <a:spcPct val="100000"/>
              </a:lnSpc>
              <a:spcBef>
                <a:spcPts val="0"/>
              </a:spcBef>
              <a:spcAft>
                <a:spcPts val="0"/>
              </a:spcAft>
              <a:buClr>
                <a:srgbClr val="B1E1F5"/>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2pPr>
            <a:lvl3pPr algn="l" indent="-330200" lvl="2" marL="1371600" marR="0" rtl="0">
              <a:lnSpc>
                <a:spcPct val="100000"/>
              </a:lnSpc>
              <a:spcBef>
                <a:spcPts val="0"/>
              </a:spcBef>
              <a:spcAft>
                <a:spcPts val="0"/>
              </a:spcAft>
              <a:buClr>
                <a:srgbClr val="B1E1F5"/>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3pPr>
            <a:lvl4pPr algn="l" indent="-330200" lvl="3" marL="1828800" marR="0" rtl="0">
              <a:lnSpc>
                <a:spcPct val="100000"/>
              </a:lnSpc>
              <a:spcBef>
                <a:spcPts val="0"/>
              </a:spcBef>
              <a:spcAft>
                <a:spcPts val="0"/>
              </a:spcAft>
              <a:buClr>
                <a:srgbClr val="FFFFFF"/>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4pPr>
            <a:lvl5pPr algn="l" indent="-330200" lvl="4" marL="2286000" marR="0" rtl="0">
              <a:lnSpc>
                <a:spcPct val="100000"/>
              </a:lnSpc>
              <a:spcBef>
                <a:spcPts val="0"/>
              </a:spcBef>
              <a:spcAft>
                <a:spcPts val="0"/>
              </a:spcAft>
              <a:buClr>
                <a:srgbClr val="FFFFFF"/>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5pPr>
            <a:lvl6pPr algn="l" indent="-330200" lvl="5" marL="2743200" marR="0" rtl="0">
              <a:lnSpc>
                <a:spcPct val="100000"/>
              </a:lnSpc>
              <a:spcBef>
                <a:spcPts val="0"/>
              </a:spcBef>
              <a:spcAft>
                <a:spcPts val="0"/>
              </a:spcAft>
              <a:buClr>
                <a:srgbClr val="FFFFFF"/>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6pPr>
            <a:lvl7pPr algn="l" indent="-330200" lvl="6" marL="3200400" marR="0" rtl="0">
              <a:lnSpc>
                <a:spcPct val="100000"/>
              </a:lnSpc>
              <a:spcBef>
                <a:spcPts val="0"/>
              </a:spcBef>
              <a:spcAft>
                <a:spcPts val="0"/>
              </a:spcAft>
              <a:buClr>
                <a:srgbClr val="FFFFFF"/>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7pPr>
            <a:lvl8pPr algn="l" indent="-330200" lvl="7" marL="3657600" marR="0" rtl="0">
              <a:lnSpc>
                <a:spcPct val="100000"/>
              </a:lnSpc>
              <a:spcBef>
                <a:spcPts val="0"/>
              </a:spcBef>
              <a:spcAft>
                <a:spcPts val="0"/>
              </a:spcAft>
              <a:buClr>
                <a:srgbClr val="FFFFFF"/>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8pPr>
            <a:lvl9pPr algn="l" indent="-330200" lvl="8" marL="4114800" marR="0" rtl="0">
              <a:lnSpc>
                <a:spcPct val="100000"/>
              </a:lnSpc>
              <a:spcBef>
                <a:spcPts val="0"/>
              </a:spcBef>
              <a:spcAft>
                <a:spcPts val="0"/>
              </a:spcAft>
              <a:buClr>
                <a:srgbClr val="FFFFFF"/>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9pPr>
          </a:lstStyle>
          <a:p>
            <a:endParaRPr>
              <a:uFillTx/>
            </a:endParaRPr>
          </a:p>
        </p:txBody>
      </p:sp>
      <p:sp>
        <p:nvSpPr>
          <p:cNvPr xmlns:c="http://schemas.openxmlformats.org/drawingml/2006/chart" xmlns:pic="http://schemas.openxmlformats.org/drawingml/2006/picture" xmlns:dgm="http://schemas.openxmlformats.org/drawingml/2006/diagram" id="261" name="Google Shape;261;p14"/>
          <p:cNvSpPr xmlns:c="http://schemas.openxmlformats.org/drawingml/2006/chart" xmlns:pic="http://schemas.openxmlformats.org/drawingml/2006/picture" xmlns:dgm="http://schemas.openxmlformats.org/drawingml/2006/diagram" txBox="1">
            <a:spLocks noGrp="1"/>
          </p:cNvSpPr>
          <p:nvPr>
            <p:ph idx="2" type="body"/>
          </p:nvPr>
        </p:nvSpPr>
        <p:spPr xmlns:c="http://schemas.openxmlformats.org/drawingml/2006/chart" xmlns:pic="http://schemas.openxmlformats.org/drawingml/2006/picture" xmlns:dgm="http://schemas.openxmlformats.org/drawingml/2006/diagram">
          <a:xfrm>
            <a:off x="3339915" y="1276350"/>
            <a:ext cx="2400000" cy="29556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lstStyle>
            <a:lvl1pPr algn="l" indent="-330200" lvl="0" marL="457200" marR="0" rtl="0">
              <a:lnSpc>
                <a:spcPct val="100000"/>
              </a:lnSpc>
              <a:spcBef>
                <a:spcPts val="600"/>
              </a:spcBef>
              <a:spcAft>
                <a:spcPts val="0"/>
              </a:spcAft>
              <a:buClr>
                <a:srgbClr val="B1E1F5"/>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1pPr>
            <a:lvl2pPr algn="l" indent="-330200" lvl="1" marL="914400" marR="0" rtl="0">
              <a:lnSpc>
                <a:spcPct val="100000"/>
              </a:lnSpc>
              <a:spcBef>
                <a:spcPts val="0"/>
              </a:spcBef>
              <a:spcAft>
                <a:spcPts val="0"/>
              </a:spcAft>
              <a:buClr>
                <a:srgbClr val="B1E1F5"/>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2pPr>
            <a:lvl3pPr algn="l" indent="-330200" lvl="2" marL="1371600" marR="0" rtl="0">
              <a:lnSpc>
                <a:spcPct val="100000"/>
              </a:lnSpc>
              <a:spcBef>
                <a:spcPts val="0"/>
              </a:spcBef>
              <a:spcAft>
                <a:spcPts val="0"/>
              </a:spcAft>
              <a:buClr>
                <a:srgbClr val="B1E1F5"/>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3pPr>
            <a:lvl4pPr algn="l" indent="-330200" lvl="3" marL="1828800" marR="0" rtl="0">
              <a:lnSpc>
                <a:spcPct val="100000"/>
              </a:lnSpc>
              <a:spcBef>
                <a:spcPts val="0"/>
              </a:spcBef>
              <a:spcAft>
                <a:spcPts val="0"/>
              </a:spcAft>
              <a:buClr>
                <a:srgbClr val="FFFFFF"/>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4pPr>
            <a:lvl5pPr algn="l" indent="-330200" lvl="4" marL="2286000" marR="0" rtl="0">
              <a:lnSpc>
                <a:spcPct val="100000"/>
              </a:lnSpc>
              <a:spcBef>
                <a:spcPts val="0"/>
              </a:spcBef>
              <a:spcAft>
                <a:spcPts val="0"/>
              </a:spcAft>
              <a:buClr>
                <a:srgbClr val="FFFFFF"/>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5pPr>
            <a:lvl6pPr algn="l" indent="-330200" lvl="5" marL="2743200" marR="0" rtl="0">
              <a:lnSpc>
                <a:spcPct val="100000"/>
              </a:lnSpc>
              <a:spcBef>
                <a:spcPts val="0"/>
              </a:spcBef>
              <a:spcAft>
                <a:spcPts val="0"/>
              </a:spcAft>
              <a:buClr>
                <a:srgbClr val="FFFFFF"/>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6pPr>
            <a:lvl7pPr algn="l" indent="-330200" lvl="6" marL="3200400" marR="0" rtl="0">
              <a:lnSpc>
                <a:spcPct val="100000"/>
              </a:lnSpc>
              <a:spcBef>
                <a:spcPts val="0"/>
              </a:spcBef>
              <a:spcAft>
                <a:spcPts val="0"/>
              </a:spcAft>
              <a:buClr>
                <a:srgbClr val="FFFFFF"/>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7pPr>
            <a:lvl8pPr algn="l" indent="-330200" lvl="7" marL="3657600" marR="0" rtl="0">
              <a:lnSpc>
                <a:spcPct val="100000"/>
              </a:lnSpc>
              <a:spcBef>
                <a:spcPts val="0"/>
              </a:spcBef>
              <a:spcAft>
                <a:spcPts val="0"/>
              </a:spcAft>
              <a:buClr>
                <a:srgbClr val="FFFFFF"/>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8pPr>
            <a:lvl9pPr algn="l" indent="-330200" lvl="8" marL="4114800" marR="0" rtl="0">
              <a:lnSpc>
                <a:spcPct val="100000"/>
              </a:lnSpc>
              <a:spcBef>
                <a:spcPts val="0"/>
              </a:spcBef>
              <a:spcAft>
                <a:spcPts val="0"/>
              </a:spcAft>
              <a:buClr>
                <a:srgbClr val="FFFFFF"/>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9pPr>
          </a:lstStyle>
          <a:p>
            <a:endParaRPr>
              <a:uFillTx/>
            </a:endParaRPr>
          </a:p>
        </p:txBody>
      </p:sp>
      <p:sp>
        <p:nvSpPr>
          <p:cNvPr xmlns:c="http://schemas.openxmlformats.org/drawingml/2006/chart" xmlns:pic="http://schemas.openxmlformats.org/drawingml/2006/picture" xmlns:dgm="http://schemas.openxmlformats.org/drawingml/2006/diagram" id="262" name="Google Shape;262;p14"/>
          <p:cNvSpPr xmlns:c="http://schemas.openxmlformats.org/drawingml/2006/chart" xmlns:pic="http://schemas.openxmlformats.org/drawingml/2006/picture" xmlns:dgm="http://schemas.openxmlformats.org/drawingml/2006/diagram" txBox="1">
            <a:spLocks noGrp="1"/>
          </p:cNvSpPr>
          <p:nvPr>
            <p:ph idx="3" type="body"/>
          </p:nvPr>
        </p:nvSpPr>
        <p:spPr xmlns:c="http://schemas.openxmlformats.org/drawingml/2006/chart" xmlns:pic="http://schemas.openxmlformats.org/drawingml/2006/picture" xmlns:dgm="http://schemas.openxmlformats.org/drawingml/2006/diagram">
          <a:xfrm>
            <a:off x="5862905" y="1276350"/>
            <a:ext cx="2400000" cy="29556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lstStyle>
            <a:lvl1pPr algn="l" indent="-330200" lvl="0" marL="457200" marR="0" rtl="0">
              <a:lnSpc>
                <a:spcPct val="100000"/>
              </a:lnSpc>
              <a:spcBef>
                <a:spcPts val="600"/>
              </a:spcBef>
              <a:spcAft>
                <a:spcPts val="0"/>
              </a:spcAft>
              <a:buClr>
                <a:srgbClr val="B1E1F5"/>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1pPr>
            <a:lvl2pPr algn="l" indent="-330200" lvl="1" marL="914400" marR="0" rtl="0">
              <a:lnSpc>
                <a:spcPct val="100000"/>
              </a:lnSpc>
              <a:spcBef>
                <a:spcPts val="0"/>
              </a:spcBef>
              <a:spcAft>
                <a:spcPts val="0"/>
              </a:spcAft>
              <a:buClr>
                <a:srgbClr val="B1E1F5"/>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2pPr>
            <a:lvl3pPr algn="l" indent="-330200" lvl="2" marL="1371600" marR="0" rtl="0">
              <a:lnSpc>
                <a:spcPct val="100000"/>
              </a:lnSpc>
              <a:spcBef>
                <a:spcPts val="0"/>
              </a:spcBef>
              <a:spcAft>
                <a:spcPts val="0"/>
              </a:spcAft>
              <a:buClr>
                <a:srgbClr val="B1E1F5"/>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3pPr>
            <a:lvl4pPr algn="l" indent="-330200" lvl="3" marL="1828800" marR="0" rtl="0">
              <a:lnSpc>
                <a:spcPct val="100000"/>
              </a:lnSpc>
              <a:spcBef>
                <a:spcPts val="0"/>
              </a:spcBef>
              <a:spcAft>
                <a:spcPts val="0"/>
              </a:spcAft>
              <a:buClr>
                <a:srgbClr val="FFFFFF"/>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4pPr>
            <a:lvl5pPr algn="l" indent="-330200" lvl="4" marL="2286000" marR="0" rtl="0">
              <a:lnSpc>
                <a:spcPct val="100000"/>
              </a:lnSpc>
              <a:spcBef>
                <a:spcPts val="0"/>
              </a:spcBef>
              <a:spcAft>
                <a:spcPts val="0"/>
              </a:spcAft>
              <a:buClr>
                <a:srgbClr val="FFFFFF"/>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5pPr>
            <a:lvl6pPr algn="l" indent="-330200" lvl="5" marL="2743200" marR="0" rtl="0">
              <a:lnSpc>
                <a:spcPct val="100000"/>
              </a:lnSpc>
              <a:spcBef>
                <a:spcPts val="0"/>
              </a:spcBef>
              <a:spcAft>
                <a:spcPts val="0"/>
              </a:spcAft>
              <a:buClr>
                <a:srgbClr val="FFFFFF"/>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6pPr>
            <a:lvl7pPr algn="l" indent="-330200" lvl="6" marL="3200400" marR="0" rtl="0">
              <a:lnSpc>
                <a:spcPct val="100000"/>
              </a:lnSpc>
              <a:spcBef>
                <a:spcPts val="0"/>
              </a:spcBef>
              <a:spcAft>
                <a:spcPts val="0"/>
              </a:spcAft>
              <a:buClr>
                <a:srgbClr val="FFFFFF"/>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7pPr>
            <a:lvl8pPr algn="l" indent="-330200" lvl="7" marL="3657600" marR="0" rtl="0">
              <a:lnSpc>
                <a:spcPct val="100000"/>
              </a:lnSpc>
              <a:spcBef>
                <a:spcPts val="0"/>
              </a:spcBef>
              <a:spcAft>
                <a:spcPts val="0"/>
              </a:spcAft>
              <a:buClr>
                <a:srgbClr val="FFFFFF"/>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8pPr>
            <a:lvl9pPr algn="l" indent="-330200" lvl="8" marL="4114800" marR="0" rtl="0">
              <a:lnSpc>
                <a:spcPct val="100000"/>
              </a:lnSpc>
              <a:spcBef>
                <a:spcPts val="0"/>
              </a:spcBef>
              <a:spcAft>
                <a:spcPts val="0"/>
              </a:spcAft>
              <a:buClr>
                <a:srgbClr val="FFFFFF"/>
              </a:buClr>
              <a:buSzPts val="1600"/>
              <a:buFont typeface="Fira Sans Light"/>
              <a:buChar char="▪"/>
              <a:defRPr b="0" cap="none" i="0" strike="noStrike" sz="1600" u="none">
                <a:solidFill>
                  <a:srgbClr val="FFFFFF"/>
                </a:solidFill>
                <a:uFillTx/>
                <a:latin typeface="Fira Sans Light"/>
                <a:ea typeface="Fira Sans Light"/>
                <a:cs typeface="Fira Sans Light"/>
                <a:sym typeface="Fira Sans Light"/>
              </a:defRPr>
            </a:lvl9pPr>
          </a:lstStyle>
          <a:p>
            <a:endParaRPr>
              <a:uFillTx/>
            </a:endParaRPr>
          </a:p>
        </p:txBody>
      </p:sp>
      <p:sp>
        <p:nvSpPr>
          <p:cNvPr xmlns:c="http://schemas.openxmlformats.org/drawingml/2006/chart" xmlns:pic="http://schemas.openxmlformats.org/drawingml/2006/picture" xmlns:dgm="http://schemas.openxmlformats.org/drawingml/2006/diagram" id="263" name="Google Shape;263;p14"/>
          <p:cNvSpPr xmlns:c="http://schemas.openxmlformats.org/drawingml/2006/chart" xmlns:pic="http://schemas.openxmlformats.org/drawingml/2006/picture" xmlns:dgm="http://schemas.openxmlformats.org/drawingml/2006/diagram" txBox="1">
            <a:spLocks noGrp="1"/>
          </p:cNvSpPr>
          <p:nvPr>
            <p:ph idx="12" type="sldNum"/>
          </p:nvPr>
        </p:nvSpPr>
        <p:spPr xmlns:c="http://schemas.openxmlformats.org/drawingml/2006/chart" xmlns:pic="http://schemas.openxmlformats.org/drawingml/2006/picture" xmlns:dgm="http://schemas.openxmlformats.org/drawingml/2006/diagram">
          <a:xfrm>
            <a:off x="8540298" y="1"/>
            <a:ext cx="548700" cy="3936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algn="r" indent="0" lvl="0"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1pPr>
            <a:lvl2pPr algn="r" indent="0" lvl="1"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2pPr>
            <a:lvl3pPr algn="r" indent="0" lvl="2"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3pPr>
            <a:lvl4pPr algn="r" indent="0" lvl="3"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4pPr>
            <a:lvl5pPr algn="r" indent="0" lvl="4"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5pPr>
            <a:lvl6pPr algn="r" indent="0" lvl="5"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6pPr>
            <a:lvl7pPr algn="r" indent="0" lvl="6"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7pPr>
            <a:lvl8pPr algn="r" indent="0" lvl="7"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8pPr>
            <a:lvl9pPr algn="r" indent="0" lvl="8"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BLANK_1_2">
    <p:bg>
      <p:bgPr>
        <a:gradFill>
          <a:gsLst>
            <a:gs pos="0">
              <a:srgbClr val="FF5050"/>
            </a:gs>
            <a:gs pos="55000">
              <a:srgbClr val="FFA41C"/>
            </a:gs>
            <a:gs pos="82000">
              <a:srgbClr val="FFD300"/>
            </a:gs>
            <a:gs pos="100000">
              <a:srgbClr val="FFFF99"/>
            </a:gs>
          </a:gsLst>
          <a:lin ang="5400700" scaled="0"/>
        </a:gradFill>
        <a:effectLst/>
      </p:bgPr>
    </p:bg>
    <p:spTree>
      <p:nvGrpSpPr>
        <p:cNvPr xmlns:c="http://schemas.openxmlformats.org/drawingml/2006/chart" xmlns:pic="http://schemas.openxmlformats.org/drawingml/2006/picture" xmlns:dgm="http://schemas.openxmlformats.org/drawingml/2006/diagram" id="1" name="Shape 26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65" name="Google Shape;265;p15"/>
          <p:cNvSpPr xmlns:c="http://schemas.openxmlformats.org/drawingml/2006/chart" xmlns:pic="http://schemas.openxmlformats.org/drawingml/2006/picture" xmlns:dgm="http://schemas.openxmlformats.org/drawingml/2006/diagram" txBox="1">
            <a:spLocks noGrp="1"/>
          </p:cNvSpPr>
          <p:nvPr>
            <p:ph idx="12" type="sldNum"/>
          </p:nvPr>
        </p:nvSpPr>
        <p:spPr xmlns:c="http://schemas.openxmlformats.org/drawingml/2006/chart" xmlns:pic="http://schemas.openxmlformats.org/drawingml/2006/picture" xmlns:dgm="http://schemas.openxmlformats.org/drawingml/2006/diagram">
          <a:xfrm>
            <a:off x="8540298" y="1"/>
            <a:ext cx="548700" cy="3936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algn="r" indent="0" lvl="0"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1pPr>
            <a:lvl2pPr algn="r" indent="0" lvl="1"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2pPr>
            <a:lvl3pPr algn="r" indent="0" lvl="2"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3pPr>
            <a:lvl4pPr algn="r" indent="0" lvl="3"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4pPr>
            <a:lvl5pPr algn="r" indent="0" lvl="4"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5pPr>
            <a:lvl6pPr algn="r" indent="0" lvl="5"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6pPr>
            <a:lvl7pPr algn="r" indent="0" lvl="6"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7pPr>
            <a:lvl8pPr algn="r" indent="0" lvl="7"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8pPr>
            <a:lvl9pPr algn="r" indent="0" lvl="8"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9pPr>
          </a:lstStyle>
          <a:p>
            <a:pPr algn="r" indent="0" lvl="0" marL="0" rtl="0">
              <a:spcBef>
                <a:spcPts val="0"/>
              </a:spcBef>
              <a:spcAft>
                <a:spcPts val="0"/>
              </a:spcAft>
              <a:buNone/>
            </a:pPr>
            <a:fld id="{00000000-1234-1234-1234-123412341234}" type="slidenum">
              <a:rPr lang="en-GB">
                <a:uFillTx/>
              </a:rPr>
              <a:t>‹#›</a:t>
            </a:fld>
            <a:endParaRPr>
              <a:uFillTx/>
            </a:endParaRPr>
          </a:p>
        </p:txBody>
      </p:sp>
      <p:sp>
        <p:nvSpPr>
          <p:cNvPr xmlns:c="http://schemas.openxmlformats.org/drawingml/2006/chart" xmlns:pic="http://schemas.openxmlformats.org/drawingml/2006/picture" xmlns:dgm="http://schemas.openxmlformats.org/drawingml/2006/diagram" id="266" name="Google Shape;266;p1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2100" y="441174"/>
            <a:ext cx="1452007" cy="572718"/>
          </a:xfrm>
          <a:custGeom>
            <a:avLst/>
            <a:gdLst/>
            <a:ahLst/>
            <a:cxnLst/>
            <a:rect b="b" l="l" r="r" t="t"/>
            <a:pathLst>
              <a:path extrusionOk="0" h="22102" w="56035">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solidFill>
            <a:srgbClr val="FFD300">
              <a:alpha val="27450"/>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67" name="Google Shape;267;p1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8211627" y="884250"/>
            <a:ext cx="1008573" cy="393594"/>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FFD300">
              <a:alpha val="27450"/>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68" name="Google Shape;268;p1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261900" y="364975"/>
            <a:ext cx="1693944" cy="607166"/>
          </a:xfrm>
          <a:custGeom>
            <a:avLst/>
            <a:gdLst/>
            <a:ahLst/>
            <a:cxnLst/>
            <a:rect b="b" l="l" r="r" t="t"/>
            <a:pathLst>
              <a:path extrusionOk="0" h="26566" w="74117">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solidFill>
            <a:srgbClr val="FFD300">
              <a:alpha val="27450"/>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69" name="Google Shape;269;p1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7675" y="205976"/>
            <a:ext cx="802982" cy="313325"/>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FFD300">
              <a:alpha val="27450"/>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BLANK_2">
    <p:spTree>
      <p:nvGrpSpPr>
        <p:cNvPr xmlns:c="http://schemas.openxmlformats.org/drawingml/2006/chart" xmlns:pic="http://schemas.openxmlformats.org/drawingml/2006/picture" xmlns:dgm="http://schemas.openxmlformats.org/drawingml/2006/diagram" id="1" name="Shape 27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71" name="Google Shape;271;p1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2100" y="441174"/>
            <a:ext cx="1452007" cy="572718"/>
          </a:xfrm>
          <a:custGeom>
            <a:avLst/>
            <a:gdLst/>
            <a:ahLst/>
            <a:cxnLst/>
            <a:rect b="b" l="l" r="r" t="t"/>
            <a:pathLst>
              <a:path extrusionOk="0" h="22102" w="56035">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156"/>
                </a:srgbClr>
              </a:gs>
              <a:gs pos="100000">
                <a:srgbClr val="FFFFFF">
                  <a:alpha val="52156"/>
                </a:srgbClr>
              </a:gs>
            </a:gsLst>
            <a:lin ang="5400012"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72" name="Google Shape;272;p1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8211627" y="884250"/>
            <a:ext cx="1008573" cy="393594"/>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012"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73" name="Google Shape;273;p1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261900" y="364975"/>
            <a:ext cx="1693944" cy="607166"/>
          </a:xfrm>
          <a:custGeom>
            <a:avLst/>
            <a:gdLst/>
            <a:ahLst/>
            <a:cxnLst/>
            <a:rect b="b" l="l" r="r" t="t"/>
            <a:pathLst>
              <a:path extrusionOk="0" h="26566" w="74117">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156"/>
                </a:srgbClr>
              </a:gs>
              <a:gs pos="100000">
                <a:srgbClr val="FFFFFF">
                  <a:alpha val="52156"/>
                </a:srgbClr>
              </a:gs>
            </a:gsLst>
            <a:lin ang="5400012"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74" name="Google Shape;274;p1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7675" y="205976"/>
            <a:ext cx="802982" cy="313325"/>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012"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75" name="Google Shape;275;p16"/>
          <p:cNvSpPr xmlns:c="http://schemas.openxmlformats.org/drawingml/2006/chart" xmlns:pic="http://schemas.openxmlformats.org/drawingml/2006/picture" xmlns:dgm="http://schemas.openxmlformats.org/drawingml/2006/diagram" txBox="1">
            <a:spLocks noGrp="1"/>
          </p:cNvSpPr>
          <p:nvPr>
            <p:ph idx="12" type="sldNum"/>
          </p:nvPr>
        </p:nvSpPr>
        <p:spPr xmlns:c="http://schemas.openxmlformats.org/drawingml/2006/chart" xmlns:pic="http://schemas.openxmlformats.org/drawingml/2006/picture" xmlns:dgm="http://schemas.openxmlformats.org/drawingml/2006/diagram">
          <a:xfrm>
            <a:off x="8540298" y="1"/>
            <a:ext cx="548700" cy="3936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algn="r" indent="0" lvl="0"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1pPr>
            <a:lvl2pPr algn="r" indent="0" lvl="1"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2pPr>
            <a:lvl3pPr algn="r" indent="0" lvl="2"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3pPr>
            <a:lvl4pPr algn="r" indent="0" lvl="3"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4pPr>
            <a:lvl5pPr algn="r" indent="0" lvl="4"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5pPr>
            <a:lvl6pPr algn="r" indent="0" lvl="5"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6pPr>
            <a:lvl7pPr algn="r" indent="0" lvl="6"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7pPr>
            <a:lvl8pPr algn="r" indent="0" lvl="7"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8pPr>
            <a:lvl9pPr algn="r" indent="0" lvl="8"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itleOnly">
  <p:cSld name="TITLE_ONLY">
    <p:spTree>
      <p:nvGrpSpPr>
        <p:cNvPr xmlns:c="http://schemas.openxmlformats.org/drawingml/2006/chart" xmlns:pic="http://schemas.openxmlformats.org/drawingml/2006/picture" xmlns:dgm="http://schemas.openxmlformats.org/drawingml/2006/diagram" id="1" name="Shape 27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77" name="Google Shape;277;p1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2100" y="441174"/>
            <a:ext cx="1452007" cy="572718"/>
          </a:xfrm>
          <a:custGeom>
            <a:avLst/>
            <a:gdLst/>
            <a:ahLst/>
            <a:cxnLst/>
            <a:rect b="b" l="l" r="r" t="t"/>
            <a:pathLst>
              <a:path extrusionOk="0" h="22102" w="56035">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78" name="Google Shape;278;p1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8211627" y="884250"/>
            <a:ext cx="1008573" cy="393594"/>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79" name="Google Shape;279;p1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261900" y="364975"/>
            <a:ext cx="1693944" cy="607166"/>
          </a:xfrm>
          <a:custGeom>
            <a:avLst/>
            <a:gdLst/>
            <a:ahLst/>
            <a:cxnLst/>
            <a:rect b="b" l="l" r="r" t="t"/>
            <a:pathLst>
              <a:path extrusionOk="0" h="26566" w="74117">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80" name="Google Shape;280;p1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7675" y="205976"/>
            <a:ext cx="802982" cy="313325"/>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81" name="Google Shape;281;p1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953694"/>
            <a:ext cx="9144000" cy="1178720"/>
          </a:xfrm>
          <a:custGeom>
            <a:avLst/>
            <a:gdLst/>
            <a:ahLst/>
            <a:cxnLst/>
            <a:rect b="b" l="l" r="r" t="t"/>
            <a:pathLst>
              <a:path extrusionOk="0" h="36835" w="28575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1C4587">
              <a:alpha val="22745"/>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82" name="Google Shape;282;p1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5712" y="4025118"/>
            <a:ext cx="9072576" cy="1107296"/>
          </a:xfrm>
          <a:custGeom>
            <a:avLst/>
            <a:gdLst/>
            <a:ahLst/>
            <a:cxnLst/>
            <a:rect b="b" l="l" r="r" t="t"/>
            <a:pathLst>
              <a:path extrusionOk="0" h="34603" w="283518">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3D85C6"/>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83" name="Google Shape;283;p1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886185"/>
            <a:ext cx="9144000" cy="1257312"/>
          </a:xfrm>
          <a:custGeom>
            <a:avLst/>
            <a:gdLst/>
            <a:ahLst/>
            <a:cxnLst/>
            <a:rect b="b" l="l" r="r" t="t"/>
            <a:pathLst>
              <a:path extrusionOk="0" h="39291" w="28575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gradFill>
            <a:gsLst>
              <a:gs pos="0">
                <a:srgbClr val="FFFFFF"/>
              </a:gs>
              <a:gs pos="31000">
                <a:srgbClr val="FFFFFF"/>
              </a:gs>
              <a:gs pos="100000">
                <a:srgbClr val="9FF6FF"/>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84" name="Google Shape;284;p17"/>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lstStyle>
            <a:lvl1pPr algn="ctr" lvl="0"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1pPr>
            <a:lvl2pPr algn="ctr" lvl="1"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2pPr>
            <a:lvl3pPr algn="ctr" lvl="2"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3pPr>
            <a:lvl4pPr algn="ctr" lvl="3"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4pPr>
            <a:lvl5pPr algn="ctr" lvl="4"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5pPr>
            <a:lvl6pPr algn="ctr" lvl="5"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6pPr>
            <a:lvl7pPr algn="ctr" lvl="6"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7pPr>
            <a:lvl8pPr algn="ctr" lvl="7"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8pPr>
            <a:lvl9pPr algn="ctr" lvl="8"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9pPr>
          </a:lstStyle>
          <a:p>
            <a:endParaRPr>
              <a:uFillTx/>
            </a:endParaRPr>
          </a:p>
        </p:txBody>
      </p:sp>
      <p:sp>
        <p:nvSpPr>
          <p:cNvPr xmlns:c="http://schemas.openxmlformats.org/drawingml/2006/chart" xmlns:pic="http://schemas.openxmlformats.org/drawingml/2006/picture" xmlns:dgm="http://schemas.openxmlformats.org/drawingml/2006/diagram" id="285" name="Google Shape;285;p17"/>
          <p:cNvSpPr xmlns:c="http://schemas.openxmlformats.org/drawingml/2006/chart" xmlns:pic="http://schemas.openxmlformats.org/drawingml/2006/picture" xmlns:dgm="http://schemas.openxmlformats.org/drawingml/2006/diagram" txBox="1">
            <a:spLocks noGrp="1"/>
          </p:cNvSpPr>
          <p:nvPr>
            <p:ph idx="12" type="sldNum"/>
          </p:nvPr>
        </p:nvSpPr>
        <p:spPr xmlns:c="http://schemas.openxmlformats.org/drawingml/2006/chart" xmlns:pic="http://schemas.openxmlformats.org/drawingml/2006/picture" xmlns:dgm="http://schemas.openxmlformats.org/drawingml/2006/diagram">
          <a:xfrm>
            <a:off x="8540298" y="1"/>
            <a:ext cx="548700" cy="3936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algn="r" indent="0" lvl="0"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1pPr>
            <a:lvl2pPr algn="r" indent="0" lvl="1"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2pPr>
            <a:lvl3pPr algn="r" indent="0" lvl="2"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3pPr>
            <a:lvl4pPr algn="r" indent="0" lvl="3"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4pPr>
            <a:lvl5pPr algn="r" indent="0" lvl="4"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5pPr>
            <a:lvl6pPr algn="r" indent="0" lvl="5"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6pPr>
            <a:lvl7pPr algn="r" indent="0" lvl="6"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7pPr>
            <a:lvl8pPr algn="r" indent="0" lvl="7"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8pPr>
            <a:lvl9pPr algn="r" indent="0" lvl="8"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CAPTION_ONLY">
    <p:spTree>
      <p:nvGrpSpPr>
        <p:cNvPr xmlns:c="http://schemas.openxmlformats.org/drawingml/2006/chart" xmlns:pic="http://schemas.openxmlformats.org/drawingml/2006/picture" xmlns:dgm="http://schemas.openxmlformats.org/drawingml/2006/diagram" id="1" name="Shape 28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grpSp>
        <p:nvGrpSpPr>
          <p:cNvPr xmlns:c="http://schemas.openxmlformats.org/drawingml/2006/chart" xmlns:pic="http://schemas.openxmlformats.org/drawingml/2006/picture" xmlns:dgm="http://schemas.openxmlformats.org/drawingml/2006/diagram" id="287" name="Google Shape;287;p1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1" y="4553738"/>
            <a:ext cx="9150299" cy="589766"/>
            <a:chOff x="0" y="4278697"/>
            <a:chExt cx="13245946" cy="853743"/>
          </a:xfrm>
        </p:grpSpPr>
        <p:sp>
          <p:nvSpPr>
            <p:cNvPr xmlns:c="http://schemas.openxmlformats.org/drawingml/2006/chart" xmlns:pic="http://schemas.openxmlformats.org/drawingml/2006/picture" xmlns:dgm="http://schemas.openxmlformats.org/drawingml/2006/diagram" id="288" name="Google Shape;288;p1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4278697"/>
              <a:ext cx="6622971" cy="853743"/>
            </a:xfrm>
            <a:custGeom>
              <a:avLst/>
              <a:gdLst/>
              <a:ahLst/>
              <a:cxnLst/>
              <a:rect b="b" l="l" r="r" t="t"/>
              <a:pathLst>
                <a:path extrusionOk="0" h="36835" w="28575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1C4587">
                <a:alpha val="22745"/>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89" name="Google Shape;289;p1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622975" y="4278697"/>
              <a:ext cx="6622971" cy="853743"/>
            </a:xfrm>
            <a:custGeom>
              <a:avLst/>
              <a:gdLst/>
              <a:ahLst/>
              <a:cxnLst/>
              <a:rect b="b" l="l" r="r" t="t"/>
              <a:pathLst>
                <a:path extrusionOk="0" h="36835" w="28575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1C4587">
                <a:alpha val="22745"/>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grpSp>
      <p:sp>
        <p:nvSpPr>
          <p:cNvPr xmlns:c="http://schemas.openxmlformats.org/drawingml/2006/chart" xmlns:pic="http://schemas.openxmlformats.org/drawingml/2006/picture" xmlns:dgm="http://schemas.openxmlformats.org/drawingml/2006/diagram" id="290" name="Google Shape;290;p1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2100" y="441174"/>
            <a:ext cx="1452007" cy="572718"/>
          </a:xfrm>
          <a:custGeom>
            <a:avLst/>
            <a:gdLst/>
            <a:ahLst/>
            <a:cxnLst/>
            <a:rect b="b" l="l" r="r" t="t"/>
            <a:pathLst>
              <a:path extrusionOk="0" h="22102" w="56035">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91" name="Google Shape;291;p1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8211627" y="884250"/>
            <a:ext cx="1008573" cy="393594"/>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92" name="Google Shape;292;p1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261900" y="364975"/>
            <a:ext cx="1693944" cy="607166"/>
          </a:xfrm>
          <a:custGeom>
            <a:avLst/>
            <a:gdLst/>
            <a:ahLst/>
            <a:cxnLst/>
            <a:rect b="b" l="l" r="r" t="t"/>
            <a:pathLst>
              <a:path extrusionOk="0" h="26566" w="74117">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93" name="Google Shape;293;p1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7675" y="205976"/>
            <a:ext cx="802982" cy="313325"/>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94" name="Google Shape;294;p18"/>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766025" y="4101500"/>
            <a:ext cx="7611900" cy="5196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lstStyle>
            <a:lvl1pPr algn="ctr" indent="-228600" lvl="0" marL="457200" marR="0" rtl="0">
              <a:lnSpc>
                <a:spcPct val="100000"/>
              </a:lnSpc>
              <a:spcBef>
                <a:spcPts val="360"/>
              </a:spcBef>
              <a:spcAft>
                <a:spcPts val="0"/>
              </a:spcAft>
              <a:buClr>
                <a:srgbClr val="B1E1F5"/>
              </a:buClr>
              <a:buSzPts val="1400"/>
              <a:buFont typeface="Fira Sans Light"/>
              <a:buNone/>
              <a:defRPr b="0" cap="none" i="0" strike="noStrike" sz="1400" u="none">
                <a:solidFill>
                  <a:srgbClr val="FFFFFF"/>
                </a:solidFill>
                <a:uFillTx/>
                <a:latin typeface="Fira Sans Light"/>
                <a:ea typeface="Fira Sans Light"/>
                <a:cs typeface="Fira Sans Light"/>
                <a:sym typeface="Fira Sans Light"/>
              </a:defRPr>
            </a:lvl1pPr>
          </a:lstStyle>
          <a:p>
            <a:endParaRPr>
              <a:uFillTx/>
            </a:endParaRPr>
          </a:p>
        </p:txBody>
      </p:sp>
      <p:sp>
        <p:nvSpPr>
          <p:cNvPr xmlns:c="http://schemas.openxmlformats.org/drawingml/2006/chart" xmlns:pic="http://schemas.openxmlformats.org/drawingml/2006/picture" xmlns:dgm="http://schemas.openxmlformats.org/drawingml/2006/diagram" id="295" name="Google Shape;295;p18"/>
          <p:cNvSpPr xmlns:c="http://schemas.openxmlformats.org/drawingml/2006/chart" xmlns:pic="http://schemas.openxmlformats.org/drawingml/2006/picture" xmlns:dgm="http://schemas.openxmlformats.org/drawingml/2006/diagram" txBox="1">
            <a:spLocks noGrp="1"/>
          </p:cNvSpPr>
          <p:nvPr>
            <p:ph idx="12" type="sldNum"/>
          </p:nvPr>
        </p:nvSpPr>
        <p:spPr xmlns:c="http://schemas.openxmlformats.org/drawingml/2006/chart" xmlns:pic="http://schemas.openxmlformats.org/drawingml/2006/picture" xmlns:dgm="http://schemas.openxmlformats.org/drawingml/2006/diagram">
          <a:xfrm>
            <a:off x="8540298" y="1"/>
            <a:ext cx="548700" cy="3936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algn="r" indent="0" lvl="0"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1pPr>
            <a:lvl2pPr algn="r" indent="0" lvl="1"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2pPr>
            <a:lvl3pPr algn="r" indent="0" lvl="2"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3pPr>
            <a:lvl4pPr algn="r" indent="0" lvl="3"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4pPr>
            <a:lvl5pPr algn="r" indent="0" lvl="4"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5pPr>
            <a:lvl6pPr algn="r" indent="0" lvl="5"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6pPr>
            <a:lvl7pPr algn="r" indent="0" lvl="6"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7pPr>
            <a:lvl8pPr algn="r" indent="0" lvl="7"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8pPr>
            <a:lvl9pPr algn="r" indent="0" lvl="8"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TITLE_3">
    <p:spTree>
      <p:nvGrpSpPr>
        <p:cNvPr xmlns:c="http://schemas.openxmlformats.org/drawingml/2006/chart" xmlns:pic="http://schemas.openxmlformats.org/drawingml/2006/picture" xmlns:dgm="http://schemas.openxmlformats.org/drawingml/2006/diagram" id="1" name="Shape 29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97" name="Google Shape;297;p19"/>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311708" y="744575"/>
            <a:ext cx="8520600" cy="20526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spcFirstLastPara="1" tIns="91425" wrap="square"/>
          <a:lstStyle>
            <a:lvl1pPr algn="ctr" lvl="0" marR="0" rtl="0">
              <a:lnSpc>
                <a:spcPct val="100000"/>
              </a:lnSpc>
              <a:spcBef>
                <a:spcPts val="0"/>
              </a:spcBef>
              <a:spcAft>
                <a:spcPts val="0"/>
              </a:spcAft>
              <a:buClr>
                <a:srgbClr val="FFFFFF"/>
              </a:buClr>
              <a:buSzPts val="5200"/>
              <a:buFont typeface="Fira Sans"/>
              <a:buNone/>
              <a:defRPr b="1" cap="none" i="0" strike="noStrike" sz="5200" u="none">
                <a:solidFill>
                  <a:srgbClr val="FFFFFF"/>
                </a:solidFill>
                <a:uFillTx/>
                <a:latin typeface="Fira Sans"/>
                <a:ea typeface="Fira Sans"/>
                <a:cs typeface="Fira Sans"/>
                <a:sym typeface="Fira Sans"/>
              </a:defRPr>
            </a:lvl1pPr>
            <a:lvl2pPr algn="ctr" lvl="1" marR="0" rtl="0">
              <a:lnSpc>
                <a:spcPct val="100000"/>
              </a:lnSpc>
              <a:spcBef>
                <a:spcPts val="0"/>
              </a:spcBef>
              <a:spcAft>
                <a:spcPts val="0"/>
              </a:spcAft>
              <a:buClr>
                <a:srgbClr val="FFFFFF"/>
              </a:buClr>
              <a:buSzPts val="5200"/>
              <a:buFont typeface="Fira Sans"/>
              <a:buNone/>
              <a:defRPr b="1" cap="none" i="0" strike="noStrike" sz="5200" u="none">
                <a:solidFill>
                  <a:srgbClr val="FFFFFF"/>
                </a:solidFill>
                <a:uFillTx/>
                <a:latin typeface="Fira Sans"/>
                <a:ea typeface="Fira Sans"/>
                <a:cs typeface="Fira Sans"/>
                <a:sym typeface="Fira Sans"/>
              </a:defRPr>
            </a:lvl2pPr>
            <a:lvl3pPr algn="ctr" lvl="2" marR="0" rtl="0">
              <a:lnSpc>
                <a:spcPct val="100000"/>
              </a:lnSpc>
              <a:spcBef>
                <a:spcPts val="0"/>
              </a:spcBef>
              <a:spcAft>
                <a:spcPts val="0"/>
              </a:spcAft>
              <a:buClr>
                <a:srgbClr val="FFFFFF"/>
              </a:buClr>
              <a:buSzPts val="5200"/>
              <a:buFont typeface="Fira Sans"/>
              <a:buNone/>
              <a:defRPr b="1" cap="none" i="0" strike="noStrike" sz="5200" u="none">
                <a:solidFill>
                  <a:srgbClr val="FFFFFF"/>
                </a:solidFill>
                <a:uFillTx/>
                <a:latin typeface="Fira Sans"/>
                <a:ea typeface="Fira Sans"/>
                <a:cs typeface="Fira Sans"/>
                <a:sym typeface="Fira Sans"/>
              </a:defRPr>
            </a:lvl3pPr>
            <a:lvl4pPr algn="ctr" lvl="3" marR="0" rtl="0">
              <a:lnSpc>
                <a:spcPct val="100000"/>
              </a:lnSpc>
              <a:spcBef>
                <a:spcPts val="0"/>
              </a:spcBef>
              <a:spcAft>
                <a:spcPts val="0"/>
              </a:spcAft>
              <a:buClr>
                <a:srgbClr val="FFFFFF"/>
              </a:buClr>
              <a:buSzPts val="5200"/>
              <a:buFont typeface="Fira Sans"/>
              <a:buNone/>
              <a:defRPr b="1" cap="none" i="0" strike="noStrike" sz="5200" u="none">
                <a:solidFill>
                  <a:srgbClr val="FFFFFF"/>
                </a:solidFill>
                <a:uFillTx/>
                <a:latin typeface="Fira Sans"/>
                <a:ea typeface="Fira Sans"/>
                <a:cs typeface="Fira Sans"/>
                <a:sym typeface="Fira Sans"/>
              </a:defRPr>
            </a:lvl4pPr>
            <a:lvl5pPr algn="ctr" lvl="4" marR="0" rtl="0">
              <a:lnSpc>
                <a:spcPct val="100000"/>
              </a:lnSpc>
              <a:spcBef>
                <a:spcPts val="0"/>
              </a:spcBef>
              <a:spcAft>
                <a:spcPts val="0"/>
              </a:spcAft>
              <a:buClr>
                <a:srgbClr val="FFFFFF"/>
              </a:buClr>
              <a:buSzPts val="5200"/>
              <a:buFont typeface="Fira Sans"/>
              <a:buNone/>
              <a:defRPr b="1" cap="none" i="0" strike="noStrike" sz="5200" u="none">
                <a:solidFill>
                  <a:srgbClr val="FFFFFF"/>
                </a:solidFill>
                <a:uFillTx/>
                <a:latin typeface="Fira Sans"/>
                <a:ea typeface="Fira Sans"/>
                <a:cs typeface="Fira Sans"/>
                <a:sym typeface="Fira Sans"/>
              </a:defRPr>
            </a:lvl5pPr>
            <a:lvl6pPr algn="ctr" lvl="5" marR="0" rtl="0">
              <a:lnSpc>
                <a:spcPct val="100000"/>
              </a:lnSpc>
              <a:spcBef>
                <a:spcPts val="0"/>
              </a:spcBef>
              <a:spcAft>
                <a:spcPts val="0"/>
              </a:spcAft>
              <a:buClr>
                <a:srgbClr val="FFFFFF"/>
              </a:buClr>
              <a:buSzPts val="5200"/>
              <a:buFont typeface="Fira Sans"/>
              <a:buNone/>
              <a:defRPr b="1" cap="none" i="0" strike="noStrike" sz="5200" u="none">
                <a:solidFill>
                  <a:srgbClr val="FFFFFF"/>
                </a:solidFill>
                <a:uFillTx/>
                <a:latin typeface="Fira Sans"/>
                <a:ea typeface="Fira Sans"/>
                <a:cs typeface="Fira Sans"/>
                <a:sym typeface="Fira Sans"/>
              </a:defRPr>
            </a:lvl6pPr>
            <a:lvl7pPr algn="ctr" lvl="6" marR="0" rtl="0">
              <a:lnSpc>
                <a:spcPct val="100000"/>
              </a:lnSpc>
              <a:spcBef>
                <a:spcPts val="0"/>
              </a:spcBef>
              <a:spcAft>
                <a:spcPts val="0"/>
              </a:spcAft>
              <a:buClr>
                <a:srgbClr val="FFFFFF"/>
              </a:buClr>
              <a:buSzPts val="5200"/>
              <a:buFont typeface="Fira Sans"/>
              <a:buNone/>
              <a:defRPr b="1" cap="none" i="0" strike="noStrike" sz="5200" u="none">
                <a:solidFill>
                  <a:srgbClr val="FFFFFF"/>
                </a:solidFill>
                <a:uFillTx/>
                <a:latin typeface="Fira Sans"/>
                <a:ea typeface="Fira Sans"/>
                <a:cs typeface="Fira Sans"/>
                <a:sym typeface="Fira Sans"/>
              </a:defRPr>
            </a:lvl7pPr>
            <a:lvl8pPr algn="ctr" lvl="7" marR="0" rtl="0">
              <a:lnSpc>
                <a:spcPct val="100000"/>
              </a:lnSpc>
              <a:spcBef>
                <a:spcPts val="0"/>
              </a:spcBef>
              <a:spcAft>
                <a:spcPts val="0"/>
              </a:spcAft>
              <a:buClr>
                <a:srgbClr val="FFFFFF"/>
              </a:buClr>
              <a:buSzPts val="5200"/>
              <a:buFont typeface="Fira Sans"/>
              <a:buNone/>
              <a:defRPr b="1" cap="none" i="0" strike="noStrike" sz="5200" u="none">
                <a:solidFill>
                  <a:srgbClr val="FFFFFF"/>
                </a:solidFill>
                <a:uFillTx/>
                <a:latin typeface="Fira Sans"/>
                <a:ea typeface="Fira Sans"/>
                <a:cs typeface="Fira Sans"/>
                <a:sym typeface="Fira Sans"/>
              </a:defRPr>
            </a:lvl8pPr>
            <a:lvl9pPr algn="ctr" lvl="8" marR="0" rtl="0">
              <a:lnSpc>
                <a:spcPct val="100000"/>
              </a:lnSpc>
              <a:spcBef>
                <a:spcPts val="0"/>
              </a:spcBef>
              <a:spcAft>
                <a:spcPts val="0"/>
              </a:spcAft>
              <a:buClr>
                <a:srgbClr val="FFFFFF"/>
              </a:buClr>
              <a:buSzPts val="5200"/>
              <a:buFont typeface="Fira Sans"/>
              <a:buNone/>
              <a:defRPr b="1" cap="none" i="0" strike="noStrike" sz="5200" u="none">
                <a:solidFill>
                  <a:srgbClr val="FFFFFF"/>
                </a:solidFill>
                <a:uFillTx/>
                <a:latin typeface="Fira Sans"/>
                <a:ea typeface="Fira Sans"/>
                <a:cs typeface="Fira Sans"/>
                <a:sym typeface="Fira Sans"/>
              </a:defRPr>
            </a:lvl9pPr>
          </a:lstStyle>
          <a:p>
            <a:endParaRPr>
              <a:uFillTx/>
            </a:endParaRPr>
          </a:p>
        </p:txBody>
      </p:sp>
      <p:sp>
        <p:nvSpPr>
          <p:cNvPr xmlns:c="http://schemas.openxmlformats.org/drawingml/2006/chart" xmlns:pic="http://schemas.openxmlformats.org/drawingml/2006/picture" xmlns:dgm="http://schemas.openxmlformats.org/drawingml/2006/diagram" id="298" name="Google Shape;298;p19"/>
          <p:cNvSpPr xmlns:c="http://schemas.openxmlformats.org/drawingml/2006/chart" xmlns:pic="http://schemas.openxmlformats.org/drawingml/2006/picture" xmlns:dgm="http://schemas.openxmlformats.org/drawingml/2006/diagram" txBox="1">
            <a:spLocks noGrp="1"/>
          </p:cNvSpPr>
          <p:nvPr>
            <p:ph idx="1" type="subTitle"/>
          </p:nvPr>
        </p:nvSpPr>
        <p:spPr xmlns:c="http://schemas.openxmlformats.org/drawingml/2006/chart" xmlns:pic="http://schemas.openxmlformats.org/drawingml/2006/picture" xmlns:dgm="http://schemas.openxmlformats.org/drawingml/2006/diagram">
          <a:xfrm>
            <a:off x="311700" y="2834125"/>
            <a:ext cx="8520600" cy="7926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lstStyle>
            <a:lvl1pPr algn="ctr" lvl="0" marR="0" rtl="0">
              <a:lnSpc>
                <a:spcPct val="100000"/>
              </a:lnSpc>
              <a:spcBef>
                <a:spcPts val="600"/>
              </a:spcBef>
              <a:spcAft>
                <a:spcPts val="0"/>
              </a:spcAft>
              <a:buClr>
                <a:srgbClr val="B1E1F5"/>
              </a:buClr>
              <a:buSzPts val="2800"/>
              <a:buFont typeface="Fira Sans Light"/>
              <a:buNone/>
              <a:defRPr b="0" cap="none" i="0" strike="noStrike" sz="2800" u="none">
                <a:solidFill>
                  <a:srgbClr val="FFFFFF"/>
                </a:solidFill>
                <a:uFillTx/>
                <a:latin typeface="Fira Sans Light"/>
                <a:ea typeface="Fira Sans Light"/>
                <a:cs typeface="Fira Sans Light"/>
                <a:sym typeface="Fira Sans Light"/>
              </a:defRPr>
            </a:lvl1pPr>
            <a:lvl2pPr algn="ctr" lvl="1" marR="0" rtl="0">
              <a:lnSpc>
                <a:spcPct val="100000"/>
              </a:lnSpc>
              <a:spcBef>
                <a:spcPts val="0"/>
              </a:spcBef>
              <a:spcAft>
                <a:spcPts val="0"/>
              </a:spcAft>
              <a:buClr>
                <a:srgbClr val="B1E1F5"/>
              </a:buClr>
              <a:buSzPts val="2800"/>
              <a:buFont typeface="Fira Sans Light"/>
              <a:buNone/>
              <a:defRPr b="0" cap="none" i="0" strike="noStrike" sz="2800" u="none">
                <a:solidFill>
                  <a:srgbClr val="FFFFFF"/>
                </a:solidFill>
                <a:uFillTx/>
                <a:latin typeface="Fira Sans Light"/>
                <a:ea typeface="Fira Sans Light"/>
                <a:cs typeface="Fira Sans Light"/>
                <a:sym typeface="Fira Sans Light"/>
              </a:defRPr>
            </a:lvl2pPr>
            <a:lvl3pPr algn="ctr" lvl="2" marR="0" rtl="0">
              <a:lnSpc>
                <a:spcPct val="100000"/>
              </a:lnSpc>
              <a:spcBef>
                <a:spcPts val="0"/>
              </a:spcBef>
              <a:spcAft>
                <a:spcPts val="0"/>
              </a:spcAft>
              <a:buClr>
                <a:srgbClr val="B1E1F5"/>
              </a:buClr>
              <a:buSzPts val="2800"/>
              <a:buFont typeface="Fira Sans Light"/>
              <a:buNone/>
              <a:defRPr b="0" cap="none" i="0" strike="noStrike" sz="2800" u="none">
                <a:solidFill>
                  <a:srgbClr val="FFFFFF"/>
                </a:solidFill>
                <a:uFillTx/>
                <a:latin typeface="Fira Sans Light"/>
                <a:ea typeface="Fira Sans Light"/>
                <a:cs typeface="Fira Sans Light"/>
                <a:sym typeface="Fira Sans Light"/>
              </a:defRPr>
            </a:lvl3pPr>
            <a:lvl4pPr algn="ctr" lvl="3" marR="0" rtl="0">
              <a:lnSpc>
                <a:spcPct val="100000"/>
              </a:lnSpc>
              <a:spcBef>
                <a:spcPts val="0"/>
              </a:spcBef>
              <a:spcAft>
                <a:spcPts val="0"/>
              </a:spcAft>
              <a:buClr>
                <a:srgbClr val="FFFFFF"/>
              </a:buClr>
              <a:buSzPts val="2800"/>
              <a:buFont typeface="Fira Sans Light"/>
              <a:buNone/>
              <a:defRPr b="0" cap="none" i="0" strike="noStrike" sz="2800" u="none">
                <a:solidFill>
                  <a:srgbClr val="FFFFFF"/>
                </a:solidFill>
                <a:uFillTx/>
                <a:latin typeface="Fira Sans Light"/>
                <a:ea typeface="Fira Sans Light"/>
                <a:cs typeface="Fira Sans Light"/>
                <a:sym typeface="Fira Sans Light"/>
              </a:defRPr>
            </a:lvl4pPr>
            <a:lvl5pPr algn="ctr" lvl="4" marR="0" rtl="0">
              <a:lnSpc>
                <a:spcPct val="100000"/>
              </a:lnSpc>
              <a:spcBef>
                <a:spcPts val="0"/>
              </a:spcBef>
              <a:spcAft>
                <a:spcPts val="0"/>
              </a:spcAft>
              <a:buClr>
                <a:srgbClr val="FFFFFF"/>
              </a:buClr>
              <a:buSzPts val="2800"/>
              <a:buFont typeface="Fira Sans Light"/>
              <a:buNone/>
              <a:defRPr b="0" cap="none" i="0" strike="noStrike" sz="2800" u="none">
                <a:solidFill>
                  <a:srgbClr val="FFFFFF"/>
                </a:solidFill>
                <a:uFillTx/>
                <a:latin typeface="Fira Sans Light"/>
                <a:ea typeface="Fira Sans Light"/>
                <a:cs typeface="Fira Sans Light"/>
                <a:sym typeface="Fira Sans Light"/>
              </a:defRPr>
            </a:lvl5pPr>
            <a:lvl6pPr algn="ctr" lvl="5" marR="0" rtl="0">
              <a:lnSpc>
                <a:spcPct val="100000"/>
              </a:lnSpc>
              <a:spcBef>
                <a:spcPts val="0"/>
              </a:spcBef>
              <a:spcAft>
                <a:spcPts val="0"/>
              </a:spcAft>
              <a:buClr>
                <a:srgbClr val="FFFFFF"/>
              </a:buClr>
              <a:buSzPts val="2800"/>
              <a:buFont typeface="Fira Sans Light"/>
              <a:buNone/>
              <a:defRPr b="0" cap="none" i="0" strike="noStrike" sz="2800" u="none">
                <a:solidFill>
                  <a:srgbClr val="FFFFFF"/>
                </a:solidFill>
                <a:uFillTx/>
                <a:latin typeface="Fira Sans Light"/>
                <a:ea typeface="Fira Sans Light"/>
                <a:cs typeface="Fira Sans Light"/>
                <a:sym typeface="Fira Sans Light"/>
              </a:defRPr>
            </a:lvl6pPr>
            <a:lvl7pPr algn="ctr" lvl="6" marR="0" rtl="0">
              <a:lnSpc>
                <a:spcPct val="100000"/>
              </a:lnSpc>
              <a:spcBef>
                <a:spcPts val="0"/>
              </a:spcBef>
              <a:spcAft>
                <a:spcPts val="0"/>
              </a:spcAft>
              <a:buClr>
                <a:srgbClr val="FFFFFF"/>
              </a:buClr>
              <a:buSzPts val="2800"/>
              <a:buFont typeface="Fira Sans Light"/>
              <a:buNone/>
              <a:defRPr b="0" cap="none" i="0" strike="noStrike" sz="2800" u="none">
                <a:solidFill>
                  <a:srgbClr val="FFFFFF"/>
                </a:solidFill>
                <a:uFillTx/>
                <a:latin typeface="Fira Sans Light"/>
                <a:ea typeface="Fira Sans Light"/>
                <a:cs typeface="Fira Sans Light"/>
                <a:sym typeface="Fira Sans Light"/>
              </a:defRPr>
            </a:lvl7pPr>
            <a:lvl8pPr algn="ctr" lvl="7" marR="0" rtl="0">
              <a:lnSpc>
                <a:spcPct val="100000"/>
              </a:lnSpc>
              <a:spcBef>
                <a:spcPts val="0"/>
              </a:spcBef>
              <a:spcAft>
                <a:spcPts val="0"/>
              </a:spcAft>
              <a:buClr>
                <a:srgbClr val="FFFFFF"/>
              </a:buClr>
              <a:buSzPts val="2800"/>
              <a:buFont typeface="Fira Sans Light"/>
              <a:buNone/>
              <a:defRPr b="0" cap="none" i="0" strike="noStrike" sz="2800" u="none">
                <a:solidFill>
                  <a:srgbClr val="FFFFFF"/>
                </a:solidFill>
                <a:uFillTx/>
                <a:latin typeface="Fira Sans Light"/>
                <a:ea typeface="Fira Sans Light"/>
                <a:cs typeface="Fira Sans Light"/>
                <a:sym typeface="Fira Sans Light"/>
              </a:defRPr>
            </a:lvl8pPr>
            <a:lvl9pPr algn="ctr" lvl="8" marR="0" rtl="0">
              <a:lnSpc>
                <a:spcPct val="100000"/>
              </a:lnSpc>
              <a:spcBef>
                <a:spcPts val="0"/>
              </a:spcBef>
              <a:spcAft>
                <a:spcPts val="0"/>
              </a:spcAft>
              <a:buClr>
                <a:srgbClr val="FFFFFF"/>
              </a:buClr>
              <a:buSzPts val="2800"/>
              <a:buFont typeface="Fira Sans Light"/>
              <a:buNone/>
              <a:defRPr b="0" cap="none" i="0" strike="noStrike" sz="2800" u="none">
                <a:solidFill>
                  <a:srgbClr val="FFFFFF"/>
                </a:solidFill>
                <a:uFillTx/>
                <a:latin typeface="Fira Sans Light"/>
                <a:ea typeface="Fira Sans Light"/>
                <a:cs typeface="Fira Sans Light"/>
                <a:sym typeface="Fira Sans Light"/>
              </a:defRPr>
            </a:lvl9pPr>
          </a:lstStyle>
          <a:p>
            <a:endParaRPr>
              <a:uFillTx/>
            </a:endParaRPr>
          </a:p>
        </p:txBody>
      </p:sp>
      <p:sp>
        <p:nvSpPr>
          <p:cNvPr xmlns:c="http://schemas.openxmlformats.org/drawingml/2006/chart" xmlns:pic="http://schemas.openxmlformats.org/drawingml/2006/picture" xmlns:dgm="http://schemas.openxmlformats.org/drawingml/2006/diagram" id="299" name="Google Shape;299;p19"/>
          <p:cNvSpPr xmlns:c="http://schemas.openxmlformats.org/drawingml/2006/chart" xmlns:pic="http://schemas.openxmlformats.org/drawingml/2006/picture" xmlns:dgm="http://schemas.openxmlformats.org/drawingml/2006/diagram" txBox="1">
            <a:spLocks noGrp="1"/>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algn="r" indent="0" lvl="0"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1pPr>
            <a:lvl2pPr algn="r" indent="0" lvl="1"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2pPr>
            <a:lvl3pPr algn="r" indent="0" lvl="2"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3pPr>
            <a:lvl4pPr algn="r" indent="0" lvl="3"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4pPr>
            <a:lvl5pPr algn="r" indent="0" lvl="4"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5pPr>
            <a:lvl6pPr algn="r" indent="0" lvl="5"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6pPr>
            <a:lvl7pPr algn="r" indent="0" lvl="6"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7pPr>
            <a:lvl8pPr algn="r" indent="0" lvl="7"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8pPr>
            <a:lvl9pPr algn="r" indent="0" lvl="8"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obj">
  <p:cSld name="Title and Content">
    <p:spTree>
      <p:nvGrpSpPr>
        <p:cNvPr xmlns:c="http://schemas.openxmlformats.org/drawingml/2006/chart" xmlns:pic="http://schemas.openxmlformats.org/drawingml/2006/picture" xmlns:dgm="http://schemas.openxmlformats.org/drawingml/2006/diagram" id="1" name="Shape 18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cxnSp>
        <p:nvCxnSpPr>
          <p:cNvPr xmlns:c="http://schemas.openxmlformats.org/drawingml/2006/chart" xmlns:pic="http://schemas.openxmlformats.org/drawingml/2006/picture" xmlns:dgm="http://schemas.openxmlformats.org/drawingml/2006/diagram" id="186" name="Shape 186"/>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1047127" y="1816100"/>
            <a:ext cx="7055474" cy="0"/>
          </a:xfrm>
          <a:prstGeom prst="straightConnector1">
            <a:avLst/>
          </a:prstGeom>
          <a:noFill/>
          <a:ln cap="flat" cmpd="sng" w="15875">
            <a:solidFill>
              <a:schemeClr val="accent1"/>
            </a:solidFill>
            <a:prstDash val="solid"/>
            <a:round/>
            <a:headEnd len="med" type="none" w="med"/>
            <a:tailEnd len="med" type="none" w="med"/>
          </a:ln>
        </p:spPr>
      </p:cxnSp>
      <p:sp>
        <p:nvSpPr>
          <p:cNvPr xmlns:c="http://schemas.openxmlformats.org/drawingml/2006/chart" xmlns:pic="http://schemas.openxmlformats.org/drawingml/2006/picture" xmlns:dgm="http://schemas.openxmlformats.org/drawingml/2006/diagram" id="187" name="Shape 187"/>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971552" y="736600"/>
            <a:ext cx="7200897" cy="9779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tIns="91425" wrap="square"/>
          <a:lstStyle>
            <a:lvl1pPr algn="ctr" indent="0" lvl="0" marL="0" marR="0" rtl="0">
              <a:spcBef>
                <a:spcPts val="0"/>
              </a:spcBef>
              <a:buClr>
                <a:srgbClr val="262626"/>
              </a:buClr>
              <a:buSzPct val="42424"/>
              <a:buFont typeface="Garamond"/>
              <a:buNone/>
              <a:defRPr b="0" cap="none" i="0" strike="noStrike" sz="3300" u="none">
                <a:solidFill>
                  <a:srgbClr val="262626"/>
                </a:solidFill>
                <a:uFillTx/>
                <a:latin typeface="Garamond"/>
                <a:ea typeface="Garamond"/>
                <a:cs typeface="Garamond"/>
                <a:sym typeface="Garamond"/>
              </a:defRPr>
            </a:lvl1pPr>
            <a:lvl2pPr algn="l" indent="0" lvl="1" marL="0" marR="0" rtl="0">
              <a:spcBef>
                <a:spcPts val="0"/>
              </a:spcBef>
              <a:buSzPct val="77777"/>
              <a:buNone/>
              <a:defRPr b="0" cap="none" i="0" strike="noStrike" sz="1800" u="none">
                <a:solidFill>
                  <a:schemeClr val="dk2"/>
                </a:solidFill>
                <a:uFillTx/>
              </a:defRPr>
            </a:lvl2pPr>
            <a:lvl3pPr algn="l" indent="0" lvl="2" marL="0" marR="0" rtl="0">
              <a:spcBef>
                <a:spcPts val="0"/>
              </a:spcBef>
              <a:buSzPct val="77777"/>
              <a:buNone/>
              <a:defRPr b="0" cap="none" i="0" strike="noStrike" sz="1800" u="none">
                <a:solidFill>
                  <a:schemeClr val="dk2"/>
                </a:solidFill>
                <a:uFillTx/>
              </a:defRPr>
            </a:lvl3pPr>
            <a:lvl4pPr algn="l" indent="0" lvl="3" marL="0" marR="0" rtl="0">
              <a:spcBef>
                <a:spcPts val="0"/>
              </a:spcBef>
              <a:buSzPct val="77777"/>
              <a:buNone/>
              <a:defRPr b="0" cap="none" i="0" strike="noStrike" sz="1800" u="none">
                <a:solidFill>
                  <a:schemeClr val="dk2"/>
                </a:solidFill>
                <a:uFillTx/>
              </a:defRPr>
            </a:lvl4pPr>
            <a:lvl5pPr algn="l" indent="0" lvl="4" marL="0" marR="0" rtl="0">
              <a:spcBef>
                <a:spcPts val="0"/>
              </a:spcBef>
              <a:buSzPct val="77777"/>
              <a:buNone/>
              <a:defRPr b="0" cap="none" i="0" strike="noStrike" sz="1800" u="none">
                <a:solidFill>
                  <a:schemeClr val="dk2"/>
                </a:solidFill>
                <a:uFillTx/>
              </a:defRPr>
            </a:lvl5pPr>
            <a:lvl6pPr algn="l" indent="0" lvl="5" marL="0" marR="0" rtl="0">
              <a:spcBef>
                <a:spcPts val="0"/>
              </a:spcBef>
              <a:buSzPct val="77777"/>
              <a:buNone/>
              <a:defRPr b="0" cap="none" i="0" strike="noStrike" sz="1800" u="none">
                <a:solidFill>
                  <a:schemeClr val="dk2"/>
                </a:solidFill>
                <a:uFillTx/>
              </a:defRPr>
            </a:lvl6pPr>
            <a:lvl7pPr algn="l" indent="0" lvl="6" marL="0" marR="0" rtl="0">
              <a:spcBef>
                <a:spcPts val="0"/>
              </a:spcBef>
              <a:buSzPct val="77777"/>
              <a:buNone/>
              <a:defRPr b="0" cap="none" i="0" strike="noStrike" sz="1800" u="none">
                <a:solidFill>
                  <a:schemeClr val="dk2"/>
                </a:solidFill>
                <a:uFillTx/>
              </a:defRPr>
            </a:lvl7pPr>
            <a:lvl8pPr algn="l" indent="0" lvl="7" marL="0" marR="0" rtl="0">
              <a:spcBef>
                <a:spcPts val="0"/>
              </a:spcBef>
              <a:buSzPct val="77777"/>
              <a:buNone/>
              <a:defRPr b="0" cap="none" i="0" strike="noStrike" sz="1800" u="none">
                <a:solidFill>
                  <a:schemeClr val="dk2"/>
                </a:solidFill>
                <a:uFillTx/>
              </a:defRPr>
            </a:lvl8pPr>
            <a:lvl9pPr algn="l" indent="0" lvl="8" marL="0" marR="0" rtl="0">
              <a:spcBef>
                <a:spcPts val="0"/>
              </a:spcBef>
              <a:buSzPct val="77777"/>
              <a:buNone/>
              <a:defRPr b="0" cap="none" i="0" strike="noStrike" sz="1800" u="none">
                <a:solidFill>
                  <a:schemeClr val="dk2"/>
                </a:solidFill>
                <a:uFillTx/>
              </a:defRPr>
            </a:lvl9pPr>
          </a:lstStyle>
          <a:p>
            <a:endParaRPr>
              <a:uFillTx/>
            </a:endParaRPr>
          </a:p>
        </p:txBody>
      </p:sp>
      <p:sp>
        <p:nvSpPr>
          <p:cNvPr xmlns:c="http://schemas.openxmlformats.org/drawingml/2006/chart" xmlns:pic="http://schemas.openxmlformats.org/drawingml/2006/picture" xmlns:dgm="http://schemas.openxmlformats.org/drawingml/2006/diagram" id="188" name="Shape 188"/>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971552" y="1917699"/>
            <a:ext cx="7200897" cy="2489202"/>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wrap="square"/>
          <a:lstStyle>
            <a:lvl1pPr algn="l" indent="-82866" lvl="0" marL="214308" marR="0" rtl="0">
              <a:spcBef>
                <a:spcPts val="360"/>
              </a:spcBef>
              <a:spcAft>
                <a:spcPts val="450"/>
              </a:spcAft>
              <a:buClr>
                <a:schemeClr val="accent1"/>
              </a:buClr>
              <a:buSzPct val="115000"/>
              <a:buFont typeface="Arial"/>
              <a:buChar char="•"/>
              <a:defRPr b="0" cap="none" i="0" strike="noStrike" sz="1800" u="none">
                <a:solidFill>
                  <a:srgbClr val="262626"/>
                </a:solidFill>
                <a:uFillTx/>
                <a:latin typeface="Garamond"/>
                <a:ea typeface="Garamond"/>
                <a:cs typeface="Garamond"/>
                <a:sym typeface="Garamond"/>
              </a:defRPr>
            </a:lvl1pPr>
            <a:lvl2pPr algn="l" indent="-104773" lvl="1" marL="557199" marR="0" rtl="0">
              <a:spcBef>
                <a:spcPts val="300"/>
              </a:spcBef>
              <a:spcAft>
                <a:spcPts val="450"/>
              </a:spcAft>
              <a:buClr>
                <a:schemeClr val="accent1"/>
              </a:buClr>
              <a:buSzPct val="115000"/>
              <a:buFont typeface="Arial"/>
              <a:buChar char="•"/>
              <a:defRPr b="0" cap="none" i="0" strike="noStrike" sz="1500" u="none">
                <a:solidFill>
                  <a:srgbClr val="262626"/>
                </a:solidFill>
                <a:uFillTx/>
                <a:latin typeface="Garamond"/>
                <a:ea typeface="Garamond"/>
                <a:cs typeface="Garamond"/>
                <a:sym typeface="Garamond"/>
              </a:defRPr>
            </a:lvl2pPr>
            <a:lvl3pPr algn="l" indent="-115726" lvl="2" marL="900091" marR="0" rtl="0">
              <a:spcBef>
                <a:spcPts val="270"/>
              </a:spcBef>
              <a:spcAft>
                <a:spcPts val="450"/>
              </a:spcAft>
              <a:buClr>
                <a:schemeClr val="accent1"/>
              </a:buClr>
              <a:buSzPct val="115000"/>
              <a:buFont typeface="Arial"/>
              <a:buChar char="•"/>
              <a:defRPr b="0" cap="none" i="0" strike="noStrike" sz="1350" u="none">
                <a:solidFill>
                  <a:srgbClr val="262626"/>
                </a:solidFill>
                <a:uFillTx/>
                <a:latin typeface="Garamond"/>
                <a:ea typeface="Garamond"/>
                <a:cs typeface="Garamond"/>
                <a:sym typeface="Garamond"/>
              </a:defRPr>
            </a:lvl3pPr>
            <a:lvl4pPr algn="l" indent="-40956" lvl="3" marL="1157259" marR="0" rtl="0">
              <a:spcBef>
                <a:spcPts val="240"/>
              </a:spcBef>
              <a:spcAft>
                <a:spcPts val="450"/>
              </a:spcAft>
              <a:buClr>
                <a:schemeClr val="accent1"/>
              </a:buClr>
              <a:buSzPct val="115000"/>
              <a:buFont typeface="Arial"/>
              <a:buChar char="•"/>
              <a:defRPr b="0" cap="none" i="0" strike="noStrike" sz="1200" u="none">
                <a:solidFill>
                  <a:srgbClr val="262626"/>
                </a:solidFill>
                <a:uFillTx/>
                <a:latin typeface="Garamond"/>
                <a:ea typeface="Garamond"/>
                <a:cs typeface="Garamond"/>
                <a:sym typeface="Garamond"/>
              </a:defRPr>
            </a:lvl4pPr>
            <a:lvl5pPr algn="l" indent="-51910" lvl="4" marL="1500151" marR="0" rtl="0">
              <a:spcBef>
                <a:spcPts val="210"/>
              </a:spcBef>
              <a:spcAft>
                <a:spcPts val="450"/>
              </a:spcAft>
              <a:buClr>
                <a:schemeClr val="accent1"/>
              </a:buClr>
              <a:buSzPct val="115000"/>
              <a:buFont typeface="Arial"/>
              <a:buChar char="•"/>
              <a:defRPr b="0" cap="none" i="0" strike="noStrike" sz="1050" u="none">
                <a:solidFill>
                  <a:srgbClr val="262626"/>
                </a:solidFill>
                <a:uFillTx/>
                <a:latin typeface="Garamond"/>
                <a:ea typeface="Garamond"/>
                <a:cs typeface="Garamond"/>
                <a:sym typeface="Garamond"/>
              </a:defRPr>
            </a:lvl5pPr>
            <a:lvl6pPr algn="l" indent="-94771" lvl="5" marL="1885903" marR="0" rtl="0">
              <a:spcBef>
                <a:spcPts val="210"/>
              </a:spcBef>
              <a:spcAft>
                <a:spcPts val="450"/>
              </a:spcAft>
              <a:buClr>
                <a:schemeClr val="accent1"/>
              </a:buClr>
              <a:buSzPct val="115000"/>
              <a:buFont typeface="Arial"/>
              <a:buChar char="•"/>
              <a:defRPr b="0" cap="none" i="0" strike="noStrike" sz="1050" u="none">
                <a:solidFill>
                  <a:srgbClr val="262626"/>
                </a:solidFill>
                <a:uFillTx/>
                <a:latin typeface="Garamond"/>
                <a:ea typeface="Garamond"/>
                <a:cs typeface="Garamond"/>
                <a:sym typeface="Garamond"/>
              </a:defRPr>
            </a:lvl6pPr>
            <a:lvl7pPr algn="l" indent="-94771" lvl="6" marL="2228795" marR="0" rtl="0">
              <a:spcBef>
                <a:spcPts val="210"/>
              </a:spcBef>
              <a:spcAft>
                <a:spcPts val="450"/>
              </a:spcAft>
              <a:buClr>
                <a:schemeClr val="accent1"/>
              </a:buClr>
              <a:buSzPct val="115000"/>
              <a:buFont typeface="Arial"/>
              <a:buChar char="•"/>
              <a:defRPr b="0" cap="none" i="0" strike="noStrike" sz="1050" u="none">
                <a:solidFill>
                  <a:srgbClr val="262626"/>
                </a:solidFill>
                <a:uFillTx/>
                <a:latin typeface="Garamond"/>
                <a:ea typeface="Garamond"/>
                <a:cs typeface="Garamond"/>
                <a:sym typeface="Garamond"/>
              </a:defRPr>
            </a:lvl7pPr>
            <a:lvl8pPr algn="l" indent="-94771" lvl="7" marL="2571686" marR="0" rtl="0">
              <a:spcBef>
                <a:spcPts val="210"/>
              </a:spcBef>
              <a:spcAft>
                <a:spcPts val="450"/>
              </a:spcAft>
              <a:buClr>
                <a:schemeClr val="accent1"/>
              </a:buClr>
              <a:buSzPct val="115000"/>
              <a:buFont typeface="Arial"/>
              <a:buChar char="•"/>
              <a:defRPr b="0" cap="none" i="0" strike="noStrike" sz="1050" u="none">
                <a:solidFill>
                  <a:srgbClr val="262626"/>
                </a:solidFill>
                <a:uFillTx/>
                <a:latin typeface="Garamond"/>
                <a:ea typeface="Garamond"/>
                <a:cs typeface="Garamond"/>
                <a:sym typeface="Garamond"/>
              </a:defRPr>
            </a:lvl8pPr>
            <a:lvl9pPr algn="l" indent="-94771" lvl="8" marL="2914577" marR="0" rtl="0">
              <a:spcBef>
                <a:spcPts val="210"/>
              </a:spcBef>
              <a:spcAft>
                <a:spcPts val="450"/>
              </a:spcAft>
              <a:buClr>
                <a:schemeClr val="accent1"/>
              </a:buClr>
              <a:buSzPct val="115000"/>
              <a:buFont typeface="Arial"/>
              <a:buChar char="•"/>
              <a:defRPr b="0" cap="none" i="0" strike="noStrike" sz="1050" u="none">
                <a:solidFill>
                  <a:srgbClr val="262626"/>
                </a:solidFill>
                <a:uFillTx/>
                <a:latin typeface="Garamond"/>
                <a:ea typeface="Garamond"/>
                <a:cs typeface="Garamond"/>
                <a:sym typeface="Garamond"/>
              </a:defRPr>
            </a:lvl9pPr>
          </a:lstStyle>
          <a:p>
            <a:endParaRPr>
              <a:uFillTx/>
            </a:endParaRPr>
          </a:p>
        </p:txBody>
      </p:sp>
      <p:sp>
        <p:nvSpPr>
          <p:cNvPr xmlns:c="http://schemas.openxmlformats.org/drawingml/2006/chart" xmlns:pic="http://schemas.openxmlformats.org/drawingml/2006/picture" xmlns:dgm="http://schemas.openxmlformats.org/drawingml/2006/diagram" id="189" name="Shape 189"/>
          <p:cNvSpPr xmlns:c="http://schemas.openxmlformats.org/drawingml/2006/chart" xmlns:pic="http://schemas.openxmlformats.org/drawingml/2006/picture" xmlns:dgm="http://schemas.openxmlformats.org/drawingml/2006/diagram" txBox="1">
            <a:spLocks noGrp="1"/>
          </p:cNvSpPr>
          <p:nvPr>
            <p:ph idx="10" type="dt"/>
          </p:nvPr>
        </p:nvSpPr>
        <p:spPr xmlns:c="http://schemas.openxmlformats.org/drawingml/2006/chart" xmlns:pic="http://schemas.openxmlformats.org/drawingml/2006/picture" xmlns:dgm="http://schemas.openxmlformats.org/drawingml/2006/diagram">
          <a:xfrm>
            <a:off x="6508126" y="4476750"/>
            <a:ext cx="1200150" cy="20955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tIns="91425" wrap="square"/>
          <a:lstStyle>
            <a:lvl1pPr algn="r" indent="0" lvl="0" marL="0" marR="0" rtl="0">
              <a:lnSpc>
                <a:spcPct val="100000"/>
              </a:lnSpc>
              <a:spcBef>
                <a:spcPts val="0"/>
              </a:spcBef>
              <a:spcAft>
                <a:spcPts val="0"/>
              </a:spcAft>
              <a:buClr>
                <a:schemeClr val="dk1"/>
              </a:buClr>
              <a:buSzPct val="186666"/>
              <a:buFont typeface="Garamond"/>
              <a:buNone/>
              <a:defRPr b="0" cap="none" i="0" strike="noStrike" sz="750" u="none">
                <a:solidFill>
                  <a:schemeClr val="dk1"/>
                </a:solidFill>
                <a:uFillTx/>
                <a:latin typeface="Garamond"/>
                <a:ea typeface="Garamond"/>
                <a:cs typeface="Garamond"/>
                <a:sym typeface="Garamond"/>
              </a:defRPr>
            </a:lvl1pPr>
            <a:lvl2pPr algn="l" indent="0" lvl="1" marL="457189" marR="0" rtl="0">
              <a:lnSpc>
                <a:spcPct val="100000"/>
              </a:lnSpc>
              <a:spcBef>
                <a:spcPts val="0"/>
              </a:spcBef>
              <a:spcAft>
                <a:spcPts val="0"/>
              </a:spcAft>
              <a:buClr>
                <a:srgbClr val="000000"/>
              </a:buClr>
              <a:buSzPct val="100000"/>
              <a:buFont typeface="Arial"/>
              <a:buNone/>
              <a:defRPr b="0" cap="none" i="0" strike="noStrike" sz="1400" u="none">
                <a:solidFill>
                  <a:srgbClr val="000000"/>
                </a:solidFill>
                <a:uFillTx/>
                <a:latin typeface="Arial"/>
                <a:ea typeface="Arial"/>
                <a:cs typeface="Arial"/>
                <a:sym typeface="Arial"/>
              </a:defRPr>
            </a:lvl2pPr>
            <a:lvl3pPr algn="l" indent="0" lvl="2" marL="914378" marR="0" rtl="0">
              <a:lnSpc>
                <a:spcPct val="100000"/>
              </a:lnSpc>
              <a:spcBef>
                <a:spcPts val="0"/>
              </a:spcBef>
              <a:spcAft>
                <a:spcPts val="0"/>
              </a:spcAft>
              <a:buClr>
                <a:srgbClr val="000000"/>
              </a:buClr>
              <a:buSzPct val="100000"/>
              <a:buFont typeface="Arial"/>
              <a:buNone/>
              <a:defRPr b="0" cap="none" i="0" strike="noStrike" sz="1400" u="none">
                <a:solidFill>
                  <a:srgbClr val="000000"/>
                </a:solidFill>
                <a:uFillTx/>
                <a:latin typeface="Arial"/>
                <a:ea typeface="Arial"/>
                <a:cs typeface="Arial"/>
                <a:sym typeface="Arial"/>
              </a:defRPr>
            </a:lvl3pPr>
            <a:lvl4pPr algn="l" indent="0" lvl="3" marL="1371566" marR="0" rtl="0">
              <a:lnSpc>
                <a:spcPct val="100000"/>
              </a:lnSpc>
              <a:spcBef>
                <a:spcPts val="0"/>
              </a:spcBef>
              <a:spcAft>
                <a:spcPts val="0"/>
              </a:spcAft>
              <a:buClr>
                <a:srgbClr val="000000"/>
              </a:buClr>
              <a:buSzPct val="100000"/>
              <a:buFont typeface="Arial"/>
              <a:buNone/>
              <a:defRPr b="0" cap="none" i="0" strike="noStrike" sz="1400" u="none">
                <a:solidFill>
                  <a:srgbClr val="000000"/>
                </a:solidFill>
                <a:uFillTx/>
                <a:latin typeface="Arial"/>
                <a:ea typeface="Arial"/>
                <a:cs typeface="Arial"/>
                <a:sym typeface="Arial"/>
              </a:defRPr>
            </a:lvl4pPr>
            <a:lvl5pPr algn="l" indent="0" lvl="4" marL="1828754" marR="0" rtl="0">
              <a:lnSpc>
                <a:spcPct val="100000"/>
              </a:lnSpc>
              <a:spcBef>
                <a:spcPts val="0"/>
              </a:spcBef>
              <a:spcAft>
                <a:spcPts val="0"/>
              </a:spcAft>
              <a:buClr>
                <a:srgbClr val="000000"/>
              </a:buClr>
              <a:buSzPct val="100000"/>
              <a:buFont typeface="Arial"/>
              <a:buNone/>
              <a:defRPr b="0" cap="none" i="0" strike="noStrike" sz="1400" u="none">
                <a:solidFill>
                  <a:srgbClr val="000000"/>
                </a:solidFill>
                <a:uFillTx/>
                <a:latin typeface="Arial"/>
                <a:ea typeface="Arial"/>
                <a:cs typeface="Arial"/>
                <a:sym typeface="Arial"/>
              </a:defRPr>
            </a:lvl5pPr>
            <a:lvl6pPr algn="l" indent="0" lvl="5" marL="2285943" marR="0" rtl="0">
              <a:lnSpc>
                <a:spcPct val="100000"/>
              </a:lnSpc>
              <a:spcBef>
                <a:spcPts val="0"/>
              </a:spcBef>
              <a:spcAft>
                <a:spcPts val="0"/>
              </a:spcAft>
              <a:buClr>
                <a:srgbClr val="000000"/>
              </a:buClr>
              <a:buSzPct val="100000"/>
              <a:buFont typeface="Arial"/>
              <a:buNone/>
              <a:defRPr b="0" cap="none" i="0" strike="noStrike" sz="1400" u="none">
                <a:solidFill>
                  <a:srgbClr val="000000"/>
                </a:solidFill>
                <a:uFillTx/>
                <a:latin typeface="Arial"/>
                <a:ea typeface="Arial"/>
                <a:cs typeface="Arial"/>
                <a:sym typeface="Arial"/>
              </a:defRPr>
            </a:lvl6pPr>
            <a:lvl7pPr algn="l" indent="0" lvl="6" marL="2743132" marR="0" rtl="0">
              <a:lnSpc>
                <a:spcPct val="100000"/>
              </a:lnSpc>
              <a:spcBef>
                <a:spcPts val="0"/>
              </a:spcBef>
              <a:spcAft>
                <a:spcPts val="0"/>
              </a:spcAft>
              <a:buClr>
                <a:srgbClr val="000000"/>
              </a:buClr>
              <a:buSzPct val="100000"/>
              <a:buFont typeface="Arial"/>
              <a:buNone/>
              <a:defRPr b="0" cap="none" i="0" strike="noStrike" sz="1400" u="none">
                <a:solidFill>
                  <a:srgbClr val="000000"/>
                </a:solidFill>
                <a:uFillTx/>
                <a:latin typeface="Arial"/>
                <a:ea typeface="Arial"/>
                <a:cs typeface="Arial"/>
                <a:sym typeface="Arial"/>
              </a:defRPr>
            </a:lvl7pPr>
            <a:lvl8pPr algn="l" indent="0" lvl="7" marL="3200320" marR="0" rtl="0">
              <a:lnSpc>
                <a:spcPct val="100000"/>
              </a:lnSpc>
              <a:spcBef>
                <a:spcPts val="0"/>
              </a:spcBef>
              <a:spcAft>
                <a:spcPts val="0"/>
              </a:spcAft>
              <a:buClr>
                <a:srgbClr val="000000"/>
              </a:buClr>
              <a:buSzPct val="100000"/>
              <a:buFont typeface="Arial"/>
              <a:buNone/>
              <a:defRPr b="0" cap="none" i="0" strike="noStrike" sz="1400" u="none">
                <a:solidFill>
                  <a:srgbClr val="000000"/>
                </a:solidFill>
                <a:uFillTx/>
                <a:latin typeface="Arial"/>
                <a:ea typeface="Arial"/>
                <a:cs typeface="Arial"/>
                <a:sym typeface="Arial"/>
              </a:defRPr>
            </a:lvl8pPr>
            <a:lvl9pPr algn="l" indent="0" lvl="8" marL="3657509" marR="0" rtl="0">
              <a:lnSpc>
                <a:spcPct val="100000"/>
              </a:lnSpc>
              <a:spcBef>
                <a:spcPts val="0"/>
              </a:spcBef>
              <a:spcAft>
                <a:spcPts val="0"/>
              </a:spcAft>
              <a:buClr>
                <a:srgbClr val="000000"/>
              </a:buClr>
              <a:buSzPct val="100000"/>
              <a:buFont typeface="Arial"/>
              <a:buNone/>
              <a:defRPr b="0" cap="none" i="0" strike="noStrike" sz="1400" u="none">
                <a:solidFill>
                  <a:srgbClr val="000000"/>
                </a:solidFill>
                <a:uFillTx/>
                <a:latin typeface="Arial"/>
                <a:ea typeface="Arial"/>
                <a:cs typeface="Arial"/>
                <a:sym typeface="Arial"/>
              </a:defRPr>
            </a:lvl9pPr>
          </a:lstStyle>
          <a:p>
            <a:endParaRPr>
              <a:uFillTx/>
            </a:endParaRPr>
          </a:p>
        </p:txBody>
      </p:sp>
      <p:sp>
        <p:nvSpPr>
          <p:cNvPr xmlns:c="http://schemas.openxmlformats.org/drawingml/2006/chart" xmlns:pic="http://schemas.openxmlformats.org/drawingml/2006/picture" xmlns:dgm="http://schemas.openxmlformats.org/drawingml/2006/diagram" id="190" name="Shape 190"/>
          <p:cNvSpPr xmlns:c="http://schemas.openxmlformats.org/drawingml/2006/chart" xmlns:pic="http://schemas.openxmlformats.org/drawingml/2006/picture" xmlns:dgm="http://schemas.openxmlformats.org/drawingml/2006/diagram" txBox="1">
            <a:spLocks noGrp="1"/>
          </p:cNvSpPr>
          <p:nvPr>
            <p:ph idx="11" type="ftr"/>
          </p:nvPr>
        </p:nvSpPr>
        <p:spPr xmlns:c="http://schemas.openxmlformats.org/drawingml/2006/chart" xmlns:pic="http://schemas.openxmlformats.org/drawingml/2006/picture" xmlns:dgm="http://schemas.openxmlformats.org/drawingml/2006/diagram">
          <a:xfrm>
            <a:off x="971552" y="4476750"/>
            <a:ext cx="5479425" cy="20955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tIns="91425" wrap="square"/>
          <a:lstStyle>
            <a:lvl1pPr algn="l" indent="0" lvl="0" marL="0" marR="0" rtl="0">
              <a:lnSpc>
                <a:spcPct val="100000"/>
              </a:lnSpc>
              <a:spcBef>
                <a:spcPts val="0"/>
              </a:spcBef>
              <a:spcAft>
                <a:spcPts val="0"/>
              </a:spcAft>
              <a:buClr>
                <a:schemeClr val="dk1"/>
              </a:buClr>
              <a:buSzPct val="186666"/>
              <a:buFont typeface="Garamond"/>
              <a:buNone/>
              <a:defRPr b="0" cap="none" i="0" strike="noStrike" sz="750" u="none">
                <a:solidFill>
                  <a:schemeClr val="dk1"/>
                </a:solidFill>
                <a:uFillTx/>
                <a:latin typeface="Garamond"/>
                <a:ea typeface="Garamond"/>
                <a:cs typeface="Garamond"/>
                <a:sym typeface="Garamond"/>
              </a:defRPr>
            </a:lvl1pPr>
            <a:lvl2pPr algn="l" indent="0" lvl="1" marL="457189" marR="0" rtl="0">
              <a:lnSpc>
                <a:spcPct val="100000"/>
              </a:lnSpc>
              <a:spcBef>
                <a:spcPts val="0"/>
              </a:spcBef>
              <a:spcAft>
                <a:spcPts val="0"/>
              </a:spcAft>
              <a:buClr>
                <a:srgbClr val="000000"/>
              </a:buClr>
              <a:buSzPct val="100000"/>
              <a:buFont typeface="Arial"/>
              <a:buNone/>
              <a:defRPr b="0" cap="none" i="0" strike="noStrike" sz="1400" u="none">
                <a:solidFill>
                  <a:srgbClr val="000000"/>
                </a:solidFill>
                <a:uFillTx/>
                <a:latin typeface="Arial"/>
                <a:ea typeface="Arial"/>
                <a:cs typeface="Arial"/>
                <a:sym typeface="Arial"/>
              </a:defRPr>
            </a:lvl2pPr>
            <a:lvl3pPr algn="l" indent="0" lvl="2" marL="914378" marR="0" rtl="0">
              <a:lnSpc>
                <a:spcPct val="100000"/>
              </a:lnSpc>
              <a:spcBef>
                <a:spcPts val="0"/>
              </a:spcBef>
              <a:spcAft>
                <a:spcPts val="0"/>
              </a:spcAft>
              <a:buClr>
                <a:srgbClr val="000000"/>
              </a:buClr>
              <a:buSzPct val="100000"/>
              <a:buFont typeface="Arial"/>
              <a:buNone/>
              <a:defRPr b="0" cap="none" i="0" strike="noStrike" sz="1400" u="none">
                <a:solidFill>
                  <a:srgbClr val="000000"/>
                </a:solidFill>
                <a:uFillTx/>
                <a:latin typeface="Arial"/>
                <a:ea typeface="Arial"/>
                <a:cs typeface="Arial"/>
                <a:sym typeface="Arial"/>
              </a:defRPr>
            </a:lvl3pPr>
            <a:lvl4pPr algn="l" indent="0" lvl="3" marL="1371566" marR="0" rtl="0">
              <a:lnSpc>
                <a:spcPct val="100000"/>
              </a:lnSpc>
              <a:spcBef>
                <a:spcPts val="0"/>
              </a:spcBef>
              <a:spcAft>
                <a:spcPts val="0"/>
              </a:spcAft>
              <a:buClr>
                <a:srgbClr val="000000"/>
              </a:buClr>
              <a:buSzPct val="100000"/>
              <a:buFont typeface="Arial"/>
              <a:buNone/>
              <a:defRPr b="0" cap="none" i="0" strike="noStrike" sz="1400" u="none">
                <a:solidFill>
                  <a:srgbClr val="000000"/>
                </a:solidFill>
                <a:uFillTx/>
                <a:latin typeface="Arial"/>
                <a:ea typeface="Arial"/>
                <a:cs typeface="Arial"/>
                <a:sym typeface="Arial"/>
              </a:defRPr>
            </a:lvl4pPr>
            <a:lvl5pPr algn="l" indent="0" lvl="4" marL="1828754" marR="0" rtl="0">
              <a:lnSpc>
                <a:spcPct val="100000"/>
              </a:lnSpc>
              <a:spcBef>
                <a:spcPts val="0"/>
              </a:spcBef>
              <a:spcAft>
                <a:spcPts val="0"/>
              </a:spcAft>
              <a:buClr>
                <a:srgbClr val="000000"/>
              </a:buClr>
              <a:buSzPct val="100000"/>
              <a:buFont typeface="Arial"/>
              <a:buNone/>
              <a:defRPr b="0" cap="none" i="0" strike="noStrike" sz="1400" u="none">
                <a:solidFill>
                  <a:srgbClr val="000000"/>
                </a:solidFill>
                <a:uFillTx/>
                <a:latin typeface="Arial"/>
                <a:ea typeface="Arial"/>
                <a:cs typeface="Arial"/>
                <a:sym typeface="Arial"/>
              </a:defRPr>
            </a:lvl5pPr>
            <a:lvl6pPr algn="l" indent="0" lvl="5" marL="2285943" marR="0" rtl="0">
              <a:lnSpc>
                <a:spcPct val="100000"/>
              </a:lnSpc>
              <a:spcBef>
                <a:spcPts val="0"/>
              </a:spcBef>
              <a:spcAft>
                <a:spcPts val="0"/>
              </a:spcAft>
              <a:buClr>
                <a:srgbClr val="000000"/>
              </a:buClr>
              <a:buSzPct val="100000"/>
              <a:buFont typeface="Arial"/>
              <a:buNone/>
              <a:defRPr b="0" cap="none" i="0" strike="noStrike" sz="1400" u="none">
                <a:solidFill>
                  <a:srgbClr val="000000"/>
                </a:solidFill>
                <a:uFillTx/>
                <a:latin typeface="Arial"/>
                <a:ea typeface="Arial"/>
                <a:cs typeface="Arial"/>
                <a:sym typeface="Arial"/>
              </a:defRPr>
            </a:lvl6pPr>
            <a:lvl7pPr algn="l" indent="0" lvl="6" marL="2743132" marR="0" rtl="0">
              <a:lnSpc>
                <a:spcPct val="100000"/>
              </a:lnSpc>
              <a:spcBef>
                <a:spcPts val="0"/>
              </a:spcBef>
              <a:spcAft>
                <a:spcPts val="0"/>
              </a:spcAft>
              <a:buClr>
                <a:srgbClr val="000000"/>
              </a:buClr>
              <a:buSzPct val="100000"/>
              <a:buFont typeface="Arial"/>
              <a:buNone/>
              <a:defRPr b="0" cap="none" i="0" strike="noStrike" sz="1400" u="none">
                <a:solidFill>
                  <a:srgbClr val="000000"/>
                </a:solidFill>
                <a:uFillTx/>
                <a:latin typeface="Arial"/>
                <a:ea typeface="Arial"/>
                <a:cs typeface="Arial"/>
                <a:sym typeface="Arial"/>
              </a:defRPr>
            </a:lvl7pPr>
            <a:lvl8pPr algn="l" indent="0" lvl="7" marL="3200320" marR="0" rtl="0">
              <a:lnSpc>
                <a:spcPct val="100000"/>
              </a:lnSpc>
              <a:spcBef>
                <a:spcPts val="0"/>
              </a:spcBef>
              <a:spcAft>
                <a:spcPts val="0"/>
              </a:spcAft>
              <a:buClr>
                <a:srgbClr val="000000"/>
              </a:buClr>
              <a:buSzPct val="100000"/>
              <a:buFont typeface="Arial"/>
              <a:buNone/>
              <a:defRPr b="0" cap="none" i="0" strike="noStrike" sz="1400" u="none">
                <a:solidFill>
                  <a:srgbClr val="000000"/>
                </a:solidFill>
                <a:uFillTx/>
                <a:latin typeface="Arial"/>
                <a:ea typeface="Arial"/>
                <a:cs typeface="Arial"/>
                <a:sym typeface="Arial"/>
              </a:defRPr>
            </a:lvl8pPr>
            <a:lvl9pPr algn="l" indent="0" lvl="8" marL="3657509" marR="0" rtl="0">
              <a:lnSpc>
                <a:spcPct val="100000"/>
              </a:lnSpc>
              <a:spcBef>
                <a:spcPts val="0"/>
              </a:spcBef>
              <a:spcAft>
                <a:spcPts val="0"/>
              </a:spcAft>
              <a:buClr>
                <a:srgbClr val="000000"/>
              </a:buClr>
              <a:buSzPct val="100000"/>
              <a:buFont typeface="Arial"/>
              <a:buNone/>
              <a:defRPr b="0" cap="none" i="0" strike="noStrike" sz="1400" u="none">
                <a:solidFill>
                  <a:srgbClr val="000000"/>
                </a:solidFill>
                <a:uFillTx/>
                <a:latin typeface="Arial"/>
                <a:ea typeface="Arial"/>
                <a:cs typeface="Arial"/>
                <a:sym typeface="Arial"/>
              </a:defRPr>
            </a:lvl9pPr>
          </a:lstStyle>
          <a:p>
            <a:endParaRPr>
              <a:uFillTx/>
            </a:endParaRPr>
          </a:p>
        </p:txBody>
      </p:sp>
      <p:sp>
        <p:nvSpPr>
          <p:cNvPr xmlns:c="http://schemas.openxmlformats.org/drawingml/2006/chart" xmlns:pic="http://schemas.openxmlformats.org/drawingml/2006/picture" xmlns:dgm="http://schemas.openxmlformats.org/drawingml/2006/diagram" id="191" name="Shape 191"/>
          <p:cNvSpPr xmlns:c="http://schemas.openxmlformats.org/drawingml/2006/chart" xmlns:pic="http://schemas.openxmlformats.org/drawingml/2006/picture" xmlns:dgm="http://schemas.openxmlformats.org/drawingml/2006/diagram" txBox="1">
            <a:spLocks noGrp="1"/>
          </p:cNvSpPr>
          <p:nvPr>
            <p:ph idx="12" type="sldNum"/>
          </p:nvPr>
        </p:nvSpPr>
        <p:spPr xmlns:c="http://schemas.openxmlformats.org/drawingml/2006/chart" xmlns:pic="http://schemas.openxmlformats.org/drawingml/2006/picture" xmlns:dgm="http://schemas.openxmlformats.org/drawingml/2006/diagram">
          <a:xfrm>
            <a:off x="7765427" y="4476750"/>
            <a:ext cx="407023" cy="20955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45700" lIns="91425" rIns="91425" tIns="45700" wrap="square">
            <a:noAutofit/>
          </a:bodyPr>
          <a:lstStyle/>
          <a:p>
            <a:pPr algn="r">
              <a:buClr>
                <a:schemeClr val="lt2"/>
              </a:buClr>
              <a:buSzPct val="25000"/>
            </a:pPr>
            <a:fld id="{00000000-1234-1234-1234-123412341234}" type="slidenum">
              <a:rPr lang="en" smtClean="0" sz="1000">
                <a:solidFill>
                  <a:schemeClr val="lt2"/>
                </a:solidFill>
                <a:uFillTx/>
                <a:latin typeface="Garamond"/>
                <a:ea typeface="Garamond"/>
                <a:cs typeface="Garamond"/>
                <a:sym typeface="Garamond"/>
              </a:rPr>
              <a:pPr algn="r">
                <a:buClr>
                  <a:schemeClr val="lt2"/>
                </a:buClr>
                <a:buSzPct val="25000"/>
              </a:pPr>
              <a:t>‹#›</a:t>
            </a:fld>
            <a:endParaRPr lang="en" sz="1000">
              <a:solidFill>
                <a:schemeClr val="lt2"/>
              </a:solidFill>
              <a:uFillTx/>
              <a:latin typeface="Garamond"/>
              <a:ea typeface="Garamond"/>
              <a:cs typeface="Garamond"/>
              <a:sym typeface="Garamond"/>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BLANK_1_1_1_1">
    <p:bg>
      <p:bgPr>
        <a:gradFill>
          <a:gsLst>
            <a:gs pos="0">
              <a:srgbClr val="6699FF"/>
            </a:gs>
            <a:gs pos="68800">
              <a:srgbClr val="FFCCCC"/>
            </a:gs>
            <a:gs pos="100000">
              <a:srgbClr val="FFFFCC"/>
            </a:gs>
          </a:gsLst>
          <a:lin ang="5400700" scaled="0"/>
        </a:gradFill>
        <a:effectLst/>
      </p:bgPr>
    </p:bg>
    <p:spTree>
      <p:nvGrpSpPr>
        <p:cNvPr xmlns:c="http://schemas.openxmlformats.org/drawingml/2006/chart" xmlns:pic="http://schemas.openxmlformats.org/drawingml/2006/picture" xmlns:dgm="http://schemas.openxmlformats.org/drawingml/2006/diagram" id="1" name="Shape 1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0" name="Google Shape;20;p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2100" y="441174"/>
            <a:ext cx="1452007" cy="572718"/>
          </a:xfrm>
          <a:custGeom>
            <a:avLst/>
            <a:gdLst/>
            <a:ahLst/>
            <a:cxnLst/>
            <a:rect b="b" l="l" r="r" t="t"/>
            <a:pathLst>
              <a:path extrusionOk="0" h="22102" w="56035">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1" name="Google Shape;21;p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8211627" y="884250"/>
            <a:ext cx="1008573" cy="393594"/>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2" name="Google Shape;22;p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261900" y="364975"/>
            <a:ext cx="1693944" cy="607166"/>
          </a:xfrm>
          <a:custGeom>
            <a:avLst/>
            <a:gdLst/>
            <a:ahLst/>
            <a:cxnLst/>
            <a:rect b="b" l="l" r="r" t="t"/>
            <a:pathLst>
              <a:path extrusionOk="0" h="26566" w="74117">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3" name="Google Shape;23;p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7675" y="205976"/>
            <a:ext cx="802982" cy="313325"/>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4" name="Google Shape;24;p3"/>
          <p:cNvSpPr xmlns:c="http://schemas.openxmlformats.org/drawingml/2006/chart" xmlns:pic="http://schemas.openxmlformats.org/drawingml/2006/picture" xmlns:dgm="http://schemas.openxmlformats.org/drawingml/2006/diagram" txBox="1">
            <a:spLocks noGrp="1"/>
          </p:cNvSpPr>
          <p:nvPr>
            <p:ph idx="12" type="sldNum"/>
          </p:nvPr>
        </p:nvSpPr>
        <p:spPr xmlns:c="http://schemas.openxmlformats.org/drawingml/2006/chart" xmlns:pic="http://schemas.openxmlformats.org/drawingml/2006/picture" xmlns:dgm="http://schemas.openxmlformats.org/drawingml/2006/diagram">
          <a:xfrm>
            <a:off x="8540298" y="1"/>
            <a:ext cx="548700" cy="3936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algn="r" indent="0" lvl="0"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1pPr>
            <a:lvl2pPr algn="r" indent="0" lvl="1"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2pPr>
            <a:lvl3pPr algn="r" indent="0" lvl="2"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3pPr>
            <a:lvl4pPr algn="r" indent="0" lvl="3"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4pPr>
            <a:lvl5pPr algn="r" indent="0" lvl="4"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5pPr>
            <a:lvl6pPr algn="r" indent="0" lvl="5"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6pPr>
            <a:lvl7pPr algn="r" indent="0" lvl="6"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7pPr>
            <a:lvl8pPr algn="r" indent="0" lvl="7"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8pPr>
            <a:lvl9pPr algn="r" indent="0" lvl="8"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itle">
  <p:cSld name="TITLE">
    <p:spTree>
      <p:nvGrpSpPr>
        <p:cNvPr xmlns:c="http://schemas.openxmlformats.org/drawingml/2006/chart" xmlns:pic="http://schemas.openxmlformats.org/drawingml/2006/picture" xmlns:dgm="http://schemas.openxmlformats.org/drawingml/2006/diagram" id="1" name="Shape 2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6" name="Google Shape;26;p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953694"/>
            <a:ext cx="9144000" cy="1178720"/>
          </a:xfrm>
          <a:custGeom>
            <a:avLst/>
            <a:gdLst/>
            <a:ahLst/>
            <a:cxnLst/>
            <a:rect b="b" l="l" r="r" t="t"/>
            <a:pathLst>
              <a:path extrusionOk="0" h="36835" w="28575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1C4587">
              <a:alpha val="22745"/>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7" name="Google Shape;27;p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5712" y="4025118"/>
            <a:ext cx="9072576" cy="1107296"/>
          </a:xfrm>
          <a:custGeom>
            <a:avLst/>
            <a:gdLst/>
            <a:ahLst/>
            <a:cxnLst/>
            <a:rect b="b" l="l" r="r" t="t"/>
            <a:pathLst>
              <a:path extrusionOk="0" h="34603" w="283518">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3D85C6"/>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8" name="Google Shape;28;p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886185"/>
            <a:ext cx="9144000" cy="1257312"/>
          </a:xfrm>
          <a:custGeom>
            <a:avLst/>
            <a:gdLst/>
            <a:ahLst/>
            <a:cxnLst/>
            <a:rect b="b" l="l" r="r" t="t"/>
            <a:pathLst>
              <a:path extrusionOk="0" h="39291" w="28575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gradFill>
            <a:gsLst>
              <a:gs pos="0">
                <a:srgbClr val="FFFFFF"/>
              </a:gs>
              <a:gs pos="31000">
                <a:srgbClr val="FFFFFF"/>
              </a:gs>
              <a:gs pos="100000">
                <a:srgbClr val="9FF6FF"/>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29" name="Google Shape;29;p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23552" y="493854"/>
            <a:ext cx="1926904" cy="760033"/>
          </a:xfrm>
          <a:custGeom>
            <a:avLst/>
            <a:gdLst/>
            <a:ahLst/>
            <a:cxnLst/>
            <a:rect b="b" l="l" r="r" t="t"/>
            <a:pathLst>
              <a:path extrusionOk="0" h="22102" w="56035">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30" name="Google Shape;30;p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7847297" y="988943"/>
            <a:ext cx="1173078" cy="457797"/>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31" name="Google Shape;31;p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882125" y="372876"/>
            <a:ext cx="1970215" cy="706191"/>
          </a:xfrm>
          <a:custGeom>
            <a:avLst/>
            <a:gdLst/>
            <a:ahLst/>
            <a:cxnLst/>
            <a:rect b="b" l="l" r="r" t="t"/>
            <a:pathLst>
              <a:path extrusionOk="0" h="26566" w="74117">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32" name="Google Shape;32;p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2976" y="182426"/>
            <a:ext cx="1065597" cy="415819"/>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33" name="Google Shape;33;p4"/>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1296800" y="0"/>
            <a:ext cx="6550500" cy="43791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lstStyle>
            <a:lvl1pPr algn="ctr" lvl="0" marR="0" rtl="0">
              <a:lnSpc>
                <a:spcPct val="100000"/>
              </a:lnSpc>
              <a:spcBef>
                <a:spcPts val="0"/>
              </a:spcBef>
              <a:spcAft>
                <a:spcPts val="0"/>
              </a:spcAft>
              <a:buClr>
                <a:srgbClr val="FFFFFF"/>
              </a:buClr>
              <a:buSzPts val="4800"/>
              <a:buFont typeface="Fira Sans"/>
              <a:buNone/>
              <a:defRPr b="1" cap="none" i="0" strike="noStrike" sz="4800" u="none">
                <a:solidFill>
                  <a:srgbClr val="FFFFFF"/>
                </a:solidFill>
                <a:uFillTx/>
                <a:latin typeface="Fira Sans"/>
                <a:ea typeface="Fira Sans"/>
                <a:cs typeface="Fira Sans"/>
                <a:sym typeface="Fira Sans"/>
              </a:defRPr>
            </a:lvl1pPr>
            <a:lvl2pPr algn="ctr" lvl="1" marR="0" rtl="0">
              <a:lnSpc>
                <a:spcPct val="100000"/>
              </a:lnSpc>
              <a:spcBef>
                <a:spcPts val="0"/>
              </a:spcBef>
              <a:spcAft>
                <a:spcPts val="0"/>
              </a:spcAft>
              <a:buClr>
                <a:srgbClr val="FFFFFF"/>
              </a:buClr>
              <a:buSzPts val="4800"/>
              <a:buFont typeface="Fira Sans"/>
              <a:buNone/>
              <a:defRPr b="1" cap="none" i="0" strike="noStrike" sz="4800" u="none">
                <a:solidFill>
                  <a:srgbClr val="FFFFFF"/>
                </a:solidFill>
                <a:uFillTx/>
                <a:latin typeface="Fira Sans"/>
                <a:ea typeface="Fira Sans"/>
                <a:cs typeface="Fira Sans"/>
                <a:sym typeface="Fira Sans"/>
              </a:defRPr>
            </a:lvl2pPr>
            <a:lvl3pPr algn="ctr" lvl="2" marR="0" rtl="0">
              <a:lnSpc>
                <a:spcPct val="100000"/>
              </a:lnSpc>
              <a:spcBef>
                <a:spcPts val="0"/>
              </a:spcBef>
              <a:spcAft>
                <a:spcPts val="0"/>
              </a:spcAft>
              <a:buClr>
                <a:srgbClr val="FFFFFF"/>
              </a:buClr>
              <a:buSzPts val="4800"/>
              <a:buFont typeface="Fira Sans"/>
              <a:buNone/>
              <a:defRPr b="1" cap="none" i="0" strike="noStrike" sz="4800" u="none">
                <a:solidFill>
                  <a:srgbClr val="FFFFFF"/>
                </a:solidFill>
                <a:uFillTx/>
                <a:latin typeface="Fira Sans"/>
                <a:ea typeface="Fira Sans"/>
                <a:cs typeface="Fira Sans"/>
                <a:sym typeface="Fira Sans"/>
              </a:defRPr>
            </a:lvl3pPr>
            <a:lvl4pPr algn="ctr" lvl="3" marR="0" rtl="0">
              <a:lnSpc>
                <a:spcPct val="100000"/>
              </a:lnSpc>
              <a:spcBef>
                <a:spcPts val="0"/>
              </a:spcBef>
              <a:spcAft>
                <a:spcPts val="0"/>
              </a:spcAft>
              <a:buClr>
                <a:srgbClr val="FFFFFF"/>
              </a:buClr>
              <a:buSzPts val="4800"/>
              <a:buFont typeface="Fira Sans"/>
              <a:buNone/>
              <a:defRPr b="1" cap="none" i="0" strike="noStrike" sz="4800" u="none">
                <a:solidFill>
                  <a:srgbClr val="FFFFFF"/>
                </a:solidFill>
                <a:uFillTx/>
                <a:latin typeface="Fira Sans"/>
                <a:ea typeface="Fira Sans"/>
                <a:cs typeface="Fira Sans"/>
                <a:sym typeface="Fira Sans"/>
              </a:defRPr>
            </a:lvl4pPr>
            <a:lvl5pPr algn="ctr" lvl="4" marR="0" rtl="0">
              <a:lnSpc>
                <a:spcPct val="100000"/>
              </a:lnSpc>
              <a:spcBef>
                <a:spcPts val="0"/>
              </a:spcBef>
              <a:spcAft>
                <a:spcPts val="0"/>
              </a:spcAft>
              <a:buClr>
                <a:srgbClr val="FFFFFF"/>
              </a:buClr>
              <a:buSzPts val="4800"/>
              <a:buFont typeface="Fira Sans"/>
              <a:buNone/>
              <a:defRPr b="1" cap="none" i="0" strike="noStrike" sz="4800" u="none">
                <a:solidFill>
                  <a:srgbClr val="FFFFFF"/>
                </a:solidFill>
                <a:uFillTx/>
                <a:latin typeface="Fira Sans"/>
                <a:ea typeface="Fira Sans"/>
                <a:cs typeface="Fira Sans"/>
                <a:sym typeface="Fira Sans"/>
              </a:defRPr>
            </a:lvl5pPr>
            <a:lvl6pPr algn="ctr" lvl="5" marR="0" rtl="0">
              <a:lnSpc>
                <a:spcPct val="100000"/>
              </a:lnSpc>
              <a:spcBef>
                <a:spcPts val="0"/>
              </a:spcBef>
              <a:spcAft>
                <a:spcPts val="0"/>
              </a:spcAft>
              <a:buClr>
                <a:srgbClr val="FFFFFF"/>
              </a:buClr>
              <a:buSzPts val="4800"/>
              <a:buFont typeface="Fira Sans"/>
              <a:buNone/>
              <a:defRPr b="1" cap="none" i="0" strike="noStrike" sz="4800" u="none">
                <a:solidFill>
                  <a:srgbClr val="FFFFFF"/>
                </a:solidFill>
                <a:uFillTx/>
                <a:latin typeface="Fira Sans"/>
                <a:ea typeface="Fira Sans"/>
                <a:cs typeface="Fira Sans"/>
                <a:sym typeface="Fira Sans"/>
              </a:defRPr>
            </a:lvl6pPr>
            <a:lvl7pPr algn="ctr" lvl="6" marR="0" rtl="0">
              <a:lnSpc>
                <a:spcPct val="100000"/>
              </a:lnSpc>
              <a:spcBef>
                <a:spcPts val="0"/>
              </a:spcBef>
              <a:spcAft>
                <a:spcPts val="0"/>
              </a:spcAft>
              <a:buClr>
                <a:srgbClr val="FFFFFF"/>
              </a:buClr>
              <a:buSzPts val="4800"/>
              <a:buFont typeface="Fira Sans"/>
              <a:buNone/>
              <a:defRPr b="1" cap="none" i="0" strike="noStrike" sz="4800" u="none">
                <a:solidFill>
                  <a:srgbClr val="FFFFFF"/>
                </a:solidFill>
                <a:uFillTx/>
                <a:latin typeface="Fira Sans"/>
                <a:ea typeface="Fira Sans"/>
                <a:cs typeface="Fira Sans"/>
                <a:sym typeface="Fira Sans"/>
              </a:defRPr>
            </a:lvl7pPr>
            <a:lvl8pPr algn="ctr" lvl="7" marR="0" rtl="0">
              <a:lnSpc>
                <a:spcPct val="100000"/>
              </a:lnSpc>
              <a:spcBef>
                <a:spcPts val="0"/>
              </a:spcBef>
              <a:spcAft>
                <a:spcPts val="0"/>
              </a:spcAft>
              <a:buClr>
                <a:srgbClr val="FFFFFF"/>
              </a:buClr>
              <a:buSzPts val="4800"/>
              <a:buFont typeface="Fira Sans"/>
              <a:buNone/>
              <a:defRPr b="1" cap="none" i="0" strike="noStrike" sz="4800" u="none">
                <a:solidFill>
                  <a:srgbClr val="FFFFFF"/>
                </a:solidFill>
                <a:uFillTx/>
                <a:latin typeface="Fira Sans"/>
                <a:ea typeface="Fira Sans"/>
                <a:cs typeface="Fira Sans"/>
                <a:sym typeface="Fira Sans"/>
              </a:defRPr>
            </a:lvl8pPr>
            <a:lvl9pPr algn="ctr" lvl="8" marR="0" rtl="0">
              <a:lnSpc>
                <a:spcPct val="100000"/>
              </a:lnSpc>
              <a:spcBef>
                <a:spcPts val="0"/>
              </a:spcBef>
              <a:spcAft>
                <a:spcPts val="0"/>
              </a:spcAft>
              <a:buClr>
                <a:srgbClr val="FFFFFF"/>
              </a:buClr>
              <a:buSzPts val="4800"/>
              <a:buFont typeface="Fira Sans"/>
              <a:buNone/>
              <a:defRPr b="1" cap="none" i="0" strike="noStrike" sz="4800" u="none">
                <a:solidFill>
                  <a:srgbClr val="FFFFFF"/>
                </a:solidFill>
                <a:uFillTx/>
                <a:latin typeface="Fira Sans"/>
                <a:ea typeface="Fira Sans"/>
                <a:cs typeface="Fira Sans"/>
                <a:sym typeface="Fira Sans"/>
              </a:defRPr>
            </a:lvl9pPr>
          </a:lstStyle>
          <a:p>
            <a:endParaRPr>
              <a:uFillTx/>
            </a:endParaRPr>
          </a:p>
        </p:txBody>
      </p:sp>
      <p:sp>
        <p:nvSpPr>
          <p:cNvPr xmlns:c="http://schemas.openxmlformats.org/drawingml/2006/chart" xmlns:pic="http://schemas.openxmlformats.org/drawingml/2006/picture" xmlns:dgm="http://schemas.openxmlformats.org/drawingml/2006/diagram" id="34" name="Google Shape;34;p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726067" y="2914049"/>
            <a:ext cx="1632983" cy="585315"/>
          </a:xfrm>
          <a:custGeom>
            <a:avLst/>
            <a:gdLst/>
            <a:ahLst/>
            <a:cxnLst/>
            <a:rect b="b" l="l" r="r" t="t"/>
            <a:pathLst>
              <a:path extrusionOk="0" h="26566" w="74117">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35" name="Google Shape;35;p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150684" y="3274426"/>
            <a:ext cx="1054299" cy="415849"/>
          </a:xfrm>
          <a:custGeom>
            <a:avLst/>
            <a:gdLst/>
            <a:ahLst/>
            <a:cxnLst/>
            <a:rect b="b" l="l" r="r" t="t"/>
            <a:pathLst>
              <a:path extrusionOk="0" h="22102" w="56035">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36" name="Google Shape;36;p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843776" y="2764451"/>
            <a:ext cx="1306909" cy="509966"/>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37" name="Google Shape;37;p4"/>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92652" y="2914056"/>
            <a:ext cx="1054299" cy="415849"/>
          </a:xfrm>
          <a:custGeom>
            <a:avLst/>
            <a:gdLst/>
            <a:ahLst/>
            <a:cxnLst/>
            <a:rect b="b" l="l" r="r" t="t"/>
            <a:pathLst>
              <a:path extrusionOk="0" h="22102" w="56035">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x">
  <p:cSld name="TITLE_AND_BODY">
    <p:spTree>
      <p:nvGrpSpPr>
        <p:cNvPr xmlns:c="http://schemas.openxmlformats.org/drawingml/2006/chart" xmlns:pic="http://schemas.openxmlformats.org/drawingml/2006/picture" xmlns:dgm="http://schemas.openxmlformats.org/drawingml/2006/diagram" id="1" name="Shape 3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9" name="Google Shape;39;p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953694"/>
            <a:ext cx="9144000" cy="1178720"/>
          </a:xfrm>
          <a:custGeom>
            <a:avLst/>
            <a:gdLst/>
            <a:ahLst/>
            <a:cxnLst/>
            <a:rect b="b" l="l" r="r" t="t"/>
            <a:pathLst>
              <a:path extrusionOk="0" h="36835" w="28575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1C4587">
              <a:alpha val="22745"/>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40" name="Google Shape;40;p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5712" y="4025118"/>
            <a:ext cx="9072576" cy="1107296"/>
          </a:xfrm>
          <a:custGeom>
            <a:avLst/>
            <a:gdLst/>
            <a:ahLst/>
            <a:cxnLst/>
            <a:rect b="b" l="l" r="r" t="t"/>
            <a:pathLst>
              <a:path extrusionOk="0" h="34603" w="283518">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3D85C6"/>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41" name="Google Shape;41;p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886185"/>
            <a:ext cx="9144000" cy="1257312"/>
          </a:xfrm>
          <a:custGeom>
            <a:avLst/>
            <a:gdLst/>
            <a:ahLst/>
            <a:cxnLst/>
            <a:rect b="b" l="l" r="r" t="t"/>
            <a:pathLst>
              <a:path extrusionOk="0" h="39291" w="28575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gradFill>
            <a:gsLst>
              <a:gs pos="0">
                <a:srgbClr val="FFFFFF"/>
              </a:gs>
              <a:gs pos="31000">
                <a:srgbClr val="FFFFFF"/>
              </a:gs>
              <a:gs pos="100000">
                <a:srgbClr val="9FF6FF"/>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42" name="Google Shape;42;p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2100" y="441174"/>
            <a:ext cx="1452007" cy="572718"/>
          </a:xfrm>
          <a:custGeom>
            <a:avLst/>
            <a:gdLst/>
            <a:ahLst/>
            <a:cxnLst/>
            <a:rect b="b" l="l" r="r" t="t"/>
            <a:pathLst>
              <a:path extrusionOk="0" h="22102" w="56035">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43" name="Google Shape;43;p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8211627" y="884250"/>
            <a:ext cx="1008573" cy="393594"/>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44" name="Google Shape;44;p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261900" y="364975"/>
            <a:ext cx="1693944" cy="607166"/>
          </a:xfrm>
          <a:custGeom>
            <a:avLst/>
            <a:gdLst/>
            <a:ahLst/>
            <a:cxnLst/>
            <a:rect b="b" l="l" r="r" t="t"/>
            <a:pathLst>
              <a:path extrusionOk="0" h="26566" w="74117">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45" name="Google Shape;45;p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7675" y="205976"/>
            <a:ext cx="802982" cy="313325"/>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46" name="Google Shape;46;p5"/>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lstStyle>
            <a:lvl1pPr algn="ctr" lvl="0"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1pPr>
            <a:lvl2pPr algn="ctr" lvl="1"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2pPr>
            <a:lvl3pPr algn="ctr" lvl="2"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3pPr>
            <a:lvl4pPr algn="ctr" lvl="3"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4pPr>
            <a:lvl5pPr algn="ctr" lvl="4"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5pPr>
            <a:lvl6pPr algn="ctr" lvl="5"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6pPr>
            <a:lvl7pPr algn="ctr" lvl="6"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7pPr>
            <a:lvl8pPr algn="ctr" lvl="7"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8pPr>
            <a:lvl9pPr algn="ctr" lvl="8"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9pPr>
          </a:lstStyle>
          <a:p>
            <a:endParaRPr>
              <a:uFillTx/>
            </a:endParaRPr>
          </a:p>
        </p:txBody>
      </p:sp>
      <p:sp>
        <p:nvSpPr>
          <p:cNvPr xmlns:c="http://schemas.openxmlformats.org/drawingml/2006/chart" xmlns:pic="http://schemas.openxmlformats.org/drawingml/2006/picture" xmlns:dgm="http://schemas.openxmlformats.org/drawingml/2006/diagram" id="47" name="Google Shape;47;p5"/>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849000" y="1243374"/>
            <a:ext cx="7446000" cy="30225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lstStyle>
            <a:lvl1pPr algn="l" indent="-368300" lvl="0" marL="457200" marR="0" rtl="0">
              <a:lnSpc>
                <a:spcPct val="100000"/>
              </a:lnSpc>
              <a:spcBef>
                <a:spcPts val="600"/>
              </a:spcBef>
              <a:spcAft>
                <a:spcPts val="0"/>
              </a:spcAft>
              <a:buClr>
                <a:srgbClr val="B1E1F5"/>
              </a:buClr>
              <a:buSzPts val="2200"/>
              <a:buFont typeface="Fira Sans Light"/>
              <a:buChar char="▫"/>
              <a:defRPr b="0" cap="none" i="0" strike="noStrike" sz="2200" u="none">
                <a:solidFill>
                  <a:srgbClr val="FFFFFF"/>
                </a:solidFill>
                <a:uFillTx/>
                <a:latin typeface="Fira Sans Light"/>
                <a:ea typeface="Fira Sans Light"/>
                <a:cs typeface="Fira Sans Light"/>
                <a:sym typeface="Fira Sans Light"/>
              </a:defRPr>
            </a:lvl1pPr>
            <a:lvl2pPr algn="l" indent="-368300" lvl="1" marL="914400" marR="0" rtl="0">
              <a:lnSpc>
                <a:spcPct val="100000"/>
              </a:lnSpc>
              <a:spcBef>
                <a:spcPts val="0"/>
              </a:spcBef>
              <a:spcAft>
                <a:spcPts val="0"/>
              </a:spcAft>
              <a:buClr>
                <a:srgbClr val="B1E1F5"/>
              </a:buClr>
              <a:buSzPts val="2200"/>
              <a:buFont typeface="Fira Sans Light"/>
              <a:buChar char="▪"/>
              <a:defRPr b="0" cap="none" i="0" strike="noStrike" sz="2200" u="none">
                <a:solidFill>
                  <a:srgbClr val="FFFFFF"/>
                </a:solidFill>
                <a:uFillTx/>
                <a:latin typeface="Fira Sans Light"/>
                <a:ea typeface="Fira Sans Light"/>
                <a:cs typeface="Fira Sans Light"/>
                <a:sym typeface="Fira Sans Light"/>
              </a:defRPr>
            </a:lvl2pPr>
            <a:lvl3pPr algn="l" indent="-368300" lvl="2" marL="1371600" marR="0" rtl="0">
              <a:lnSpc>
                <a:spcPct val="100000"/>
              </a:lnSpc>
              <a:spcBef>
                <a:spcPts val="0"/>
              </a:spcBef>
              <a:spcAft>
                <a:spcPts val="0"/>
              </a:spcAft>
              <a:buClr>
                <a:srgbClr val="B1E1F5"/>
              </a:buClr>
              <a:buSzPts val="2200"/>
              <a:buFont typeface="Fira Sans Light"/>
              <a:buChar char="▪"/>
              <a:defRPr b="0" cap="none" i="0" strike="noStrike" sz="2200" u="none">
                <a:solidFill>
                  <a:srgbClr val="FFFFFF"/>
                </a:solidFill>
                <a:uFillTx/>
                <a:latin typeface="Fira Sans Light"/>
                <a:ea typeface="Fira Sans Light"/>
                <a:cs typeface="Fira Sans Light"/>
                <a:sym typeface="Fira Sans Light"/>
              </a:defRPr>
            </a:lvl3pPr>
            <a:lvl4pPr algn="l" indent="-368300" lvl="3" marL="1828800" marR="0" rtl="0">
              <a:lnSpc>
                <a:spcPct val="100000"/>
              </a:lnSpc>
              <a:spcBef>
                <a:spcPts val="0"/>
              </a:spcBef>
              <a:spcAft>
                <a:spcPts val="0"/>
              </a:spcAft>
              <a:buClr>
                <a:srgbClr val="FFFFFF"/>
              </a:buClr>
              <a:buSzPts val="2200"/>
              <a:buFont typeface="Fira Sans Light"/>
              <a:buChar char="▪"/>
              <a:defRPr b="0" cap="none" i="0" strike="noStrike" sz="2200" u="none">
                <a:solidFill>
                  <a:srgbClr val="FFFFFF"/>
                </a:solidFill>
                <a:uFillTx/>
                <a:latin typeface="Fira Sans Light"/>
                <a:ea typeface="Fira Sans Light"/>
                <a:cs typeface="Fira Sans Light"/>
                <a:sym typeface="Fira Sans Light"/>
              </a:defRPr>
            </a:lvl4pPr>
            <a:lvl5pPr algn="l" indent="-368300" lvl="4" marL="2286000" marR="0" rtl="0">
              <a:lnSpc>
                <a:spcPct val="100000"/>
              </a:lnSpc>
              <a:spcBef>
                <a:spcPts val="0"/>
              </a:spcBef>
              <a:spcAft>
                <a:spcPts val="0"/>
              </a:spcAft>
              <a:buClr>
                <a:srgbClr val="FFFFFF"/>
              </a:buClr>
              <a:buSzPts val="2200"/>
              <a:buFont typeface="Fira Sans Light"/>
              <a:buChar char="▪"/>
              <a:defRPr b="0" cap="none" i="0" strike="noStrike" sz="2200" u="none">
                <a:solidFill>
                  <a:srgbClr val="FFFFFF"/>
                </a:solidFill>
                <a:uFillTx/>
                <a:latin typeface="Fira Sans Light"/>
                <a:ea typeface="Fira Sans Light"/>
                <a:cs typeface="Fira Sans Light"/>
                <a:sym typeface="Fira Sans Light"/>
              </a:defRPr>
            </a:lvl5pPr>
            <a:lvl6pPr algn="l" indent="-368300" lvl="5" marL="2743200" marR="0" rtl="0">
              <a:lnSpc>
                <a:spcPct val="100000"/>
              </a:lnSpc>
              <a:spcBef>
                <a:spcPts val="0"/>
              </a:spcBef>
              <a:spcAft>
                <a:spcPts val="0"/>
              </a:spcAft>
              <a:buClr>
                <a:srgbClr val="FFFFFF"/>
              </a:buClr>
              <a:buSzPts val="2200"/>
              <a:buFont typeface="Fira Sans Light"/>
              <a:buChar char="▪"/>
              <a:defRPr b="0" cap="none" i="0" strike="noStrike" sz="2200" u="none">
                <a:solidFill>
                  <a:srgbClr val="FFFFFF"/>
                </a:solidFill>
                <a:uFillTx/>
                <a:latin typeface="Fira Sans Light"/>
                <a:ea typeface="Fira Sans Light"/>
                <a:cs typeface="Fira Sans Light"/>
                <a:sym typeface="Fira Sans Light"/>
              </a:defRPr>
            </a:lvl6pPr>
            <a:lvl7pPr algn="l" indent="-368300" lvl="6" marL="3200400" marR="0" rtl="0">
              <a:lnSpc>
                <a:spcPct val="100000"/>
              </a:lnSpc>
              <a:spcBef>
                <a:spcPts val="0"/>
              </a:spcBef>
              <a:spcAft>
                <a:spcPts val="0"/>
              </a:spcAft>
              <a:buClr>
                <a:srgbClr val="FFFFFF"/>
              </a:buClr>
              <a:buSzPts val="2200"/>
              <a:buFont typeface="Fira Sans Light"/>
              <a:buChar char="▪"/>
              <a:defRPr b="0" cap="none" i="0" strike="noStrike" sz="2200" u="none">
                <a:solidFill>
                  <a:srgbClr val="FFFFFF"/>
                </a:solidFill>
                <a:uFillTx/>
                <a:latin typeface="Fira Sans Light"/>
                <a:ea typeface="Fira Sans Light"/>
                <a:cs typeface="Fira Sans Light"/>
                <a:sym typeface="Fira Sans Light"/>
              </a:defRPr>
            </a:lvl7pPr>
            <a:lvl8pPr algn="l" indent="-368300" lvl="7" marL="3657600" marR="0" rtl="0">
              <a:lnSpc>
                <a:spcPct val="100000"/>
              </a:lnSpc>
              <a:spcBef>
                <a:spcPts val="0"/>
              </a:spcBef>
              <a:spcAft>
                <a:spcPts val="0"/>
              </a:spcAft>
              <a:buClr>
                <a:srgbClr val="FFFFFF"/>
              </a:buClr>
              <a:buSzPts val="2200"/>
              <a:buFont typeface="Fira Sans Light"/>
              <a:buChar char="▪"/>
              <a:defRPr b="0" cap="none" i="0" strike="noStrike" sz="2200" u="none">
                <a:solidFill>
                  <a:srgbClr val="FFFFFF"/>
                </a:solidFill>
                <a:uFillTx/>
                <a:latin typeface="Fira Sans Light"/>
                <a:ea typeface="Fira Sans Light"/>
                <a:cs typeface="Fira Sans Light"/>
                <a:sym typeface="Fira Sans Light"/>
              </a:defRPr>
            </a:lvl8pPr>
            <a:lvl9pPr algn="l" indent="-368300" lvl="8" marL="4114800" marR="0" rtl="0">
              <a:lnSpc>
                <a:spcPct val="100000"/>
              </a:lnSpc>
              <a:spcBef>
                <a:spcPts val="0"/>
              </a:spcBef>
              <a:spcAft>
                <a:spcPts val="0"/>
              </a:spcAft>
              <a:buClr>
                <a:srgbClr val="FFFFFF"/>
              </a:buClr>
              <a:buSzPts val="2200"/>
              <a:buFont typeface="Fira Sans Light"/>
              <a:buChar char="▪"/>
              <a:defRPr b="0" cap="none" i="0" strike="noStrike" sz="2200" u="none">
                <a:solidFill>
                  <a:srgbClr val="FFFFFF"/>
                </a:solidFill>
                <a:uFillTx/>
                <a:latin typeface="Fira Sans Light"/>
                <a:ea typeface="Fira Sans Light"/>
                <a:cs typeface="Fira Sans Light"/>
                <a:sym typeface="Fira Sans Light"/>
              </a:defRPr>
            </a:lvl9pPr>
          </a:lstStyle>
          <a:p>
            <a:endParaRPr>
              <a:uFillTx/>
            </a:endParaRPr>
          </a:p>
        </p:txBody>
      </p:sp>
      <p:sp>
        <p:nvSpPr>
          <p:cNvPr xmlns:c="http://schemas.openxmlformats.org/drawingml/2006/chart" xmlns:pic="http://schemas.openxmlformats.org/drawingml/2006/picture" xmlns:dgm="http://schemas.openxmlformats.org/drawingml/2006/diagram" id="48" name="Google Shape;48;p5"/>
          <p:cNvSpPr xmlns:c="http://schemas.openxmlformats.org/drawingml/2006/chart" xmlns:pic="http://schemas.openxmlformats.org/drawingml/2006/picture" xmlns:dgm="http://schemas.openxmlformats.org/drawingml/2006/diagram" txBox="1">
            <a:spLocks noGrp="1"/>
          </p:cNvSpPr>
          <p:nvPr>
            <p:ph idx="12" type="sldNum"/>
          </p:nvPr>
        </p:nvSpPr>
        <p:spPr xmlns:c="http://schemas.openxmlformats.org/drawingml/2006/chart" xmlns:pic="http://schemas.openxmlformats.org/drawingml/2006/picture" xmlns:dgm="http://schemas.openxmlformats.org/drawingml/2006/diagram">
          <a:xfrm>
            <a:off x="8540298" y="1"/>
            <a:ext cx="548700" cy="3936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algn="r" indent="0" lvl="0"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1pPr>
            <a:lvl2pPr algn="r" indent="0" lvl="1"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2pPr>
            <a:lvl3pPr algn="r" indent="0" lvl="2"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3pPr>
            <a:lvl4pPr algn="r" indent="0" lvl="3"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4pPr>
            <a:lvl5pPr algn="r" indent="0" lvl="4"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5pPr>
            <a:lvl6pPr algn="r" indent="0" lvl="5"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6pPr>
            <a:lvl7pPr algn="r" indent="0" lvl="6"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7pPr>
            <a:lvl8pPr algn="r" indent="0" lvl="7"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8pPr>
            <a:lvl9pPr algn="r" indent="0" lvl="8"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BLANK_1">
    <p:bg>
      <p:bgPr>
        <a:gradFill>
          <a:gsLst>
            <a:gs pos="0">
              <a:srgbClr val="FF5050"/>
            </a:gs>
            <a:gs pos="55000">
              <a:srgbClr val="FFA41C"/>
            </a:gs>
            <a:gs pos="82000">
              <a:srgbClr val="FFD300"/>
            </a:gs>
            <a:gs pos="100000">
              <a:srgbClr val="FFFF99"/>
            </a:gs>
          </a:gsLst>
          <a:lin ang="5400700" scaled="0"/>
        </a:gradFill>
        <a:effectLst/>
      </p:bgPr>
    </p:bg>
    <p:spTree>
      <p:nvGrpSpPr>
        <p:cNvPr xmlns:c="http://schemas.openxmlformats.org/drawingml/2006/chart" xmlns:pic="http://schemas.openxmlformats.org/drawingml/2006/picture" xmlns:dgm="http://schemas.openxmlformats.org/drawingml/2006/diagram" id="1" name="Shape 4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0" name="Google Shape;50;p6"/>
          <p:cNvSpPr xmlns:c="http://schemas.openxmlformats.org/drawingml/2006/chart" xmlns:pic="http://schemas.openxmlformats.org/drawingml/2006/picture" xmlns:dgm="http://schemas.openxmlformats.org/drawingml/2006/diagram" txBox="1">
            <a:spLocks noGrp="1"/>
          </p:cNvSpPr>
          <p:nvPr>
            <p:ph idx="12" type="sldNum"/>
          </p:nvPr>
        </p:nvSpPr>
        <p:spPr xmlns:c="http://schemas.openxmlformats.org/drawingml/2006/chart" xmlns:pic="http://schemas.openxmlformats.org/drawingml/2006/picture" xmlns:dgm="http://schemas.openxmlformats.org/drawingml/2006/diagram">
          <a:xfrm>
            <a:off x="8540298" y="1"/>
            <a:ext cx="548700" cy="3936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algn="r" indent="0" lvl="0"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1pPr>
            <a:lvl2pPr algn="r" indent="0" lvl="1"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2pPr>
            <a:lvl3pPr algn="r" indent="0" lvl="2"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3pPr>
            <a:lvl4pPr algn="r" indent="0" lvl="3"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4pPr>
            <a:lvl5pPr algn="r" indent="0" lvl="4"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5pPr>
            <a:lvl6pPr algn="r" indent="0" lvl="5"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6pPr>
            <a:lvl7pPr algn="r" indent="0" lvl="6"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7pPr>
            <a:lvl8pPr algn="r" indent="0" lvl="7"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8pPr>
            <a:lvl9pPr algn="r" indent="0" lvl="8"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9pPr>
          </a:lstStyle>
          <a:p>
            <a:pPr algn="r" indent="0" lvl="0" marL="0" rtl="0">
              <a:spcBef>
                <a:spcPts val="0"/>
              </a:spcBef>
              <a:spcAft>
                <a:spcPts val="0"/>
              </a:spcAft>
              <a:buNone/>
            </a:pPr>
            <a:fld id="{00000000-1234-1234-1234-123412341234}" type="slidenum">
              <a:rPr lang="en-GB">
                <a:uFillTx/>
              </a:rPr>
              <a:t>‹#›</a:t>
            </a:fld>
            <a:endParaRPr>
              <a:uFillTx/>
            </a:endParaRPr>
          </a:p>
        </p:txBody>
      </p:sp>
      <p:sp>
        <p:nvSpPr>
          <p:cNvPr xmlns:c="http://schemas.openxmlformats.org/drawingml/2006/chart" xmlns:pic="http://schemas.openxmlformats.org/drawingml/2006/picture" xmlns:dgm="http://schemas.openxmlformats.org/drawingml/2006/diagram" id="51" name="Google Shape;51;p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953694"/>
            <a:ext cx="9144000" cy="1178720"/>
          </a:xfrm>
          <a:custGeom>
            <a:avLst/>
            <a:gdLst/>
            <a:ahLst/>
            <a:cxnLst/>
            <a:rect b="b" l="l" r="r" t="t"/>
            <a:pathLst>
              <a:path extrusionOk="0" h="36835" w="28575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871C48">
              <a:alpha val="22745"/>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2" name="Google Shape;52;p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5712" y="4025118"/>
            <a:ext cx="9072576" cy="1107296"/>
          </a:xfrm>
          <a:custGeom>
            <a:avLst/>
            <a:gdLst/>
            <a:ahLst/>
            <a:cxnLst/>
            <a:rect b="b" l="l" r="r" t="t"/>
            <a:pathLst>
              <a:path extrusionOk="0" h="34603" w="283518">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FFA41C"/>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3" name="Google Shape;53;p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886185"/>
            <a:ext cx="9144000" cy="1257312"/>
          </a:xfrm>
          <a:custGeom>
            <a:avLst/>
            <a:gdLst/>
            <a:ahLst/>
            <a:cxnLst/>
            <a:rect b="b" l="l" r="r" t="t"/>
            <a:pathLst>
              <a:path extrusionOk="0" h="39291" w="28575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gradFill>
            <a:gsLst>
              <a:gs pos="0">
                <a:srgbClr val="FFFFFF"/>
              </a:gs>
              <a:gs pos="40000">
                <a:srgbClr val="FFFFFF"/>
              </a:gs>
              <a:gs pos="100000">
                <a:srgbClr val="FFF2CC"/>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4" name="Google Shape;54;p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2100" y="441174"/>
            <a:ext cx="1452007" cy="572718"/>
          </a:xfrm>
          <a:custGeom>
            <a:avLst/>
            <a:gdLst/>
            <a:ahLst/>
            <a:cxnLst/>
            <a:rect b="b" l="l" r="r" t="t"/>
            <a:pathLst>
              <a:path extrusionOk="0" h="22102" w="56035">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solidFill>
            <a:srgbClr val="FFD300">
              <a:alpha val="27450"/>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5" name="Google Shape;55;p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8211627" y="884250"/>
            <a:ext cx="1008573" cy="393594"/>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FFD300">
              <a:alpha val="27450"/>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6" name="Google Shape;56;p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261900" y="364975"/>
            <a:ext cx="1693944" cy="607166"/>
          </a:xfrm>
          <a:custGeom>
            <a:avLst/>
            <a:gdLst/>
            <a:ahLst/>
            <a:cxnLst/>
            <a:rect b="b" l="l" r="r" t="t"/>
            <a:pathLst>
              <a:path extrusionOk="0" h="26566" w="74117">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solidFill>
            <a:srgbClr val="FFD300">
              <a:alpha val="27450"/>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7" name="Google Shape;57;p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7675" y="205976"/>
            <a:ext cx="802982" cy="313325"/>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FFD300">
              <a:alpha val="27450"/>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blank">
  <p:cSld name="BLANK">
    <p:spTree>
      <p:nvGrpSpPr>
        <p:cNvPr xmlns:c="http://schemas.openxmlformats.org/drawingml/2006/chart" xmlns:pic="http://schemas.openxmlformats.org/drawingml/2006/picture" xmlns:dgm="http://schemas.openxmlformats.org/drawingml/2006/diagram" id="1" name="Shape 5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9" name="Google Shape;59;p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953694"/>
            <a:ext cx="9144000" cy="1178720"/>
          </a:xfrm>
          <a:custGeom>
            <a:avLst/>
            <a:gdLst/>
            <a:ahLst/>
            <a:cxnLst/>
            <a:rect b="b" l="l" r="r" t="t"/>
            <a:pathLst>
              <a:path extrusionOk="0" h="36835" w="28575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1C4587">
              <a:alpha val="22745"/>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60" name="Google Shape;60;p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5712" y="4025118"/>
            <a:ext cx="9072576" cy="1107296"/>
          </a:xfrm>
          <a:custGeom>
            <a:avLst/>
            <a:gdLst/>
            <a:ahLst/>
            <a:cxnLst/>
            <a:rect b="b" l="l" r="r" t="t"/>
            <a:pathLst>
              <a:path extrusionOk="0" h="34603" w="283518">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3D85C6"/>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61" name="Google Shape;61;p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886185"/>
            <a:ext cx="9144000" cy="1257312"/>
          </a:xfrm>
          <a:custGeom>
            <a:avLst/>
            <a:gdLst/>
            <a:ahLst/>
            <a:cxnLst/>
            <a:rect b="b" l="l" r="r" t="t"/>
            <a:pathLst>
              <a:path extrusionOk="0" h="39291" w="28575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gradFill>
            <a:gsLst>
              <a:gs pos="0">
                <a:srgbClr val="FFFFFF"/>
              </a:gs>
              <a:gs pos="31000">
                <a:srgbClr val="FFFFFF"/>
              </a:gs>
              <a:gs pos="100000">
                <a:srgbClr val="9FF6FF"/>
              </a:gs>
            </a:gsLst>
            <a:lin ang="5400700"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62" name="Google Shape;62;p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2100" y="441174"/>
            <a:ext cx="1452007" cy="572718"/>
          </a:xfrm>
          <a:custGeom>
            <a:avLst/>
            <a:gdLst/>
            <a:ahLst/>
            <a:cxnLst/>
            <a:rect b="b" l="l" r="r" t="t"/>
            <a:pathLst>
              <a:path extrusionOk="0" h="22102" w="56035">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gradFill>
            <a:gsLst>
              <a:gs pos="0">
                <a:srgbClr val="FFFFFF">
                  <a:alpha val="52156"/>
                </a:srgbClr>
              </a:gs>
              <a:gs pos="100000">
                <a:srgbClr val="FFFFFF">
                  <a:alpha val="52156"/>
                </a:srgbClr>
              </a:gs>
            </a:gsLst>
            <a:lin ang="5400012"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63" name="Google Shape;63;p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8211627" y="884250"/>
            <a:ext cx="1008573" cy="393594"/>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012"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64" name="Google Shape;64;p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261900" y="364975"/>
            <a:ext cx="1693944" cy="607166"/>
          </a:xfrm>
          <a:custGeom>
            <a:avLst/>
            <a:gdLst/>
            <a:ahLst/>
            <a:cxnLst/>
            <a:rect b="b" l="l" r="r" t="t"/>
            <a:pathLst>
              <a:path extrusionOk="0" h="26566" w="74117">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gradFill>
            <a:gsLst>
              <a:gs pos="0">
                <a:srgbClr val="FFFFFF">
                  <a:alpha val="52156"/>
                </a:srgbClr>
              </a:gs>
              <a:gs pos="100000">
                <a:srgbClr val="FFFFFF">
                  <a:alpha val="52156"/>
                </a:srgbClr>
              </a:gs>
            </a:gsLst>
            <a:lin ang="5400012"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65" name="Google Shape;65;p7"/>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7675" y="205976"/>
            <a:ext cx="802982" cy="313325"/>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gradFill>
            <a:gsLst>
              <a:gs pos="0">
                <a:srgbClr val="FFFFFF">
                  <a:alpha val="52156"/>
                </a:srgbClr>
              </a:gs>
              <a:gs pos="100000">
                <a:srgbClr val="FFFFFF">
                  <a:alpha val="52156"/>
                </a:srgbClr>
              </a:gs>
            </a:gsLst>
            <a:lin ang="5400012" scaled="0"/>
          </a:gra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66" name="Google Shape;66;p7"/>
          <p:cNvSpPr xmlns:c="http://schemas.openxmlformats.org/drawingml/2006/chart" xmlns:pic="http://schemas.openxmlformats.org/drawingml/2006/picture" xmlns:dgm="http://schemas.openxmlformats.org/drawingml/2006/diagram" txBox="1">
            <a:spLocks noGrp="1"/>
          </p:cNvSpPr>
          <p:nvPr>
            <p:ph idx="12" type="sldNum"/>
          </p:nvPr>
        </p:nvSpPr>
        <p:spPr xmlns:c="http://schemas.openxmlformats.org/drawingml/2006/chart" xmlns:pic="http://schemas.openxmlformats.org/drawingml/2006/picture" xmlns:dgm="http://schemas.openxmlformats.org/drawingml/2006/diagram">
          <a:xfrm>
            <a:off x="8540298" y="1"/>
            <a:ext cx="548700" cy="3936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algn="r" indent="0" lvl="0"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1pPr>
            <a:lvl2pPr algn="r" indent="0" lvl="1"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2pPr>
            <a:lvl3pPr algn="r" indent="0" lvl="2"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3pPr>
            <a:lvl4pPr algn="r" indent="0" lvl="3"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4pPr>
            <a:lvl5pPr algn="r" indent="0" lvl="4"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5pPr>
            <a:lvl6pPr algn="r" indent="0" lvl="5"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6pPr>
            <a:lvl7pPr algn="r" indent="0" lvl="6"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7pPr>
            <a:lvl8pPr algn="r" indent="0" lvl="7"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8pPr>
            <a:lvl9pPr algn="r" indent="0" lvl="8"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TITLE_2">
    <p:spTree>
      <p:nvGrpSpPr>
        <p:cNvPr xmlns:c="http://schemas.openxmlformats.org/drawingml/2006/chart" xmlns:pic="http://schemas.openxmlformats.org/drawingml/2006/picture" xmlns:dgm="http://schemas.openxmlformats.org/drawingml/2006/diagram" id="1" name="Shape 6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8" name="Google Shape;68;p8"/>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311708" y="744575"/>
            <a:ext cx="8520600" cy="20526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spcFirstLastPara="1" tIns="91425" wrap="square"/>
          <a:lstStyle>
            <a:lvl1pPr algn="ctr" lvl="0" marR="0" rtl="0">
              <a:lnSpc>
                <a:spcPct val="100000"/>
              </a:lnSpc>
              <a:spcBef>
                <a:spcPts val="0"/>
              </a:spcBef>
              <a:spcAft>
                <a:spcPts val="0"/>
              </a:spcAft>
              <a:buClr>
                <a:srgbClr val="FFFFFF"/>
              </a:buClr>
              <a:buSzPts val="5200"/>
              <a:buFont typeface="Fira Sans"/>
              <a:buNone/>
              <a:defRPr b="1" cap="none" i="0" strike="noStrike" sz="5200" u="none">
                <a:solidFill>
                  <a:srgbClr val="FFFFFF"/>
                </a:solidFill>
                <a:uFillTx/>
                <a:latin typeface="Fira Sans"/>
                <a:ea typeface="Fira Sans"/>
                <a:cs typeface="Fira Sans"/>
                <a:sym typeface="Fira Sans"/>
              </a:defRPr>
            </a:lvl1pPr>
            <a:lvl2pPr algn="ctr" lvl="1" marR="0" rtl="0">
              <a:lnSpc>
                <a:spcPct val="100000"/>
              </a:lnSpc>
              <a:spcBef>
                <a:spcPts val="0"/>
              </a:spcBef>
              <a:spcAft>
                <a:spcPts val="0"/>
              </a:spcAft>
              <a:buClr>
                <a:srgbClr val="FFFFFF"/>
              </a:buClr>
              <a:buSzPts val="5200"/>
              <a:buFont typeface="Fira Sans"/>
              <a:buNone/>
              <a:defRPr b="1" cap="none" i="0" strike="noStrike" sz="5200" u="none">
                <a:solidFill>
                  <a:srgbClr val="FFFFFF"/>
                </a:solidFill>
                <a:uFillTx/>
                <a:latin typeface="Fira Sans"/>
                <a:ea typeface="Fira Sans"/>
                <a:cs typeface="Fira Sans"/>
                <a:sym typeface="Fira Sans"/>
              </a:defRPr>
            </a:lvl2pPr>
            <a:lvl3pPr algn="ctr" lvl="2" marR="0" rtl="0">
              <a:lnSpc>
                <a:spcPct val="100000"/>
              </a:lnSpc>
              <a:spcBef>
                <a:spcPts val="0"/>
              </a:spcBef>
              <a:spcAft>
                <a:spcPts val="0"/>
              </a:spcAft>
              <a:buClr>
                <a:srgbClr val="FFFFFF"/>
              </a:buClr>
              <a:buSzPts val="5200"/>
              <a:buFont typeface="Fira Sans"/>
              <a:buNone/>
              <a:defRPr b="1" cap="none" i="0" strike="noStrike" sz="5200" u="none">
                <a:solidFill>
                  <a:srgbClr val="FFFFFF"/>
                </a:solidFill>
                <a:uFillTx/>
                <a:latin typeface="Fira Sans"/>
                <a:ea typeface="Fira Sans"/>
                <a:cs typeface="Fira Sans"/>
                <a:sym typeface="Fira Sans"/>
              </a:defRPr>
            </a:lvl3pPr>
            <a:lvl4pPr algn="ctr" lvl="3" marR="0" rtl="0">
              <a:lnSpc>
                <a:spcPct val="100000"/>
              </a:lnSpc>
              <a:spcBef>
                <a:spcPts val="0"/>
              </a:spcBef>
              <a:spcAft>
                <a:spcPts val="0"/>
              </a:spcAft>
              <a:buClr>
                <a:srgbClr val="FFFFFF"/>
              </a:buClr>
              <a:buSzPts val="5200"/>
              <a:buFont typeface="Fira Sans"/>
              <a:buNone/>
              <a:defRPr b="1" cap="none" i="0" strike="noStrike" sz="5200" u="none">
                <a:solidFill>
                  <a:srgbClr val="FFFFFF"/>
                </a:solidFill>
                <a:uFillTx/>
                <a:latin typeface="Fira Sans"/>
                <a:ea typeface="Fira Sans"/>
                <a:cs typeface="Fira Sans"/>
                <a:sym typeface="Fira Sans"/>
              </a:defRPr>
            </a:lvl4pPr>
            <a:lvl5pPr algn="ctr" lvl="4" marR="0" rtl="0">
              <a:lnSpc>
                <a:spcPct val="100000"/>
              </a:lnSpc>
              <a:spcBef>
                <a:spcPts val="0"/>
              </a:spcBef>
              <a:spcAft>
                <a:spcPts val="0"/>
              </a:spcAft>
              <a:buClr>
                <a:srgbClr val="FFFFFF"/>
              </a:buClr>
              <a:buSzPts val="5200"/>
              <a:buFont typeface="Fira Sans"/>
              <a:buNone/>
              <a:defRPr b="1" cap="none" i="0" strike="noStrike" sz="5200" u="none">
                <a:solidFill>
                  <a:srgbClr val="FFFFFF"/>
                </a:solidFill>
                <a:uFillTx/>
                <a:latin typeface="Fira Sans"/>
                <a:ea typeface="Fira Sans"/>
                <a:cs typeface="Fira Sans"/>
                <a:sym typeface="Fira Sans"/>
              </a:defRPr>
            </a:lvl5pPr>
            <a:lvl6pPr algn="ctr" lvl="5" marR="0" rtl="0">
              <a:lnSpc>
                <a:spcPct val="100000"/>
              </a:lnSpc>
              <a:spcBef>
                <a:spcPts val="0"/>
              </a:spcBef>
              <a:spcAft>
                <a:spcPts val="0"/>
              </a:spcAft>
              <a:buClr>
                <a:srgbClr val="FFFFFF"/>
              </a:buClr>
              <a:buSzPts val="5200"/>
              <a:buFont typeface="Fira Sans"/>
              <a:buNone/>
              <a:defRPr b="1" cap="none" i="0" strike="noStrike" sz="5200" u="none">
                <a:solidFill>
                  <a:srgbClr val="FFFFFF"/>
                </a:solidFill>
                <a:uFillTx/>
                <a:latin typeface="Fira Sans"/>
                <a:ea typeface="Fira Sans"/>
                <a:cs typeface="Fira Sans"/>
                <a:sym typeface="Fira Sans"/>
              </a:defRPr>
            </a:lvl6pPr>
            <a:lvl7pPr algn="ctr" lvl="6" marR="0" rtl="0">
              <a:lnSpc>
                <a:spcPct val="100000"/>
              </a:lnSpc>
              <a:spcBef>
                <a:spcPts val="0"/>
              </a:spcBef>
              <a:spcAft>
                <a:spcPts val="0"/>
              </a:spcAft>
              <a:buClr>
                <a:srgbClr val="FFFFFF"/>
              </a:buClr>
              <a:buSzPts val="5200"/>
              <a:buFont typeface="Fira Sans"/>
              <a:buNone/>
              <a:defRPr b="1" cap="none" i="0" strike="noStrike" sz="5200" u="none">
                <a:solidFill>
                  <a:srgbClr val="FFFFFF"/>
                </a:solidFill>
                <a:uFillTx/>
                <a:latin typeface="Fira Sans"/>
                <a:ea typeface="Fira Sans"/>
                <a:cs typeface="Fira Sans"/>
                <a:sym typeface="Fira Sans"/>
              </a:defRPr>
            </a:lvl7pPr>
            <a:lvl8pPr algn="ctr" lvl="7" marR="0" rtl="0">
              <a:lnSpc>
                <a:spcPct val="100000"/>
              </a:lnSpc>
              <a:spcBef>
                <a:spcPts val="0"/>
              </a:spcBef>
              <a:spcAft>
                <a:spcPts val="0"/>
              </a:spcAft>
              <a:buClr>
                <a:srgbClr val="FFFFFF"/>
              </a:buClr>
              <a:buSzPts val="5200"/>
              <a:buFont typeface="Fira Sans"/>
              <a:buNone/>
              <a:defRPr b="1" cap="none" i="0" strike="noStrike" sz="5200" u="none">
                <a:solidFill>
                  <a:srgbClr val="FFFFFF"/>
                </a:solidFill>
                <a:uFillTx/>
                <a:latin typeface="Fira Sans"/>
                <a:ea typeface="Fira Sans"/>
                <a:cs typeface="Fira Sans"/>
                <a:sym typeface="Fira Sans"/>
              </a:defRPr>
            </a:lvl8pPr>
            <a:lvl9pPr algn="ctr" lvl="8" marR="0" rtl="0">
              <a:lnSpc>
                <a:spcPct val="100000"/>
              </a:lnSpc>
              <a:spcBef>
                <a:spcPts val="0"/>
              </a:spcBef>
              <a:spcAft>
                <a:spcPts val="0"/>
              </a:spcAft>
              <a:buClr>
                <a:srgbClr val="FFFFFF"/>
              </a:buClr>
              <a:buSzPts val="5200"/>
              <a:buFont typeface="Fira Sans"/>
              <a:buNone/>
              <a:defRPr b="1" cap="none" i="0" strike="noStrike" sz="5200" u="none">
                <a:solidFill>
                  <a:srgbClr val="FFFFFF"/>
                </a:solidFill>
                <a:uFillTx/>
                <a:latin typeface="Fira Sans"/>
                <a:ea typeface="Fira Sans"/>
                <a:cs typeface="Fira Sans"/>
                <a:sym typeface="Fira Sans"/>
              </a:defRPr>
            </a:lvl9pPr>
          </a:lstStyle>
          <a:p>
            <a:endParaRPr>
              <a:uFillTx/>
            </a:endParaRPr>
          </a:p>
        </p:txBody>
      </p:sp>
      <p:sp>
        <p:nvSpPr>
          <p:cNvPr xmlns:c="http://schemas.openxmlformats.org/drawingml/2006/chart" xmlns:pic="http://schemas.openxmlformats.org/drawingml/2006/picture" xmlns:dgm="http://schemas.openxmlformats.org/drawingml/2006/diagram" id="69" name="Google Shape;69;p8"/>
          <p:cNvSpPr xmlns:c="http://schemas.openxmlformats.org/drawingml/2006/chart" xmlns:pic="http://schemas.openxmlformats.org/drawingml/2006/picture" xmlns:dgm="http://schemas.openxmlformats.org/drawingml/2006/diagram" txBox="1">
            <a:spLocks noGrp="1"/>
          </p:cNvSpPr>
          <p:nvPr>
            <p:ph idx="1" type="subTitle"/>
          </p:nvPr>
        </p:nvSpPr>
        <p:spPr xmlns:c="http://schemas.openxmlformats.org/drawingml/2006/chart" xmlns:pic="http://schemas.openxmlformats.org/drawingml/2006/picture" xmlns:dgm="http://schemas.openxmlformats.org/drawingml/2006/diagram">
          <a:xfrm>
            <a:off x="311700" y="2834125"/>
            <a:ext cx="8520600" cy="7926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lstStyle>
            <a:lvl1pPr algn="ctr" lvl="0" marR="0" rtl="0">
              <a:lnSpc>
                <a:spcPct val="100000"/>
              </a:lnSpc>
              <a:spcBef>
                <a:spcPts val="600"/>
              </a:spcBef>
              <a:spcAft>
                <a:spcPts val="0"/>
              </a:spcAft>
              <a:buClr>
                <a:srgbClr val="B1E1F5"/>
              </a:buClr>
              <a:buSzPts val="2800"/>
              <a:buFont typeface="Fira Sans Light"/>
              <a:buNone/>
              <a:defRPr b="0" cap="none" i="0" strike="noStrike" sz="2800" u="none">
                <a:solidFill>
                  <a:srgbClr val="FFFFFF"/>
                </a:solidFill>
                <a:uFillTx/>
                <a:latin typeface="Fira Sans Light"/>
                <a:ea typeface="Fira Sans Light"/>
                <a:cs typeface="Fira Sans Light"/>
                <a:sym typeface="Fira Sans Light"/>
              </a:defRPr>
            </a:lvl1pPr>
            <a:lvl2pPr algn="ctr" lvl="1" marR="0" rtl="0">
              <a:lnSpc>
                <a:spcPct val="100000"/>
              </a:lnSpc>
              <a:spcBef>
                <a:spcPts val="0"/>
              </a:spcBef>
              <a:spcAft>
                <a:spcPts val="0"/>
              </a:spcAft>
              <a:buClr>
                <a:srgbClr val="B1E1F5"/>
              </a:buClr>
              <a:buSzPts val="2800"/>
              <a:buFont typeface="Fira Sans Light"/>
              <a:buNone/>
              <a:defRPr b="0" cap="none" i="0" strike="noStrike" sz="2800" u="none">
                <a:solidFill>
                  <a:srgbClr val="FFFFFF"/>
                </a:solidFill>
                <a:uFillTx/>
                <a:latin typeface="Fira Sans Light"/>
                <a:ea typeface="Fira Sans Light"/>
                <a:cs typeface="Fira Sans Light"/>
                <a:sym typeface="Fira Sans Light"/>
              </a:defRPr>
            </a:lvl2pPr>
            <a:lvl3pPr algn="ctr" lvl="2" marR="0" rtl="0">
              <a:lnSpc>
                <a:spcPct val="100000"/>
              </a:lnSpc>
              <a:spcBef>
                <a:spcPts val="0"/>
              </a:spcBef>
              <a:spcAft>
                <a:spcPts val="0"/>
              </a:spcAft>
              <a:buClr>
                <a:srgbClr val="B1E1F5"/>
              </a:buClr>
              <a:buSzPts val="2800"/>
              <a:buFont typeface="Fira Sans Light"/>
              <a:buNone/>
              <a:defRPr b="0" cap="none" i="0" strike="noStrike" sz="2800" u="none">
                <a:solidFill>
                  <a:srgbClr val="FFFFFF"/>
                </a:solidFill>
                <a:uFillTx/>
                <a:latin typeface="Fira Sans Light"/>
                <a:ea typeface="Fira Sans Light"/>
                <a:cs typeface="Fira Sans Light"/>
                <a:sym typeface="Fira Sans Light"/>
              </a:defRPr>
            </a:lvl3pPr>
            <a:lvl4pPr algn="ctr" lvl="3" marR="0" rtl="0">
              <a:lnSpc>
                <a:spcPct val="100000"/>
              </a:lnSpc>
              <a:spcBef>
                <a:spcPts val="0"/>
              </a:spcBef>
              <a:spcAft>
                <a:spcPts val="0"/>
              </a:spcAft>
              <a:buClr>
                <a:srgbClr val="FFFFFF"/>
              </a:buClr>
              <a:buSzPts val="2800"/>
              <a:buFont typeface="Fira Sans Light"/>
              <a:buNone/>
              <a:defRPr b="0" cap="none" i="0" strike="noStrike" sz="2800" u="none">
                <a:solidFill>
                  <a:srgbClr val="FFFFFF"/>
                </a:solidFill>
                <a:uFillTx/>
                <a:latin typeface="Fira Sans Light"/>
                <a:ea typeface="Fira Sans Light"/>
                <a:cs typeface="Fira Sans Light"/>
                <a:sym typeface="Fira Sans Light"/>
              </a:defRPr>
            </a:lvl4pPr>
            <a:lvl5pPr algn="ctr" lvl="4" marR="0" rtl="0">
              <a:lnSpc>
                <a:spcPct val="100000"/>
              </a:lnSpc>
              <a:spcBef>
                <a:spcPts val="0"/>
              </a:spcBef>
              <a:spcAft>
                <a:spcPts val="0"/>
              </a:spcAft>
              <a:buClr>
                <a:srgbClr val="FFFFFF"/>
              </a:buClr>
              <a:buSzPts val="2800"/>
              <a:buFont typeface="Fira Sans Light"/>
              <a:buNone/>
              <a:defRPr b="0" cap="none" i="0" strike="noStrike" sz="2800" u="none">
                <a:solidFill>
                  <a:srgbClr val="FFFFFF"/>
                </a:solidFill>
                <a:uFillTx/>
                <a:latin typeface="Fira Sans Light"/>
                <a:ea typeface="Fira Sans Light"/>
                <a:cs typeface="Fira Sans Light"/>
                <a:sym typeface="Fira Sans Light"/>
              </a:defRPr>
            </a:lvl5pPr>
            <a:lvl6pPr algn="ctr" lvl="5" marR="0" rtl="0">
              <a:lnSpc>
                <a:spcPct val="100000"/>
              </a:lnSpc>
              <a:spcBef>
                <a:spcPts val="0"/>
              </a:spcBef>
              <a:spcAft>
                <a:spcPts val="0"/>
              </a:spcAft>
              <a:buClr>
                <a:srgbClr val="FFFFFF"/>
              </a:buClr>
              <a:buSzPts val="2800"/>
              <a:buFont typeface="Fira Sans Light"/>
              <a:buNone/>
              <a:defRPr b="0" cap="none" i="0" strike="noStrike" sz="2800" u="none">
                <a:solidFill>
                  <a:srgbClr val="FFFFFF"/>
                </a:solidFill>
                <a:uFillTx/>
                <a:latin typeface="Fira Sans Light"/>
                <a:ea typeface="Fira Sans Light"/>
                <a:cs typeface="Fira Sans Light"/>
                <a:sym typeface="Fira Sans Light"/>
              </a:defRPr>
            </a:lvl6pPr>
            <a:lvl7pPr algn="ctr" lvl="6" marR="0" rtl="0">
              <a:lnSpc>
                <a:spcPct val="100000"/>
              </a:lnSpc>
              <a:spcBef>
                <a:spcPts val="0"/>
              </a:spcBef>
              <a:spcAft>
                <a:spcPts val="0"/>
              </a:spcAft>
              <a:buClr>
                <a:srgbClr val="FFFFFF"/>
              </a:buClr>
              <a:buSzPts val="2800"/>
              <a:buFont typeface="Fira Sans Light"/>
              <a:buNone/>
              <a:defRPr b="0" cap="none" i="0" strike="noStrike" sz="2800" u="none">
                <a:solidFill>
                  <a:srgbClr val="FFFFFF"/>
                </a:solidFill>
                <a:uFillTx/>
                <a:latin typeface="Fira Sans Light"/>
                <a:ea typeface="Fira Sans Light"/>
                <a:cs typeface="Fira Sans Light"/>
                <a:sym typeface="Fira Sans Light"/>
              </a:defRPr>
            </a:lvl7pPr>
            <a:lvl8pPr algn="ctr" lvl="7" marR="0" rtl="0">
              <a:lnSpc>
                <a:spcPct val="100000"/>
              </a:lnSpc>
              <a:spcBef>
                <a:spcPts val="0"/>
              </a:spcBef>
              <a:spcAft>
                <a:spcPts val="0"/>
              </a:spcAft>
              <a:buClr>
                <a:srgbClr val="FFFFFF"/>
              </a:buClr>
              <a:buSzPts val="2800"/>
              <a:buFont typeface="Fira Sans Light"/>
              <a:buNone/>
              <a:defRPr b="0" cap="none" i="0" strike="noStrike" sz="2800" u="none">
                <a:solidFill>
                  <a:srgbClr val="FFFFFF"/>
                </a:solidFill>
                <a:uFillTx/>
                <a:latin typeface="Fira Sans Light"/>
                <a:ea typeface="Fira Sans Light"/>
                <a:cs typeface="Fira Sans Light"/>
                <a:sym typeface="Fira Sans Light"/>
              </a:defRPr>
            </a:lvl8pPr>
            <a:lvl9pPr algn="ctr" lvl="8" marR="0" rtl="0">
              <a:lnSpc>
                <a:spcPct val="100000"/>
              </a:lnSpc>
              <a:spcBef>
                <a:spcPts val="0"/>
              </a:spcBef>
              <a:spcAft>
                <a:spcPts val="0"/>
              </a:spcAft>
              <a:buClr>
                <a:srgbClr val="FFFFFF"/>
              </a:buClr>
              <a:buSzPts val="2800"/>
              <a:buFont typeface="Fira Sans Light"/>
              <a:buNone/>
              <a:defRPr b="0" cap="none" i="0" strike="noStrike" sz="2800" u="none">
                <a:solidFill>
                  <a:srgbClr val="FFFFFF"/>
                </a:solidFill>
                <a:uFillTx/>
                <a:latin typeface="Fira Sans Light"/>
                <a:ea typeface="Fira Sans Light"/>
                <a:cs typeface="Fira Sans Light"/>
                <a:sym typeface="Fira Sans Light"/>
              </a:defRPr>
            </a:lvl9pPr>
          </a:lstStyle>
          <a:p>
            <a:endParaRPr>
              <a:uFillTx/>
            </a:endParaRPr>
          </a:p>
        </p:txBody>
      </p:sp>
      <p:sp>
        <p:nvSpPr>
          <p:cNvPr xmlns:c="http://schemas.openxmlformats.org/drawingml/2006/chart" xmlns:pic="http://schemas.openxmlformats.org/drawingml/2006/picture" xmlns:dgm="http://schemas.openxmlformats.org/drawingml/2006/diagram" id="70" name="Google Shape;70;p8"/>
          <p:cNvSpPr xmlns:c="http://schemas.openxmlformats.org/drawingml/2006/chart" xmlns:pic="http://schemas.openxmlformats.org/drawingml/2006/picture" xmlns:dgm="http://schemas.openxmlformats.org/drawingml/2006/diagram" txBox="1">
            <a:spLocks noGrp="1"/>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algn="r" indent="0" lvl="0"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1pPr>
            <a:lvl2pPr algn="r" indent="0" lvl="1"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2pPr>
            <a:lvl3pPr algn="r" indent="0" lvl="2"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3pPr>
            <a:lvl4pPr algn="r" indent="0" lvl="3"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4pPr>
            <a:lvl5pPr algn="r" indent="0" lvl="4"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5pPr>
            <a:lvl6pPr algn="r" indent="0" lvl="5"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6pPr>
            <a:lvl7pPr algn="r" indent="0" lvl="6"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7pPr>
            <a:lvl8pPr algn="r" indent="0" lvl="7"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8pPr>
            <a:lvl9pPr algn="r" indent="0" lvl="8"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BLANK_1_1">
    <p:bg>
      <p:bgPr>
        <a:gradFill>
          <a:gsLst>
            <a:gs pos="0">
              <a:srgbClr val="002E8C"/>
            </a:gs>
            <a:gs pos="75000">
              <a:srgbClr val="8235D7"/>
            </a:gs>
            <a:gs pos="100000">
              <a:srgbClr val="A354EC"/>
            </a:gs>
          </a:gsLst>
          <a:lin ang="5400700" scaled="0"/>
        </a:gradFill>
        <a:effectLst/>
      </p:bgPr>
    </p:bg>
    <p:spTree>
      <p:nvGrpSpPr>
        <p:cNvPr xmlns:c="http://schemas.openxmlformats.org/drawingml/2006/chart" xmlns:pic="http://schemas.openxmlformats.org/drawingml/2006/picture" xmlns:dgm="http://schemas.openxmlformats.org/drawingml/2006/diagram" id="1" name="Shape 7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2" name="Google Shape;72;p9"/>
          <p:cNvSpPr xmlns:c="http://schemas.openxmlformats.org/drawingml/2006/chart" xmlns:pic="http://schemas.openxmlformats.org/drawingml/2006/picture" xmlns:dgm="http://schemas.openxmlformats.org/drawingml/2006/diagram" txBox="1">
            <a:spLocks noGrp="1"/>
          </p:cNvSpPr>
          <p:nvPr>
            <p:ph idx="12" type="sldNum"/>
          </p:nvPr>
        </p:nvSpPr>
        <p:spPr xmlns:c="http://schemas.openxmlformats.org/drawingml/2006/chart" xmlns:pic="http://schemas.openxmlformats.org/drawingml/2006/picture" xmlns:dgm="http://schemas.openxmlformats.org/drawingml/2006/diagram">
          <a:xfrm>
            <a:off x="8540298" y="1"/>
            <a:ext cx="548700" cy="3936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algn="r" indent="0" lvl="0"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1pPr>
            <a:lvl2pPr algn="r" indent="0" lvl="1"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2pPr>
            <a:lvl3pPr algn="r" indent="0" lvl="2"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3pPr>
            <a:lvl4pPr algn="r" indent="0" lvl="3"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4pPr>
            <a:lvl5pPr algn="r" indent="0" lvl="4"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5pPr>
            <a:lvl6pPr algn="r" indent="0" lvl="5"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6pPr>
            <a:lvl7pPr algn="r" indent="0" lvl="6"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7pPr>
            <a:lvl8pPr algn="r" indent="0" lvl="7"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8pPr>
            <a:lvl9pPr algn="r" indent="0" lvl="8"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9pPr>
          </a:lstStyle>
          <a:p>
            <a:pPr algn="r" indent="0" lvl="0" marL="0" rtl="0">
              <a:spcBef>
                <a:spcPts val="0"/>
              </a:spcBef>
              <a:spcAft>
                <a:spcPts val="0"/>
              </a:spcAft>
              <a:buNone/>
            </a:pPr>
            <a:fld id="{00000000-1234-1234-1234-123412341234}" type="slidenum">
              <a:rPr lang="en-GB">
                <a:uFillTx/>
              </a:rPr>
              <a:t>‹#›</a:t>
            </a:fld>
            <a:endParaRPr>
              <a:uFillTx/>
            </a:endParaRPr>
          </a:p>
        </p:txBody>
      </p:sp>
      <p:grpSp>
        <p:nvGrpSpPr>
          <p:cNvPr xmlns:c="http://schemas.openxmlformats.org/drawingml/2006/chart" xmlns:pic="http://schemas.openxmlformats.org/drawingml/2006/picture" xmlns:dgm="http://schemas.openxmlformats.org/drawingml/2006/diagram" id="73" name="Google Shape;73;p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108975" y="136375"/>
            <a:ext cx="8700575" cy="2077800"/>
            <a:chOff x="108975" y="136375"/>
            <a:chExt cx="8700575" cy="2077800"/>
          </a:xfrm>
        </p:grpSpPr>
        <p:sp>
          <p:nvSpPr>
            <p:cNvPr xmlns:c="http://schemas.openxmlformats.org/drawingml/2006/chart" xmlns:pic="http://schemas.openxmlformats.org/drawingml/2006/picture" xmlns:dgm="http://schemas.openxmlformats.org/drawingml/2006/diagram" id="74" name="Google Shape;74;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57822" y="664847"/>
              <a:ext cx="96600" cy="91800"/>
            </a:xfrm>
            <a:prstGeom prst="star5">
              <a:avLst>
                <a:gd fmla="val 23768" name="adj"/>
                <a:gd fmla="val 105146" name="hf"/>
                <a:gd fmla="val 110557" name="vf"/>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75" name="Google Shape;75;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696847" y="205972"/>
              <a:ext cx="96600" cy="91800"/>
            </a:xfrm>
            <a:prstGeom prst="star5">
              <a:avLst>
                <a:gd fmla="val 23768" name="adj"/>
                <a:gd fmla="val 105146" name="hf"/>
                <a:gd fmla="val 110557" name="vf"/>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76" name="Google Shape;76;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565622" y="316734"/>
              <a:ext cx="96600" cy="91800"/>
            </a:xfrm>
            <a:prstGeom prst="star5">
              <a:avLst>
                <a:gd fmla="val 23768" name="adj"/>
                <a:gd fmla="val 105146" name="hf"/>
                <a:gd fmla="val 110557" name="vf"/>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77" name="Google Shape;77;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204722" y="756647"/>
              <a:ext cx="96600" cy="91800"/>
            </a:xfrm>
            <a:prstGeom prst="star5">
              <a:avLst>
                <a:gd fmla="val 23768" name="adj"/>
                <a:gd fmla="val 105146" name="hf"/>
                <a:gd fmla="val 110557" name="vf"/>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78" name="Google Shape;78;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854297" y="519297"/>
              <a:ext cx="96600" cy="91800"/>
            </a:xfrm>
            <a:prstGeom prst="star5">
              <a:avLst>
                <a:gd fmla="val 23768" name="adj"/>
                <a:gd fmla="val 105146" name="hf"/>
                <a:gd fmla="val 110557" name="vf"/>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79" name="Google Shape;79;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439850" y="4411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80" name="Google Shape;80;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930200" y="54345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81" name="Google Shape;81;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54425" y="84845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82" name="Google Shape;82;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726575" y="2977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83" name="Google Shape;83;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854300" y="78080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84" name="Google Shape;84;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504575" y="3408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85" name="Google Shape;85;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019650" y="10748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86" name="Google Shape;86;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623713" y="39360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87" name="Google Shape;87;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269025" y="39360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88" name="Google Shape;88;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226225" y="105930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89" name="Google Shape;89;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621025" y="18085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90" name="Google Shape;90;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236350" y="163125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91" name="Google Shape;91;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421050" y="5173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92" name="Google Shape;92;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4850" y="20413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93" name="Google Shape;93;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231050" y="16603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94" name="Google Shape;94;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269025" y="5173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95" name="Google Shape;95;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564425" y="669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96" name="Google Shape;96;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126025" y="669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97" name="Google Shape;97;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583225" y="288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98" name="Google Shape;98;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35825" y="1363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99" name="Google Shape;99;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469425" y="2125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00" name="Google Shape;100;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926625" y="12031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01" name="Google Shape;101;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460025" y="15841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02" name="Google Shape;102;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088425" y="1431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03" name="Google Shape;103;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783625" y="4411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04" name="Google Shape;104;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774225" y="20413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05" name="Google Shape;105;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63825" y="2193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06" name="Google Shape;106;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11425" y="15079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07" name="Google Shape;107;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516425" y="1050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08" name="Google Shape;108;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602025" y="288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09" name="Google Shape;109;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11425" y="669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10" name="Google Shape;110;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369175" y="205975"/>
              <a:ext cx="91800" cy="91800"/>
            </a:xfrm>
            <a:prstGeom prst="star4">
              <a:avLst>
                <a:gd fmla="val 12500" name="adj"/>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11" name="Google Shape;111;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731375" y="586975"/>
              <a:ext cx="91800" cy="91800"/>
            </a:xfrm>
            <a:prstGeom prst="star4">
              <a:avLst>
                <a:gd fmla="val 12500" name="adj"/>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12" name="Google Shape;112;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327150" y="205975"/>
              <a:ext cx="91800" cy="91800"/>
            </a:xfrm>
            <a:prstGeom prst="star4">
              <a:avLst>
                <a:gd fmla="val 12500" name="adj"/>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13" name="Google Shape;113;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504575" y="1238575"/>
              <a:ext cx="91800" cy="91800"/>
            </a:xfrm>
            <a:prstGeom prst="star4">
              <a:avLst>
                <a:gd fmla="val 12500" name="adj"/>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14" name="Google Shape;114;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08975" y="1760275"/>
              <a:ext cx="91800" cy="91800"/>
            </a:xfrm>
            <a:prstGeom prst="star4">
              <a:avLst>
                <a:gd fmla="val 12500" name="adj"/>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15" name="Google Shape;115;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717750" y="481675"/>
              <a:ext cx="91800" cy="91800"/>
            </a:xfrm>
            <a:prstGeom prst="star4">
              <a:avLst>
                <a:gd fmla="val 12500" name="adj"/>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grpSp>
      <p:sp>
        <p:nvSpPr>
          <p:cNvPr xmlns:c="http://schemas.openxmlformats.org/drawingml/2006/chart" xmlns:pic="http://schemas.openxmlformats.org/drawingml/2006/picture" xmlns:dgm="http://schemas.openxmlformats.org/drawingml/2006/diagram" id="116" name="Google Shape;116;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953694"/>
            <a:ext cx="9144000" cy="1178720"/>
          </a:xfrm>
          <a:custGeom>
            <a:avLst/>
            <a:gdLst/>
            <a:ahLst/>
            <a:cxnLst/>
            <a:rect b="b" l="l" r="r" t="t"/>
            <a:pathLst>
              <a:path extrusionOk="0" h="36835" w="28575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1C4587">
              <a:alpha val="22745"/>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17" name="Google Shape;117;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5712" y="4025118"/>
            <a:ext cx="9072576" cy="1107296"/>
          </a:xfrm>
          <a:custGeom>
            <a:avLst/>
            <a:gdLst/>
            <a:ahLst/>
            <a:cxnLst/>
            <a:rect b="b" l="l" r="r" t="t"/>
            <a:pathLst>
              <a:path extrusionOk="0" h="34603" w="283518">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FFD300"/>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18" name="Google Shape;118;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886185"/>
            <a:ext cx="9144000" cy="1257312"/>
          </a:xfrm>
          <a:custGeom>
            <a:avLst/>
            <a:gdLst/>
            <a:ahLst/>
            <a:cxnLst/>
            <a:rect b="b" l="l" r="r" t="t"/>
            <a:pathLst>
              <a:path extrusionOk="0" h="39291" w="28575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solidFill>
            <a:srgbClr val="002E8C"/>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19" name="Google Shape;119;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2100" y="441174"/>
            <a:ext cx="1452007" cy="572718"/>
          </a:xfrm>
          <a:custGeom>
            <a:avLst/>
            <a:gdLst/>
            <a:ahLst/>
            <a:cxnLst/>
            <a:rect b="b" l="l" r="r" t="t"/>
            <a:pathLst>
              <a:path extrusionOk="0" h="22102" w="56035">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solidFill>
            <a:srgbClr val="DDA2EC">
              <a:alpha val="29019"/>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20" name="Google Shape;120;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8211627" y="884250"/>
            <a:ext cx="1008573" cy="393594"/>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DDA2EC">
              <a:alpha val="29019"/>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21" name="Google Shape;121;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261900" y="364975"/>
            <a:ext cx="1693944" cy="607166"/>
          </a:xfrm>
          <a:custGeom>
            <a:avLst/>
            <a:gdLst/>
            <a:ahLst/>
            <a:cxnLst/>
            <a:rect b="b" l="l" r="r" t="t"/>
            <a:pathLst>
              <a:path extrusionOk="0" h="26566" w="74117">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solidFill>
            <a:srgbClr val="DDA2EC">
              <a:alpha val="29019"/>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22" name="Google Shape;122;p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7675" y="205976"/>
            <a:ext cx="802982" cy="313325"/>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DDA2EC">
              <a:alpha val="29019"/>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TITLE_1_1">
    <p:bg>
      <p:bgPr>
        <a:gradFill>
          <a:gsLst>
            <a:gs pos="0">
              <a:srgbClr val="002E8C"/>
            </a:gs>
            <a:gs pos="75000">
              <a:srgbClr val="8235D7"/>
            </a:gs>
            <a:gs pos="100000">
              <a:srgbClr val="A354EC"/>
            </a:gs>
          </a:gsLst>
          <a:lin ang="5400700" scaled="0"/>
        </a:gradFill>
        <a:effectLst/>
      </p:bgPr>
    </p:bg>
    <p:spTree>
      <p:nvGrpSpPr>
        <p:cNvPr xmlns:c="http://schemas.openxmlformats.org/drawingml/2006/chart" xmlns:pic="http://schemas.openxmlformats.org/drawingml/2006/picture" xmlns:dgm="http://schemas.openxmlformats.org/drawingml/2006/diagram" id="1" name="Shape 12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grpSp>
        <p:nvGrpSpPr>
          <p:cNvPr xmlns:c="http://schemas.openxmlformats.org/drawingml/2006/chart" xmlns:pic="http://schemas.openxmlformats.org/drawingml/2006/picture" xmlns:dgm="http://schemas.openxmlformats.org/drawingml/2006/diagram" id="124" name="Google Shape;124;p1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108975" y="136375"/>
            <a:ext cx="8700575" cy="2077800"/>
            <a:chOff x="108975" y="136375"/>
            <a:chExt cx="8700575" cy="2077800"/>
          </a:xfrm>
        </p:grpSpPr>
        <p:sp>
          <p:nvSpPr>
            <p:cNvPr xmlns:c="http://schemas.openxmlformats.org/drawingml/2006/chart" xmlns:pic="http://schemas.openxmlformats.org/drawingml/2006/picture" xmlns:dgm="http://schemas.openxmlformats.org/drawingml/2006/diagram" id="125" name="Google Shape;125;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57822" y="664847"/>
              <a:ext cx="96600" cy="91800"/>
            </a:xfrm>
            <a:prstGeom prst="star5">
              <a:avLst>
                <a:gd fmla="val 23768" name="adj"/>
                <a:gd fmla="val 105146" name="hf"/>
                <a:gd fmla="val 110557" name="vf"/>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26" name="Google Shape;126;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696847" y="205972"/>
              <a:ext cx="96600" cy="91800"/>
            </a:xfrm>
            <a:prstGeom prst="star5">
              <a:avLst>
                <a:gd fmla="val 23768" name="adj"/>
                <a:gd fmla="val 105146" name="hf"/>
                <a:gd fmla="val 110557" name="vf"/>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27" name="Google Shape;127;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565622" y="316734"/>
              <a:ext cx="96600" cy="91800"/>
            </a:xfrm>
            <a:prstGeom prst="star5">
              <a:avLst>
                <a:gd fmla="val 23768" name="adj"/>
                <a:gd fmla="val 105146" name="hf"/>
                <a:gd fmla="val 110557" name="vf"/>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28" name="Google Shape;128;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204722" y="756647"/>
              <a:ext cx="96600" cy="91800"/>
            </a:xfrm>
            <a:prstGeom prst="star5">
              <a:avLst>
                <a:gd fmla="val 23768" name="adj"/>
                <a:gd fmla="val 105146" name="hf"/>
                <a:gd fmla="val 110557" name="vf"/>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29" name="Google Shape;129;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854297" y="519297"/>
              <a:ext cx="96600" cy="91800"/>
            </a:xfrm>
            <a:prstGeom prst="star5">
              <a:avLst>
                <a:gd fmla="val 23768" name="adj"/>
                <a:gd fmla="val 105146" name="hf"/>
                <a:gd fmla="val 110557" name="vf"/>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30" name="Google Shape;130;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439850" y="4411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31" name="Google Shape;131;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930200" y="54345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32" name="Google Shape;132;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54425" y="84845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33" name="Google Shape;133;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726575" y="2977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34" name="Google Shape;134;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854300" y="78080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35" name="Google Shape;135;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504575" y="3408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36" name="Google Shape;136;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019650" y="10748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37" name="Google Shape;137;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623713" y="39360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38" name="Google Shape;138;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269025" y="39360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39" name="Google Shape;139;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226225" y="105930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40" name="Google Shape;140;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621025" y="18085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41" name="Google Shape;141;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236350" y="1631250"/>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42" name="Google Shape;142;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421050" y="5173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43" name="Google Shape;143;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4850" y="20413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44" name="Google Shape;144;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231050" y="1660375"/>
              <a:ext cx="43500" cy="435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45" name="Google Shape;145;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269025" y="5173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46" name="Google Shape;146;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564425" y="669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47" name="Google Shape;147;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126025" y="669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48" name="Google Shape;148;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583225" y="288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49" name="Google Shape;149;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335825" y="1363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50" name="Google Shape;150;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469425" y="2125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51" name="Google Shape;151;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926625" y="12031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52" name="Google Shape;152;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460025" y="15841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53" name="Google Shape;153;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088425" y="1431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54" name="Google Shape;154;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783625" y="4411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55" name="Google Shape;155;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774225" y="20413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56" name="Google Shape;156;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63825" y="2193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57" name="Google Shape;157;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11425" y="15079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58" name="Google Shape;158;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516425" y="1050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59" name="Google Shape;159;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602025" y="288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60" name="Google Shape;160;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11425" y="669775"/>
              <a:ext cx="20400" cy="20400"/>
            </a:xfrm>
            <a:prstGeom prst="ellipse">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61" name="Google Shape;161;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369175" y="205975"/>
              <a:ext cx="91800" cy="91800"/>
            </a:xfrm>
            <a:prstGeom prst="star4">
              <a:avLst>
                <a:gd fmla="val 12500" name="adj"/>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62" name="Google Shape;162;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731375" y="586975"/>
              <a:ext cx="91800" cy="91800"/>
            </a:xfrm>
            <a:prstGeom prst="star4">
              <a:avLst>
                <a:gd fmla="val 12500" name="adj"/>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63" name="Google Shape;163;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327150" y="205975"/>
              <a:ext cx="91800" cy="91800"/>
            </a:xfrm>
            <a:prstGeom prst="star4">
              <a:avLst>
                <a:gd fmla="val 12500" name="adj"/>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64" name="Google Shape;164;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504575" y="1238575"/>
              <a:ext cx="91800" cy="91800"/>
            </a:xfrm>
            <a:prstGeom prst="star4">
              <a:avLst>
                <a:gd fmla="val 12500" name="adj"/>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65" name="Google Shape;165;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08975" y="1760275"/>
              <a:ext cx="91800" cy="91800"/>
            </a:xfrm>
            <a:prstGeom prst="star4">
              <a:avLst>
                <a:gd fmla="val 12500" name="adj"/>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66" name="Google Shape;166;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717750" y="481675"/>
              <a:ext cx="91800" cy="91800"/>
            </a:xfrm>
            <a:prstGeom prst="star4">
              <a:avLst>
                <a:gd fmla="val 12500" name="adj"/>
              </a:avLst>
            </a:prstGeom>
            <a:solidFill>
              <a:srgbClr val="FFFFFF"/>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grpSp>
      <p:sp>
        <p:nvSpPr>
          <p:cNvPr xmlns:c="http://schemas.openxmlformats.org/drawingml/2006/chart" xmlns:pic="http://schemas.openxmlformats.org/drawingml/2006/picture" xmlns:dgm="http://schemas.openxmlformats.org/drawingml/2006/diagram" id="167" name="Google Shape;167;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953694"/>
            <a:ext cx="9144000" cy="1178720"/>
          </a:xfrm>
          <a:custGeom>
            <a:avLst/>
            <a:gdLst/>
            <a:ahLst/>
            <a:cxnLst/>
            <a:rect b="b" l="l" r="r" t="t"/>
            <a:pathLst>
              <a:path extrusionOk="0" h="36835" w="285750">
                <a:moveTo>
                  <a:pt x="280169" y="0"/>
                </a:moveTo>
                <a:lnTo>
                  <a:pt x="272802" y="4465"/>
                </a:lnTo>
                <a:lnTo>
                  <a:pt x="272802" y="23441"/>
                </a:lnTo>
                <a:lnTo>
                  <a:pt x="264988" y="23441"/>
                </a:lnTo>
                <a:lnTo>
                  <a:pt x="264988" y="12948"/>
                </a:lnTo>
                <a:lnTo>
                  <a:pt x="260524" y="12948"/>
                </a:lnTo>
                <a:lnTo>
                  <a:pt x="260524" y="6028"/>
                </a:lnTo>
                <a:lnTo>
                  <a:pt x="253157" y="6028"/>
                </a:lnTo>
                <a:lnTo>
                  <a:pt x="253157" y="19869"/>
                </a:lnTo>
                <a:lnTo>
                  <a:pt x="232395" y="15404"/>
                </a:lnTo>
                <a:lnTo>
                  <a:pt x="232395" y="7144"/>
                </a:lnTo>
                <a:lnTo>
                  <a:pt x="225698" y="7144"/>
                </a:lnTo>
                <a:lnTo>
                  <a:pt x="225698" y="19422"/>
                </a:lnTo>
                <a:lnTo>
                  <a:pt x="216098" y="19422"/>
                </a:lnTo>
                <a:lnTo>
                  <a:pt x="216098" y="9153"/>
                </a:lnTo>
                <a:lnTo>
                  <a:pt x="214313" y="9153"/>
                </a:lnTo>
                <a:lnTo>
                  <a:pt x="214313" y="8483"/>
                </a:lnTo>
                <a:lnTo>
                  <a:pt x="210071" y="8483"/>
                </a:lnTo>
                <a:lnTo>
                  <a:pt x="210071" y="9153"/>
                </a:lnTo>
                <a:lnTo>
                  <a:pt x="208731" y="9153"/>
                </a:lnTo>
                <a:lnTo>
                  <a:pt x="208731" y="18083"/>
                </a:lnTo>
                <a:lnTo>
                  <a:pt x="200695" y="18083"/>
                </a:lnTo>
                <a:lnTo>
                  <a:pt x="200695" y="6028"/>
                </a:lnTo>
                <a:lnTo>
                  <a:pt x="198462" y="6028"/>
                </a:lnTo>
                <a:lnTo>
                  <a:pt x="198351" y="5693"/>
                </a:lnTo>
                <a:lnTo>
                  <a:pt x="198239" y="5414"/>
                </a:lnTo>
                <a:lnTo>
                  <a:pt x="198072" y="5135"/>
                </a:lnTo>
                <a:lnTo>
                  <a:pt x="197848" y="4911"/>
                </a:lnTo>
                <a:lnTo>
                  <a:pt x="197625" y="4744"/>
                </a:lnTo>
                <a:lnTo>
                  <a:pt x="197346" y="4577"/>
                </a:lnTo>
                <a:lnTo>
                  <a:pt x="197011" y="4521"/>
                </a:lnTo>
                <a:lnTo>
                  <a:pt x="196676" y="4465"/>
                </a:lnTo>
                <a:lnTo>
                  <a:pt x="196342" y="4521"/>
                </a:lnTo>
                <a:lnTo>
                  <a:pt x="196007" y="4577"/>
                </a:lnTo>
                <a:lnTo>
                  <a:pt x="195728" y="4744"/>
                </a:lnTo>
                <a:lnTo>
                  <a:pt x="195504" y="4911"/>
                </a:lnTo>
                <a:lnTo>
                  <a:pt x="195281" y="5135"/>
                </a:lnTo>
                <a:lnTo>
                  <a:pt x="195114" y="5414"/>
                </a:lnTo>
                <a:lnTo>
                  <a:pt x="195002" y="5693"/>
                </a:lnTo>
                <a:lnTo>
                  <a:pt x="194890" y="6028"/>
                </a:lnTo>
                <a:lnTo>
                  <a:pt x="192881" y="6028"/>
                </a:lnTo>
                <a:lnTo>
                  <a:pt x="192881" y="14734"/>
                </a:lnTo>
                <a:lnTo>
                  <a:pt x="182166" y="14734"/>
                </a:lnTo>
                <a:lnTo>
                  <a:pt x="182166" y="19869"/>
                </a:lnTo>
                <a:lnTo>
                  <a:pt x="172789" y="19869"/>
                </a:lnTo>
                <a:lnTo>
                  <a:pt x="172789" y="14734"/>
                </a:lnTo>
                <a:lnTo>
                  <a:pt x="167432" y="12502"/>
                </a:lnTo>
                <a:lnTo>
                  <a:pt x="167432" y="16967"/>
                </a:lnTo>
                <a:lnTo>
                  <a:pt x="160511" y="16967"/>
                </a:lnTo>
                <a:lnTo>
                  <a:pt x="160511" y="8037"/>
                </a:lnTo>
                <a:lnTo>
                  <a:pt x="154260" y="8037"/>
                </a:lnTo>
                <a:lnTo>
                  <a:pt x="154260" y="6697"/>
                </a:lnTo>
                <a:lnTo>
                  <a:pt x="152251" y="6697"/>
                </a:lnTo>
                <a:lnTo>
                  <a:pt x="152251" y="8037"/>
                </a:lnTo>
                <a:lnTo>
                  <a:pt x="150912" y="8037"/>
                </a:lnTo>
                <a:lnTo>
                  <a:pt x="150912" y="21655"/>
                </a:lnTo>
                <a:lnTo>
                  <a:pt x="138410" y="21655"/>
                </a:lnTo>
                <a:lnTo>
                  <a:pt x="138410" y="8037"/>
                </a:lnTo>
                <a:lnTo>
                  <a:pt x="130597" y="8037"/>
                </a:lnTo>
                <a:lnTo>
                  <a:pt x="130597" y="18976"/>
                </a:lnTo>
                <a:lnTo>
                  <a:pt x="127695" y="18976"/>
                </a:lnTo>
                <a:lnTo>
                  <a:pt x="127695" y="11162"/>
                </a:lnTo>
                <a:lnTo>
                  <a:pt x="121890" y="11162"/>
                </a:lnTo>
                <a:lnTo>
                  <a:pt x="121890" y="18976"/>
                </a:lnTo>
                <a:lnTo>
                  <a:pt x="120774" y="18976"/>
                </a:lnTo>
                <a:lnTo>
                  <a:pt x="120774" y="20538"/>
                </a:lnTo>
                <a:lnTo>
                  <a:pt x="109165" y="20538"/>
                </a:lnTo>
                <a:lnTo>
                  <a:pt x="109165" y="12948"/>
                </a:lnTo>
                <a:lnTo>
                  <a:pt x="99343" y="12948"/>
                </a:lnTo>
                <a:lnTo>
                  <a:pt x="99343" y="11162"/>
                </a:lnTo>
                <a:lnTo>
                  <a:pt x="93762" y="11162"/>
                </a:lnTo>
                <a:lnTo>
                  <a:pt x="93762" y="22994"/>
                </a:lnTo>
                <a:lnTo>
                  <a:pt x="86841" y="22994"/>
                </a:lnTo>
                <a:lnTo>
                  <a:pt x="86841" y="14734"/>
                </a:lnTo>
                <a:lnTo>
                  <a:pt x="84386" y="14734"/>
                </a:lnTo>
                <a:lnTo>
                  <a:pt x="84386" y="12948"/>
                </a:lnTo>
                <a:lnTo>
                  <a:pt x="80144" y="12948"/>
                </a:lnTo>
                <a:lnTo>
                  <a:pt x="80144" y="14734"/>
                </a:lnTo>
                <a:lnTo>
                  <a:pt x="77465" y="14734"/>
                </a:lnTo>
                <a:lnTo>
                  <a:pt x="77465" y="21655"/>
                </a:lnTo>
                <a:lnTo>
                  <a:pt x="56927" y="21655"/>
                </a:lnTo>
                <a:lnTo>
                  <a:pt x="56927" y="16297"/>
                </a:lnTo>
                <a:lnTo>
                  <a:pt x="51346" y="16297"/>
                </a:lnTo>
                <a:lnTo>
                  <a:pt x="51346" y="8037"/>
                </a:lnTo>
                <a:lnTo>
                  <a:pt x="45318" y="10269"/>
                </a:lnTo>
                <a:lnTo>
                  <a:pt x="45318" y="27682"/>
                </a:lnTo>
                <a:lnTo>
                  <a:pt x="33710" y="27682"/>
                </a:lnTo>
                <a:lnTo>
                  <a:pt x="33710" y="11162"/>
                </a:lnTo>
                <a:lnTo>
                  <a:pt x="25673" y="11162"/>
                </a:lnTo>
                <a:lnTo>
                  <a:pt x="25673" y="21878"/>
                </a:lnTo>
                <a:lnTo>
                  <a:pt x="8037" y="21878"/>
                </a:lnTo>
                <a:lnTo>
                  <a:pt x="8037" y="16967"/>
                </a:lnTo>
                <a:lnTo>
                  <a:pt x="0" y="16967"/>
                </a:lnTo>
                <a:lnTo>
                  <a:pt x="0" y="36835"/>
                </a:lnTo>
                <a:lnTo>
                  <a:pt x="285750" y="36835"/>
                </a:lnTo>
                <a:lnTo>
                  <a:pt x="285750" y="16743"/>
                </a:lnTo>
                <a:lnTo>
                  <a:pt x="280169" y="16743"/>
                </a:lnTo>
                <a:lnTo>
                  <a:pt x="280169" y="0"/>
                </a:lnTo>
                <a:close/>
              </a:path>
            </a:pathLst>
          </a:custGeom>
          <a:solidFill>
            <a:srgbClr val="1C4587">
              <a:alpha val="22745"/>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68" name="Google Shape;168;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5712" y="4025118"/>
            <a:ext cx="9072576" cy="1107296"/>
          </a:xfrm>
          <a:custGeom>
            <a:avLst/>
            <a:gdLst/>
            <a:ahLst/>
            <a:cxnLst/>
            <a:rect b="b" l="l" r="r" t="t"/>
            <a:pathLst>
              <a:path extrusionOk="0" h="34603" w="283518">
                <a:moveTo>
                  <a:pt x="110059" y="1"/>
                </a:moveTo>
                <a:lnTo>
                  <a:pt x="110059" y="2010"/>
                </a:lnTo>
                <a:lnTo>
                  <a:pt x="108273" y="2010"/>
                </a:lnTo>
                <a:lnTo>
                  <a:pt x="108273" y="5135"/>
                </a:lnTo>
                <a:lnTo>
                  <a:pt x="105817" y="5135"/>
                </a:lnTo>
                <a:lnTo>
                  <a:pt x="105817" y="29245"/>
                </a:lnTo>
                <a:lnTo>
                  <a:pt x="100236" y="29245"/>
                </a:lnTo>
                <a:lnTo>
                  <a:pt x="100236" y="16297"/>
                </a:lnTo>
                <a:lnTo>
                  <a:pt x="90413" y="16297"/>
                </a:lnTo>
                <a:lnTo>
                  <a:pt x="90413" y="26622"/>
                </a:lnTo>
                <a:lnTo>
                  <a:pt x="83046" y="29859"/>
                </a:lnTo>
                <a:lnTo>
                  <a:pt x="83046" y="22771"/>
                </a:lnTo>
                <a:lnTo>
                  <a:pt x="80144" y="22771"/>
                </a:lnTo>
                <a:lnTo>
                  <a:pt x="80144" y="29245"/>
                </a:lnTo>
                <a:lnTo>
                  <a:pt x="73224" y="29245"/>
                </a:lnTo>
                <a:lnTo>
                  <a:pt x="73224" y="24557"/>
                </a:lnTo>
                <a:lnTo>
                  <a:pt x="69429" y="24557"/>
                </a:lnTo>
                <a:lnTo>
                  <a:pt x="69429" y="11386"/>
                </a:lnTo>
                <a:lnTo>
                  <a:pt x="59159" y="13228"/>
                </a:lnTo>
                <a:lnTo>
                  <a:pt x="59159" y="24557"/>
                </a:lnTo>
                <a:lnTo>
                  <a:pt x="53355" y="24557"/>
                </a:lnTo>
                <a:lnTo>
                  <a:pt x="53355" y="29245"/>
                </a:lnTo>
                <a:lnTo>
                  <a:pt x="45765" y="29245"/>
                </a:lnTo>
                <a:lnTo>
                  <a:pt x="45765" y="13842"/>
                </a:lnTo>
                <a:lnTo>
                  <a:pt x="41747" y="13842"/>
                </a:lnTo>
                <a:lnTo>
                  <a:pt x="41747" y="5135"/>
                </a:lnTo>
                <a:lnTo>
                  <a:pt x="28352" y="5135"/>
                </a:lnTo>
                <a:lnTo>
                  <a:pt x="28352" y="25450"/>
                </a:lnTo>
                <a:lnTo>
                  <a:pt x="20762" y="25450"/>
                </a:lnTo>
                <a:lnTo>
                  <a:pt x="20762" y="16297"/>
                </a:lnTo>
                <a:lnTo>
                  <a:pt x="19311" y="16297"/>
                </a:lnTo>
                <a:lnTo>
                  <a:pt x="19143" y="15348"/>
                </a:lnTo>
                <a:lnTo>
                  <a:pt x="19032" y="14902"/>
                </a:lnTo>
                <a:lnTo>
                  <a:pt x="18864" y="14511"/>
                </a:lnTo>
                <a:lnTo>
                  <a:pt x="18585" y="14121"/>
                </a:lnTo>
                <a:lnTo>
                  <a:pt x="18306" y="13786"/>
                </a:lnTo>
                <a:lnTo>
                  <a:pt x="17915" y="13507"/>
                </a:lnTo>
                <a:lnTo>
                  <a:pt x="17525" y="13339"/>
                </a:lnTo>
                <a:lnTo>
                  <a:pt x="17078" y="13228"/>
                </a:lnTo>
                <a:lnTo>
                  <a:pt x="16632" y="13172"/>
                </a:lnTo>
                <a:lnTo>
                  <a:pt x="16185" y="13228"/>
                </a:lnTo>
                <a:lnTo>
                  <a:pt x="15739" y="13339"/>
                </a:lnTo>
                <a:lnTo>
                  <a:pt x="15348" y="13507"/>
                </a:lnTo>
                <a:lnTo>
                  <a:pt x="14957" y="13786"/>
                </a:lnTo>
                <a:lnTo>
                  <a:pt x="14678" y="14121"/>
                </a:lnTo>
                <a:lnTo>
                  <a:pt x="14399" y="14511"/>
                </a:lnTo>
                <a:lnTo>
                  <a:pt x="14232" y="14902"/>
                </a:lnTo>
                <a:lnTo>
                  <a:pt x="14120" y="15348"/>
                </a:lnTo>
                <a:lnTo>
                  <a:pt x="13953" y="16297"/>
                </a:lnTo>
                <a:lnTo>
                  <a:pt x="12502" y="16297"/>
                </a:lnTo>
                <a:lnTo>
                  <a:pt x="12502" y="21153"/>
                </a:lnTo>
                <a:lnTo>
                  <a:pt x="4242" y="23385"/>
                </a:lnTo>
                <a:lnTo>
                  <a:pt x="4242" y="29245"/>
                </a:lnTo>
                <a:lnTo>
                  <a:pt x="0" y="29245"/>
                </a:lnTo>
                <a:lnTo>
                  <a:pt x="0" y="34603"/>
                </a:lnTo>
                <a:lnTo>
                  <a:pt x="283518" y="34603"/>
                </a:lnTo>
                <a:lnTo>
                  <a:pt x="283518" y="25450"/>
                </a:lnTo>
                <a:lnTo>
                  <a:pt x="275258" y="25450"/>
                </a:lnTo>
                <a:lnTo>
                  <a:pt x="275258" y="11163"/>
                </a:lnTo>
                <a:lnTo>
                  <a:pt x="268114" y="11163"/>
                </a:lnTo>
                <a:lnTo>
                  <a:pt x="268114" y="19423"/>
                </a:lnTo>
                <a:lnTo>
                  <a:pt x="255389" y="19423"/>
                </a:lnTo>
                <a:lnTo>
                  <a:pt x="255389" y="29245"/>
                </a:lnTo>
                <a:lnTo>
                  <a:pt x="247576" y="29245"/>
                </a:lnTo>
                <a:lnTo>
                  <a:pt x="247576" y="5135"/>
                </a:lnTo>
                <a:lnTo>
                  <a:pt x="244450" y="5135"/>
                </a:lnTo>
                <a:lnTo>
                  <a:pt x="244450" y="4075"/>
                </a:lnTo>
                <a:lnTo>
                  <a:pt x="244339" y="3405"/>
                </a:lnTo>
                <a:lnTo>
                  <a:pt x="244171" y="2791"/>
                </a:lnTo>
                <a:lnTo>
                  <a:pt x="243892" y="2289"/>
                </a:lnTo>
                <a:lnTo>
                  <a:pt x="243502" y="1787"/>
                </a:lnTo>
                <a:lnTo>
                  <a:pt x="242999" y="1452"/>
                </a:lnTo>
                <a:lnTo>
                  <a:pt x="242441" y="1117"/>
                </a:lnTo>
                <a:lnTo>
                  <a:pt x="241883" y="949"/>
                </a:lnTo>
                <a:lnTo>
                  <a:pt x="241213" y="894"/>
                </a:lnTo>
                <a:lnTo>
                  <a:pt x="240544" y="949"/>
                </a:lnTo>
                <a:lnTo>
                  <a:pt x="239986" y="1117"/>
                </a:lnTo>
                <a:lnTo>
                  <a:pt x="239427" y="1452"/>
                </a:lnTo>
                <a:lnTo>
                  <a:pt x="238925" y="1787"/>
                </a:lnTo>
                <a:lnTo>
                  <a:pt x="238534" y="2289"/>
                </a:lnTo>
                <a:lnTo>
                  <a:pt x="238255" y="2791"/>
                </a:lnTo>
                <a:lnTo>
                  <a:pt x="238088" y="3405"/>
                </a:lnTo>
                <a:lnTo>
                  <a:pt x="237976" y="4075"/>
                </a:lnTo>
                <a:lnTo>
                  <a:pt x="237976" y="5135"/>
                </a:lnTo>
                <a:lnTo>
                  <a:pt x="235074" y="5135"/>
                </a:lnTo>
                <a:lnTo>
                  <a:pt x="235074" y="21878"/>
                </a:lnTo>
                <a:lnTo>
                  <a:pt x="226368" y="30864"/>
                </a:lnTo>
                <a:lnTo>
                  <a:pt x="226368" y="894"/>
                </a:lnTo>
                <a:lnTo>
                  <a:pt x="221010" y="5637"/>
                </a:lnTo>
                <a:lnTo>
                  <a:pt x="221010" y="21432"/>
                </a:lnTo>
                <a:lnTo>
                  <a:pt x="216322" y="21432"/>
                </a:lnTo>
                <a:lnTo>
                  <a:pt x="216322" y="13842"/>
                </a:lnTo>
                <a:lnTo>
                  <a:pt x="204490" y="13842"/>
                </a:lnTo>
                <a:lnTo>
                  <a:pt x="204490" y="29245"/>
                </a:lnTo>
                <a:lnTo>
                  <a:pt x="195114" y="29245"/>
                </a:lnTo>
                <a:lnTo>
                  <a:pt x="195114" y="11163"/>
                </a:lnTo>
                <a:lnTo>
                  <a:pt x="185961" y="11163"/>
                </a:lnTo>
                <a:lnTo>
                  <a:pt x="185961" y="29245"/>
                </a:lnTo>
                <a:lnTo>
                  <a:pt x="177255" y="29245"/>
                </a:lnTo>
                <a:lnTo>
                  <a:pt x="177255" y="16297"/>
                </a:lnTo>
                <a:lnTo>
                  <a:pt x="174799" y="16297"/>
                </a:lnTo>
                <a:lnTo>
                  <a:pt x="174799" y="29692"/>
                </a:lnTo>
                <a:lnTo>
                  <a:pt x="166316" y="26678"/>
                </a:lnTo>
                <a:lnTo>
                  <a:pt x="166316" y="19423"/>
                </a:lnTo>
                <a:lnTo>
                  <a:pt x="163190" y="19423"/>
                </a:lnTo>
                <a:lnTo>
                  <a:pt x="163190" y="11832"/>
                </a:lnTo>
                <a:lnTo>
                  <a:pt x="155600" y="11832"/>
                </a:lnTo>
                <a:lnTo>
                  <a:pt x="155600" y="19423"/>
                </a:lnTo>
                <a:lnTo>
                  <a:pt x="144884" y="19423"/>
                </a:lnTo>
                <a:lnTo>
                  <a:pt x="144884" y="15293"/>
                </a:lnTo>
                <a:lnTo>
                  <a:pt x="134615" y="11609"/>
                </a:lnTo>
                <a:lnTo>
                  <a:pt x="134615" y="23664"/>
                </a:lnTo>
                <a:lnTo>
                  <a:pt x="123900" y="23664"/>
                </a:lnTo>
                <a:lnTo>
                  <a:pt x="123900" y="13842"/>
                </a:lnTo>
                <a:lnTo>
                  <a:pt x="117426" y="13842"/>
                </a:lnTo>
                <a:lnTo>
                  <a:pt x="117426" y="5135"/>
                </a:lnTo>
                <a:lnTo>
                  <a:pt x="114523" y="5135"/>
                </a:lnTo>
                <a:lnTo>
                  <a:pt x="114523" y="2010"/>
                </a:lnTo>
                <a:lnTo>
                  <a:pt x="112738" y="2010"/>
                </a:lnTo>
                <a:lnTo>
                  <a:pt x="112738" y="1"/>
                </a:lnTo>
                <a:close/>
              </a:path>
            </a:pathLst>
          </a:custGeom>
          <a:solidFill>
            <a:srgbClr val="FFD300"/>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69" name="Google Shape;169;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0" y="3886185"/>
            <a:ext cx="9144000" cy="1257312"/>
          </a:xfrm>
          <a:custGeom>
            <a:avLst/>
            <a:gdLst/>
            <a:ahLst/>
            <a:cxnLst/>
            <a:rect b="b" l="l" r="r" t="t"/>
            <a:pathLst>
              <a:path extrusionOk="0" h="39291" w="285750">
                <a:moveTo>
                  <a:pt x="241381" y="11832"/>
                </a:moveTo>
                <a:lnTo>
                  <a:pt x="241381" y="15348"/>
                </a:lnTo>
                <a:lnTo>
                  <a:pt x="239762" y="15348"/>
                </a:lnTo>
                <a:lnTo>
                  <a:pt x="239762" y="11832"/>
                </a:lnTo>
                <a:close/>
                <a:moveTo>
                  <a:pt x="244450" y="11832"/>
                </a:moveTo>
                <a:lnTo>
                  <a:pt x="244450" y="15348"/>
                </a:lnTo>
                <a:lnTo>
                  <a:pt x="242832" y="15348"/>
                </a:lnTo>
                <a:lnTo>
                  <a:pt x="242832" y="11832"/>
                </a:lnTo>
                <a:close/>
                <a:moveTo>
                  <a:pt x="226591" y="8484"/>
                </a:moveTo>
                <a:lnTo>
                  <a:pt x="226591" y="17190"/>
                </a:lnTo>
                <a:lnTo>
                  <a:pt x="225698" y="17190"/>
                </a:lnTo>
                <a:lnTo>
                  <a:pt x="225698" y="9600"/>
                </a:lnTo>
                <a:lnTo>
                  <a:pt x="226591" y="8484"/>
                </a:lnTo>
                <a:close/>
                <a:moveTo>
                  <a:pt x="241381" y="17134"/>
                </a:moveTo>
                <a:lnTo>
                  <a:pt x="241381" y="20650"/>
                </a:lnTo>
                <a:lnTo>
                  <a:pt x="239762" y="20650"/>
                </a:lnTo>
                <a:lnTo>
                  <a:pt x="239762" y="17134"/>
                </a:lnTo>
                <a:close/>
                <a:moveTo>
                  <a:pt x="244450" y="17134"/>
                </a:moveTo>
                <a:lnTo>
                  <a:pt x="244450" y="20650"/>
                </a:lnTo>
                <a:lnTo>
                  <a:pt x="242832" y="20650"/>
                </a:lnTo>
                <a:lnTo>
                  <a:pt x="242832" y="17134"/>
                </a:lnTo>
                <a:close/>
                <a:moveTo>
                  <a:pt x="194221" y="17860"/>
                </a:moveTo>
                <a:lnTo>
                  <a:pt x="194221" y="21320"/>
                </a:lnTo>
                <a:lnTo>
                  <a:pt x="192212" y="21320"/>
                </a:lnTo>
                <a:lnTo>
                  <a:pt x="192212" y="17860"/>
                </a:lnTo>
                <a:close/>
                <a:moveTo>
                  <a:pt x="216098" y="20762"/>
                </a:moveTo>
                <a:lnTo>
                  <a:pt x="216098" y="21822"/>
                </a:lnTo>
                <a:lnTo>
                  <a:pt x="207169" y="21822"/>
                </a:lnTo>
                <a:lnTo>
                  <a:pt x="207169" y="20762"/>
                </a:lnTo>
                <a:close/>
                <a:moveTo>
                  <a:pt x="64517" y="19869"/>
                </a:moveTo>
                <a:lnTo>
                  <a:pt x="64517" y="21878"/>
                </a:lnTo>
                <a:lnTo>
                  <a:pt x="62508" y="21878"/>
                </a:lnTo>
                <a:lnTo>
                  <a:pt x="62508" y="19869"/>
                </a:lnTo>
                <a:close/>
                <a:moveTo>
                  <a:pt x="68312" y="19869"/>
                </a:moveTo>
                <a:lnTo>
                  <a:pt x="68312" y="21878"/>
                </a:lnTo>
                <a:lnTo>
                  <a:pt x="66303" y="21878"/>
                </a:lnTo>
                <a:lnTo>
                  <a:pt x="66303" y="19869"/>
                </a:lnTo>
                <a:close/>
                <a:moveTo>
                  <a:pt x="45318" y="21208"/>
                </a:moveTo>
                <a:lnTo>
                  <a:pt x="45318" y="22213"/>
                </a:lnTo>
                <a:lnTo>
                  <a:pt x="40853" y="22213"/>
                </a:lnTo>
                <a:lnTo>
                  <a:pt x="40853" y="21208"/>
                </a:lnTo>
                <a:close/>
                <a:moveTo>
                  <a:pt x="138522" y="19423"/>
                </a:moveTo>
                <a:lnTo>
                  <a:pt x="138857" y="19478"/>
                </a:lnTo>
                <a:lnTo>
                  <a:pt x="139192" y="19534"/>
                </a:lnTo>
                <a:lnTo>
                  <a:pt x="139471" y="19702"/>
                </a:lnTo>
                <a:lnTo>
                  <a:pt x="139694" y="19925"/>
                </a:lnTo>
                <a:lnTo>
                  <a:pt x="139917" y="20148"/>
                </a:lnTo>
                <a:lnTo>
                  <a:pt x="140084" y="20427"/>
                </a:lnTo>
                <a:lnTo>
                  <a:pt x="140140" y="20762"/>
                </a:lnTo>
                <a:lnTo>
                  <a:pt x="140196" y="21097"/>
                </a:lnTo>
                <a:lnTo>
                  <a:pt x="140140" y="21432"/>
                </a:lnTo>
                <a:lnTo>
                  <a:pt x="140084" y="21767"/>
                </a:lnTo>
                <a:lnTo>
                  <a:pt x="139917" y="22046"/>
                </a:lnTo>
                <a:lnTo>
                  <a:pt x="139694" y="22269"/>
                </a:lnTo>
                <a:lnTo>
                  <a:pt x="139471" y="22492"/>
                </a:lnTo>
                <a:lnTo>
                  <a:pt x="139192" y="22660"/>
                </a:lnTo>
                <a:lnTo>
                  <a:pt x="138857" y="22715"/>
                </a:lnTo>
                <a:lnTo>
                  <a:pt x="138522" y="22771"/>
                </a:lnTo>
                <a:lnTo>
                  <a:pt x="138187" y="22715"/>
                </a:lnTo>
                <a:lnTo>
                  <a:pt x="137852" y="22660"/>
                </a:lnTo>
                <a:lnTo>
                  <a:pt x="137573" y="22492"/>
                </a:lnTo>
                <a:lnTo>
                  <a:pt x="137350" y="22269"/>
                </a:lnTo>
                <a:lnTo>
                  <a:pt x="137127" y="22046"/>
                </a:lnTo>
                <a:lnTo>
                  <a:pt x="136959" y="21767"/>
                </a:lnTo>
                <a:lnTo>
                  <a:pt x="136903" y="21432"/>
                </a:lnTo>
                <a:lnTo>
                  <a:pt x="136847" y="21097"/>
                </a:lnTo>
                <a:lnTo>
                  <a:pt x="136903" y="20762"/>
                </a:lnTo>
                <a:lnTo>
                  <a:pt x="136959" y="20427"/>
                </a:lnTo>
                <a:lnTo>
                  <a:pt x="137127" y="20148"/>
                </a:lnTo>
                <a:lnTo>
                  <a:pt x="137350" y="19925"/>
                </a:lnTo>
                <a:lnTo>
                  <a:pt x="137573" y="19702"/>
                </a:lnTo>
                <a:lnTo>
                  <a:pt x="137852" y="19534"/>
                </a:lnTo>
                <a:lnTo>
                  <a:pt x="138187" y="19478"/>
                </a:lnTo>
                <a:lnTo>
                  <a:pt x="138522" y="19423"/>
                </a:lnTo>
                <a:close/>
                <a:moveTo>
                  <a:pt x="64517" y="22883"/>
                </a:moveTo>
                <a:lnTo>
                  <a:pt x="64517" y="24892"/>
                </a:lnTo>
                <a:lnTo>
                  <a:pt x="62508" y="24892"/>
                </a:lnTo>
                <a:lnTo>
                  <a:pt x="62508" y="22883"/>
                </a:lnTo>
                <a:close/>
                <a:moveTo>
                  <a:pt x="68312" y="22883"/>
                </a:moveTo>
                <a:lnTo>
                  <a:pt x="68312" y="24892"/>
                </a:lnTo>
                <a:lnTo>
                  <a:pt x="66303" y="24892"/>
                </a:lnTo>
                <a:lnTo>
                  <a:pt x="66303" y="22883"/>
                </a:lnTo>
                <a:close/>
                <a:moveTo>
                  <a:pt x="216098" y="24334"/>
                </a:moveTo>
                <a:lnTo>
                  <a:pt x="216098" y="25450"/>
                </a:lnTo>
                <a:lnTo>
                  <a:pt x="207169" y="25450"/>
                </a:lnTo>
                <a:lnTo>
                  <a:pt x="207169" y="24334"/>
                </a:lnTo>
                <a:close/>
                <a:moveTo>
                  <a:pt x="45318" y="24501"/>
                </a:moveTo>
                <a:lnTo>
                  <a:pt x="45318" y="25506"/>
                </a:lnTo>
                <a:lnTo>
                  <a:pt x="40853" y="25506"/>
                </a:lnTo>
                <a:lnTo>
                  <a:pt x="40853" y="24501"/>
                </a:lnTo>
                <a:close/>
                <a:moveTo>
                  <a:pt x="241381" y="22380"/>
                </a:moveTo>
                <a:lnTo>
                  <a:pt x="241381" y="25897"/>
                </a:lnTo>
                <a:lnTo>
                  <a:pt x="239762" y="25897"/>
                </a:lnTo>
                <a:lnTo>
                  <a:pt x="239762" y="22380"/>
                </a:lnTo>
                <a:close/>
                <a:moveTo>
                  <a:pt x="244450" y="22380"/>
                </a:moveTo>
                <a:lnTo>
                  <a:pt x="244450" y="25897"/>
                </a:lnTo>
                <a:lnTo>
                  <a:pt x="242832" y="25897"/>
                </a:lnTo>
                <a:lnTo>
                  <a:pt x="242832" y="22380"/>
                </a:lnTo>
                <a:close/>
                <a:moveTo>
                  <a:pt x="194221" y="23106"/>
                </a:moveTo>
                <a:lnTo>
                  <a:pt x="194221" y="26566"/>
                </a:lnTo>
                <a:lnTo>
                  <a:pt x="192212" y="26566"/>
                </a:lnTo>
                <a:lnTo>
                  <a:pt x="192212" y="23106"/>
                </a:lnTo>
                <a:close/>
                <a:moveTo>
                  <a:pt x="64517" y="25897"/>
                </a:moveTo>
                <a:lnTo>
                  <a:pt x="64517" y="27906"/>
                </a:lnTo>
                <a:lnTo>
                  <a:pt x="62508" y="27906"/>
                </a:lnTo>
                <a:lnTo>
                  <a:pt x="62508" y="25897"/>
                </a:lnTo>
                <a:close/>
                <a:moveTo>
                  <a:pt x="68312" y="25897"/>
                </a:moveTo>
                <a:lnTo>
                  <a:pt x="68312" y="27906"/>
                </a:lnTo>
                <a:lnTo>
                  <a:pt x="66303" y="27906"/>
                </a:lnTo>
                <a:lnTo>
                  <a:pt x="66303" y="25897"/>
                </a:lnTo>
                <a:close/>
                <a:moveTo>
                  <a:pt x="45318" y="27850"/>
                </a:moveTo>
                <a:lnTo>
                  <a:pt x="45318" y="28854"/>
                </a:lnTo>
                <a:lnTo>
                  <a:pt x="40853" y="28854"/>
                </a:lnTo>
                <a:lnTo>
                  <a:pt x="40853" y="27850"/>
                </a:lnTo>
                <a:close/>
                <a:moveTo>
                  <a:pt x="216098" y="27906"/>
                </a:moveTo>
                <a:lnTo>
                  <a:pt x="216098" y="29022"/>
                </a:lnTo>
                <a:lnTo>
                  <a:pt x="207169" y="29022"/>
                </a:lnTo>
                <a:lnTo>
                  <a:pt x="207169" y="27906"/>
                </a:lnTo>
                <a:close/>
                <a:moveTo>
                  <a:pt x="82767" y="28352"/>
                </a:moveTo>
                <a:lnTo>
                  <a:pt x="82934" y="28408"/>
                </a:lnTo>
                <a:lnTo>
                  <a:pt x="83214" y="28631"/>
                </a:lnTo>
                <a:lnTo>
                  <a:pt x="83437" y="28910"/>
                </a:lnTo>
                <a:lnTo>
                  <a:pt x="83493" y="29078"/>
                </a:lnTo>
                <a:lnTo>
                  <a:pt x="83493" y="29245"/>
                </a:lnTo>
                <a:lnTo>
                  <a:pt x="83493" y="29413"/>
                </a:lnTo>
                <a:lnTo>
                  <a:pt x="83437" y="29580"/>
                </a:lnTo>
                <a:lnTo>
                  <a:pt x="83214" y="29859"/>
                </a:lnTo>
                <a:lnTo>
                  <a:pt x="82934" y="30082"/>
                </a:lnTo>
                <a:lnTo>
                  <a:pt x="82767" y="30138"/>
                </a:lnTo>
                <a:lnTo>
                  <a:pt x="82432" y="30138"/>
                </a:lnTo>
                <a:lnTo>
                  <a:pt x="82265" y="30082"/>
                </a:lnTo>
                <a:lnTo>
                  <a:pt x="81986" y="29859"/>
                </a:lnTo>
                <a:lnTo>
                  <a:pt x="81762" y="29580"/>
                </a:lnTo>
                <a:lnTo>
                  <a:pt x="81707" y="29413"/>
                </a:lnTo>
                <a:lnTo>
                  <a:pt x="81707" y="29245"/>
                </a:lnTo>
                <a:lnTo>
                  <a:pt x="81707" y="29078"/>
                </a:lnTo>
                <a:lnTo>
                  <a:pt x="81762" y="28910"/>
                </a:lnTo>
                <a:lnTo>
                  <a:pt x="81986" y="28631"/>
                </a:lnTo>
                <a:lnTo>
                  <a:pt x="82265" y="28408"/>
                </a:lnTo>
                <a:lnTo>
                  <a:pt x="82432" y="28352"/>
                </a:lnTo>
                <a:close/>
                <a:moveTo>
                  <a:pt x="45318" y="31143"/>
                </a:moveTo>
                <a:lnTo>
                  <a:pt x="45318" y="32147"/>
                </a:lnTo>
                <a:lnTo>
                  <a:pt x="40853" y="32147"/>
                </a:lnTo>
                <a:lnTo>
                  <a:pt x="40853" y="31143"/>
                </a:lnTo>
                <a:close/>
                <a:moveTo>
                  <a:pt x="8037" y="28352"/>
                </a:moveTo>
                <a:lnTo>
                  <a:pt x="8037" y="32594"/>
                </a:lnTo>
                <a:lnTo>
                  <a:pt x="6028" y="32594"/>
                </a:lnTo>
                <a:lnTo>
                  <a:pt x="6028" y="28352"/>
                </a:lnTo>
                <a:close/>
                <a:moveTo>
                  <a:pt x="216098" y="31533"/>
                </a:moveTo>
                <a:lnTo>
                  <a:pt x="216098" y="32594"/>
                </a:lnTo>
                <a:lnTo>
                  <a:pt x="207169" y="32594"/>
                </a:lnTo>
                <a:lnTo>
                  <a:pt x="207169" y="31533"/>
                </a:lnTo>
                <a:close/>
                <a:moveTo>
                  <a:pt x="82767" y="31924"/>
                </a:moveTo>
                <a:lnTo>
                  <a:pt x="82934" y="31980"/>
                </a:lnTo>
                <a:lnTo>
                  <a:pt x="83214" y="32203"/>
                </a:lnTo>
                <a:lnTo>
                  <a:pt x="83437" y="32482"/>
                </a:lnTo>
                <a:lnTo>
                  <a:pt x="83493" y="32650"/>
                </a:lnTo>
                <a:lnTo>
                  <a:pt x="83493" y="32817"/>
                </a:lnTo>
                <a:lnTo>
                  <a:pt x="83493" y="32984"/>
                </a:lnTo>
                <a:lnTo>
                  <a:pt x="83437" y="33152"/>
                </a:lnTo>
                <a:lnTo>
                  <a:pt x="83214" y="33431"/>
                </a:lnTo>
                <a:lnTo>
                  <a:pt x="82934" y="33654"/>
                </a:lnTo>
                <a:lnTo>
                  <a:pt x="82767" y="33710"/>
                </a:lnTo>
                <a:lnTo>
                  <a:pt x="82432" y="33710"/>
                </a:lnTo>
                <a:lnTo>
                  <a:pt x="82265" y="33654"/>
                </a:lnTo>
                <a:lnTo>
                  <a:pt x="81986" y="33431"/>
                </a:lnTo>
                <a:lnTo>
                  <a:pt x="81762" y="33152"/>
                </a:lnTo>
                <a:lnTo>
                  <a:pt x="81707" y="32984"/>
                </a:lnTo>
                <a:lnTo>
                  <a:pt x="81707" y="32817"/>
                </a:lnTo>
                <a:lnTo>
                  <a:pt x="81707" y="32650"/>
                </a:lnTo>
                <a:lnTo>
                  <a:pt x="81762" y="32482"/>
                </a:lnTo>
                <a:lnTo>
                  <a:pt x="81986" y="32203"/>
                </a:lnTo>
                <a:lnTo>
                  <a:pt x="82265" y="31980"/>
                </a:lnTo>
                <a:lnTo>
                  <a:pt x="82432" y="31924"/>
                </a:lnTo>
                <a:close/>
                <a:moveTo>
                  <a:pt x="109835" y="11609"/>
                </a:moveTo>
                <a:lnTo>
                  <a:pt x="109835" y="34603"/>
                </a:lnTo>
                <a:lnTo>
                  <a:pt x="109165" y="34603"/>
                </a:lnTo>
                <a:lnTo>
                  <a:pt x="109165" y="11609"/>
                </a:lnTo>
                <a:close/>
                <a:moveTo>
                  <a:pt x="112068" y="11609"/>
                </a:moveTo>
                <a:lnTo>
                  <a:pt x="112068" y="34603"/>
                </a:lnTo>
                <a:lnTo>
                  <a:pt x="111398" y="34603"/>
                </a:lnTo>
                <a:lnTo>
                  <a:pt x="111398" y="11609"/>
                </a:lnTo>
                <a:close/>
                <a:moveTo>
                  <a:pt x="114300" y="11609"/>
                </a:moveTo>
                <a:lnTo>
                  <a:pt x="114300" y="34603"/>
                </a:lnTo>
                <a:lnTo>
                  <a:pt x="113630" y="34603"/>
                </a:lnTo>
                <a:lnTo>
                  <a:pt x="113630" y="11609"/>
                </a:lnTo>
                <a:close/>
                <a:moveTo>
                  <a:pt x="116532" y="11609"/>
                </a:moveTo>
                <a:lnTo>
                  <a:pt x="116532" y="34603"/>
                </a:lnTo>
                <a:lnTo>
                  <a:pt x="115863" y="34603"/>
                </a:lnTo>
                <a:lnTo>
                  <a:pt x="115863" y="11609"/>
                </a:lnTo>
                <a:close/>
                <a:moveTo>
                  <a:pt x="45318" y="34491"/>
                </a:moveTo>
                <a:lnTo>
                  <a:pt x="45318" y="35496"/>
                </a:lnTo>
                <a:lnTo>
                  <a:pt x="40853" y="35496"/>
                </a:lnTo>
                <a:lnTo>
                  <a:pt x="40853" y="34491"/>
                </a:lnTo>
                <a:close/>
                <a:moveTo>
                  <a:pt x="112291" y="1"/>
                </a:moveTo>
                <a:lnTo>
                  <a:pt x="112291" y="3572"/>
                </a:lnTo>
                <a:lnTo>
                  <a:pt x="110058" y="3572"/>
                </a:lnTo>
                <a:lnTo>
                  <a:pt x="110058" y="5582"/>
                </a:lnTo>
                <a:lnTo>
                  <a:pt x="108272" y="5582"/>
                </a:lnTo>
                <a:lnTo>
                  <a:pt x="108272" y="8707"/>
                </a:lnTo>
                <a:lnTo>
                  <a:pt x="105817" y="8707"/>
                </a:lnTo>
                <a:lnTo>
                  <a:pt x="105817" y="32817"/>
                </a:lnTo>
                <a:lnTo>
                  <a:pt x="102468" y="32817"/>
                </a:lnTo>
                <a:lnTo>
                  <a:pt x="102468" y="19869"/>
                </a:lnTo>
                <a:lnTo>
                  <a:pt x="90413" y="19869"/>
                </a:lnTo>
                <a:lnTo>
                  <a:pt x="90413" y="30585"/>
                </a:lnTo>
                <a:lnTo>
                  <a:pt x="85279" y="32817"/>
                </a:lnTo>
                <a:lnTo>
                  <a:pt x="85279" y="26343"/>
                </a:lnTo>
                <a:lnTo>
                  <a:pt x="80144" y="26343"/>
                </a:lnTo>
                <a:lnTo>
                  <a:pt x="80144" y="32817"/>
                </a:lnTo>
                <a:lnTo>
                  <a:pt x="75456" y="32817"/>
                </a:lnTo>
                <a:lnTo>
                  <a:pt x="75456" y="28129"/>
                </a:lnTo>
                <a:lnTo>
                  <a:pt x="71661" y="28129"/>
                </a:lnTo>
                <a:lnTo>
                  <a:pt x="71661" y="14734"/>
                </a:lnTo>
                <a:lnTo>
                  <a:pt x="59159" y="16967"/>
                </a:lnTo>
                <a:lnTo>
                  <a:pt x="59159" y="28129"/>
                </a:lnTo>
                <a:lnTo>
                  <a:pt x="53355" y="28129"/>
                </a:lnTo>
                <a:lnTo>
                  <a:pt x="53355" y="32817"/>
                </a:lnTo>
                <a:lnTo>
                  <a:pt x="47997" y="32817"/>
                </a:lnTo>
                <a:lnTo>
                  <a:pt x="47997" y="17413"/>
                </a:lnTo>
                <a:lnTo>
                  <a:pt x="43979" y="17413"/>
                </a:lnTo>
                <a:lnTo>
                  <a:pt x="43979" y="8707"/>
                </a:lnTo>
                <a:lnTo>
                  <a:pt x="34603" y="8707"/>
                </a:lnTo>
                <a:lnTo>
                  <a:pt x="34603" y="5582"/>
                </a:lnTo>
                <a:lnTo>
                  <a:pt x="30584" y="5582"/>
                </a:lnTo>
                <a:lnTo>
                  <a:pt x="30584" y="8707"/>
                </a:lnTo>
                <a:lnTo>
                  <a:pt x="28352" y="8707"/>
                </a:lnTo>
                <a:lnTo>
                  <a:pt x="28352" y="29022"/>
                </a:lnTo>
                <a:lnTo>
                  <a:pt x="22994" y="29022"/>
                </a:lnTo>
                <a:lnTo>
                  <a:pt x="22994" y="19869"/>
                </a:lnTo>
                <a:lnTo>
                  <a:pt x="21375" y="19869"/>
                </a:lnTo>
                <a:lnTo>
                  <a:pt x="21208" y="19199"/>
                </a:lnTo>
                <a:lnTo>
                  <a:pt x="20985" y="18641"/>
                </a:lnTo>
                <a:lnTo>
                  <a:pt x="20594" y="18083"/>
                </a:lnTo>
                <a:lnTo>
                  <a:pt x="20148" y="17637"/>
                </a:lnTo>
                <a:lnTo>
                  <a:pt x="19645" y="17246"/>
                </a:lnTo>
                <a:lnTo>
                  <a:pt x="19031" y="16967"/>
                </a:lnTo>
                <a:lnTo>
                  <a:pt x="18417" y="16799"/>
                </a:lnTo>
                <a:lnTo>
                  <a:pt x="17748" y="16744"/>
                </a:lnTo>
                <a:lnTo>
                  <a:pt x="17078" y="16799"/>
                </a:lnTo>
                <a:lnTo>
                  <a:pt x="16464" y="16967"/>
                </a:lnTo>
                <a:lnTo>
                  <a:pt x="15850" y="17246"/>
                </a:lnTo>
                <a:lnTo>
                  <a:pt x="15348" y="17637"/>
                </a:lnTo>
                <a:lnTo>
                  <a:pt x="14901" y="18083"/>
                </a:lnTo>
                <a:lnTo>
                  <a:pt x="14511" y="18641"/>
                </a:lnTo>
                <a:lnTo>
                  <a:pt x="14288" y="19199"/>
                </a:lnTo>
                <a:lnTo>
                  <a:pt x="14120" y="19869"/>
                </a:lnTo>
                <a:lnTo>
                  <a:pt x="12502" y="19869"/>
                </a:lnTo>
                <a:lnTo>
                  <a:pt x="12502" y="25004"/>
                </a:lnTo>
                <a:lnTo>
                  <a:pt x="4242" y="27236"/>
                </a:lnTo>
                <a:lnTo>
                  <a:pt x="4242" y="32817"/>
                </a:lnTo>
                <a:lnTo>
                  <a:pt x="0" y="32817"/>
                </a:lnTo>
                <a:lnTo>
                  <a:pt x="0" y="39291"/>
                </a:lnTo>
                <a:lnTo>
                  <a:pt x="285750" y="39291"/>
                </a:lnTo>
                <a:lnTo>
                  <a:pt x="285750" y="29022"/>
                </a:lnTo>
                <a:lnTo>
                  <a:pt x="277490" y="29022"/>
                </a:lnTo>
                <a:lnTo>
                  <a:pt x="277490" y="14734"/>
                </a:lnTo>
                <a:lnTo>
                  <a:pt x="268114" y="14734"/>
                </a:lnTo>
                <a:lnTo>
                  <a:pt x="268114" y="22994"/>
                </a:lnTo>
                <a:lnTo>
                  <a:pt x="259407" y="22994"/>
                </a:lnTo>
                <a:lnTo>
                  <a:pt x="259407" y="19869"/>
                </a:lnTo>
                <a:lnTo>
                  <a:pt x="258514" y="19869"/>
                </a:lnTo>
                <a:lnTo>
                  <a:pt x="258514" y="16744"/>
                </a:lnTo>
                <a:lnTo>
                  <a:pt x="257845" y="16744"/>
                </a:lnTo>
                <a:lnTo>
                  <a:pt x="257845" y="19869"/>
                </a:lnTo>
                <a:lnTo>
                  <a:pt x="257175" y="19869"/>
                </a:lnTo>
                <a:lnTo>
                  <a:pt x="257175" y="22994"/>
                </a:lnTo>
                <a:lnTo>
                  <a:pt x="255389" y="22994"/>
                </a:lnTo>
                <a:lnTo>
                  <a:pt x="255389" y="32817"/>
                </a:lnTo>
                <a:lnTo>
                  <a:pt x="249808" y="32817"/>
                </a:lnTo>
                <a:lnTo>
                  <a:pt x="249808" y="8707"/>
                </a:lnTo>
                <a:lnTo>
                  <a:pt x="246683" y="8707"/>
                </a:lnTo>
                <a:lnTo>
                  <a:pt x="246627" y="8260"/>
                </a:lnTo>
                <a:lnTo>
                  <a:pt x="246571" y="7870"/>
                </a:lnTo>
                <a:lnTo>
                  <a:pt x="246459" y="7423"/>
                </a:lnTo>
                <a:lnTo>
                  <a:pt x="246292" y="7033"/>
                </a:lnTo>
                <a:lnTo>
                  <a:pt x="246125" y="6698"/>
                </a:lnTo>
                <a:lnTo>
                  <a:pt x="245901" y="6307"/>
                </a:lnTo>
                <a:lnTo>
                  <a:pt x="245622" y="6028"/>
                </a:lnTo>
                <a:lnTo>
                  <a:pt x="245343" y="5693"/>
                </a:lnTo>
                <a:lnTo>
                  <a:pt x="245064" y="5414"/>
                </a:lnTo>
                <a:lnTo>
                  <a:pt x="244729" y="5191"/>
                </a:lnTo>
                <a:lnTo>
                  <a:pt x="244394" y="4968"/>
                </a:lnTo>
                <a:lnTo>
                  <a:pt x="244004" y="4800"/>
                </a:lnTo>
                <a:lnTo>
                  <a:pt x="243613" y="4633"/>
                </a:lnTo>
                <a:lnTo>
                  <a:pt x="243167" y="4577"/>
                </a:lnTo>
                <a:lnTo>
                  <a:pt x="242776" y="4465"/>
                </a:lnTo>
                <a:lnTo>
                  <a:pt x="241883" y="4465"/>
                </a:lnTo>
                <a:lnTo>
                  <a:pt x="241492" y="4577"/>
                </a:lnTo>
                <a:lnTo>
                  <a:pt x="241046" y="4633"/>
                </a:lnTo>
                <a:lnTo>
                  <a:pt x="240655" y="4800"/>
                </a:lnTo>
                <a:lnTo>
                  <a:pt x="240264" y="4968"/>
                </a:lnTo>
                <a:lnTo>
                  <a:pt x="239930" y="5191"/>
                </a:lnTo>
                <a:lnTo>
                  <a:pt x="239595" y="5414"/>
                </a:lnTo>
                <a:lnTo>
                  <a:pt x="239316" y="5693"/>
                </a:lnTo>
                <a:lnTo>
                  <a:pt x="239037" y="6028"/>
                </a:lnTo>
                <a:lnTo>
                  <a:pt x="238758" y="6307"/>
                </a:lnTo>
                <a:lnTo>
                  <a:pt x="238534" y="6698"/>
                </a:lnTo>
                <a:lnTo>
                  <a:pt x="238367" y="7033"/>
                </a:lnTo>
                <a:lnTo>
                  <a:pt x="238199" y="7423"/>
                </a:lnTo>
                <a:lnTo>
                  <a:pt x="238088" y="7870"/>
                </a:lnTo>
                <a:lnTo>
                  <a:pt x="238032" y="8260"/>
                </a:lnTo>
                <a:lnTo>
                  <a:pt x="237976" y="8707"/>
                </a:lnTo>
                <a:lnTo>
                  <a:pt x="235074" y="8707"/>
                </a:lnTo>
                <a:lnTo>
                  <a:pt x="235074" y="26120"/>
                </a:lnTo>
                <a:lnTo>
                  <a:pt x="228600" y="32817"/>
                </a:lnTo>
                <a:lnTo>
                  <a:pt x="228600" y="3126"/>
                </a:lnTo>
                <a:lnTo>
                  <a:pt x="221010" y="9823"/>
                </a:lnTo>
                <a:lnTo>
                  <a:pt x="221010" y="25004"/>
                </a:lnTo>
                <a:lnTo>
                  <a:pt x="218554" y="25004"/>
                </a:lnTo>
                <a:lnTo>
                  <a:pt x="218554" y="17413"/>
                </a:lnTo>
                <a:lnTo>
                  <a:pt x="204490" y="17413"/>
                </a:lnTo>
                <a:lnTo>
                  <a:pt x="204490" y="32817"/>
                </a:lnTo>
                <a:lnTo>
                  <a:pt x="197346" y="32817"/>
                </a:lnTo>
                <a:lnTo>
                  <a:pt x="197346" y="14734"/>
                </a:lnTo>
                <a:lnTo>
                  <a:pt x="195114" y="14734"/>
                </a:lnTo>
                <a:lnTo>
                  <a:pt x="195114" y="12279"/>
                </a:lnTo>
                <a:lnTo>
                  <a:pt x="191542" y="12279"/>
                </a:lnTo>
                <a:lnTo>
                  <a:pt x="191542" y="14734"/>
                </a:lnTo>
                <a:lnTo>
                  <a:pt x="185961" y="14734"/>
                </a:lnTo>
                <a:lnTo>
                  <a:pt x="185961" y="32817"/>
                </a:lnTo>
                <a:lnTo>
                  <a:pt x="179487" y="32817"/>
                </a:lnTo>
                <a:lnTo>
                  <a:pt x="179487" y="19869"/>
                </a:lnTo>
                <a:lnTo>
                  <a:pt x="177478" y="19869"/>
                </a:lnTo>
                <a:lnTo>
                  <a:pt x="177478" y="16744"/>
                </a:lnTo>
                <a:lnTo>
                  <a:pt x="176808" y="16744"/>
                </a:lnTo>
                <a:lnTo>
                  <a:pt x="176808" y="19869"/>
                </a:lnTo>
                <a:lnTo>
                  <a:pt x="174799" y="19869"/>
                </a:lnTo>
                <a:lnTo>
                  <a:pt x="174799" y="32817"/>
                </a:lnTo>
                <a:lnTo>
                  <a:pt x="168548" y="30585"/>
                </a:lnTo>
                <a:lnTo>
                  <a:pt x="168548" y="22994"/>
                </a:lnTo>
                <a:lnTo>
                  <a:pt x="165422" y="22994"/>
                </a:lnTo>
                <a:lnTo>
                  <a:pt x="165422" y="15404"/>
                </a:lnTo>
                <a:lnTo>
                  <a:pt x="155600" y="15404"/>
                </a:lnTo>
                <a:lnTo>
                  <a:pt x="155600" y="22994"/>
                </a:lnTo>
                <a:lnTo>
                  <a:pt x="147117" y="22994"/>
                </a:lnTo>
                <a:lnTo>
                  <a:pt x="147117" y="19199"/>
                </a:lnTo>
                <a:lnTo>
                  <a:pt x="134615" y="14734"/>
                </a:lnTo>
                <a:lnTo>
                  <a:pt x="134615" y="27236"/>
                </a:lnTo>
                <a:lnTo>
                  <a:pt x="126132" y="27236"/>
                </a:lnTo>
                <a:lnTo>
                  <a:pt x="126132" y="17413"/>
                </a:lnTo>
                <a:lnTo>
                  <a:pt x="119658" y="17413"/>
                </a:lnTo>
                <a:lnTo>
                  <a:pt x="119658" y="8707"/>
                </a:lnTo>
                <a:lnTo>
                  <a:pt x="116756" y="8707"/>
                </a:lnTo>
                <a:lnTo>
                  <a:pt x="116756" y="5582"/>
                </a:lnTo>
                <a:lnTo>
                  <a:pt x="114970" y="5582"/>
                </a:lnTo>
                <a:lnTo>
                  <a:pt x="114970" y="3572"/>
                </a:lnTo>
                <a:lnTo>
                  <a:pt x="112961" y="3572"/>
                </a:lnTo>
                <a:lnTo>
                  <a:pt x="112961" y="1"/>
                </a:lnTo>
                <a:close/>
              </a:path>
            </a:pathLst>
          </a:custGeom>
          <a:solidFill>
            <a:srgbClr val="002E8C"/>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70" name="Google Shape;170;p10"/>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1743150" y="1552200"/>
            <a:ext cx="5657700" cy="8199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lstStyle>
            <a:lvl1pPr algn="ctr" indent="-393700" lvl="0" marL="457200" marR="0" rtl="0">
              <a:lnSpc>
                <a:spcPct val="100000"/>
              </a:lnSpc>
              <a:spcBef>
                <a:spcPts val="600"/>
              </a:spcBef>
              <a:spcAft>
                <a:spcPts val="0"/>
              </a:spcAft>
              <a:buClr>
                <a:srgbClr val="B1E1F5"/>
              </a:buClr>
              <a:buSzPts val="2600"/>
              <a:buFont typeface="Fira Sans Light"/>
              <a:buChar char="▫"/>
              <a:defRPr b="0" cap="none" i="1" strike="noStrike" sz="2600" u="none">
                <a:solidFill>
                  <a:srgbClr val="FFFFFF"/>
                </a:solidFill>
                <a:uFillTx/>
                <a:latin typeface="Fira Sans Light"/>
                <a:ea typeface="Fira Sans Light"/>
                <a:cs typeface="Fira Sans Light"/>
                <a:sym typeface="Fira Sans Light"/>
              </a:defRPr>
            </a:lvl1pPr>
            <a:lvl2pPr algn="ctr" indent="-393700" lvl="1" marL="914400" marR="0" rtl="0">
              <a:lnSpc>
                <a:spcPct val="100000"/>
              </a:lnSpc>
              <a:spcBef>
                <a:spcPts val="0"/>
              </a:spcBef>
              <a:spcAft>
                <a:spcPts val="0"/>
              </a:spcAft>
              <a:buClr>
                <a:srgbClr val="B1E1F5"/>
              </a:buClr>
              <a:buSzPts val="2600"/>
              <a:buFont typeface="Fira Sans Light"/>
              <a:buChar char="▪"/>
              <a:defRPr b="0" cap="none" i="1" strike="noStrike" sz="2600" u="none">
                <a:solidFill>
                  <a:srgbClr val="FFFFFF"/>
                </a:solidFill>
                <a:uFillTx/>
                <a:latin typeface="Fira Sans Light"/>
                <a:ea typeface="Fira Sans Light"/>
                <a:cs typeface="Fira Sans Light"/>
                <a:sym typeface="Fira Sans Light"/>
              </a:defRPr>
            </a:lvl2pPr>
            <a:lvl3pPr algn="ctr" indent="-393700" lvl="2" marL="1371600" marR="0" rtl="0">
              <a:lnSpc>
                <a:spcPct val="100000"/>
              </a:lnSpc>
              <a:spcBef>
                <a:spcPts val="0"/>
              </a:spcBef>
              <a:spcAft>
                <a:spcPts val="0"/>
              </a:spcAft>
              <a:buClr>
                <a:srgbClr val="B1E1F5"/>
              </a:buClr>
              <a:buSzPts val="2600"/>
              <a:buFont typeface="Fira Sans Light"/>
              <a:buChar char="▪"/>
              <a:defRPr b="0" cap="none" i="1" strike="noStrike" sz="2600" u="none">
                <a:solidFill>
                  <a:srgbClr val="FFFFFF"/>
                </a:solidFill>
                <a:uFillTx/>
                <a:latin typeface="Fira Sans Light"/>
                <a:ea typeface="Fira Sans Light"/>
                <a:cs typeface="Fira Sans Light"/>
                <a:sym typeface="Fira Sans Light"/>
              </a:defRPr>
            </a:lvl3pPr>
            <a:lvl4pPr algn="ctr" indent="-393700" lvl="3" marL="1828800" marR="0" rtl="0">
              <a:lnSpc>
                <a:spcPct val="100000"/>
              </a:lnSpc>
              <a:spcBef>
                <a:spcPts val="0"/>
              </a:spcBef>
              <a:spcAft>
                <a:spcPts val="0"/>
              </a:spcAft>
              <a:buClr>
                <a:srgbClr val="FFFFFF"/>
              </a:buClr>
              <a:buSzPts val="2600"/>
              <a:buFont typeface="Fira Sans Light"/>
              <a:buChar char="▪"/>
              <a:defRPr b="0" cap="none" i="1" strike="noStrike" sz="2600" u="none">
                <a:solidFill>
                  <a:srgbClr val="FFFFFF"/>
                </a:solidFill>
                <a:uFillTx/>
                <a:latin typeface="Fira Sans Light"/>
                <a:ea typeface="Fira Sans Light"/>
                <a:cs typeface="Fira Sans Light"/>
                <a:sym typeface="Fira Sans Light"/>
              </a:defRPr>
            </a:lvl4pPr>
            <a:lvl5pPr algn="ctr" indent="-393700" lvl="4" marL="2286000" marR="0" rtl="0">
              <a:lnSpc>
                <a:spcPct val="100000"/>
              </a:lnSpc>
              <a:spcBef>
                <a:spcPts val="0"/>
              </a:spcBef>
              <a:spcAft>
                <a:spcPts val="0"/>
              </a:spcAft>
              <a:buClr>
                <a:srgbClr val="FFFFFF"/>
              </a:buClr>
              <a:buSzPts val="2600"/>
              <a:buFont typeface="Fira Sans Light"/>
              <a:buChar char="▪"/>
              <a:defRPr b="0" cap="none" i="1" strike="noStrike" sz="2600" u="none">
                <a:solidFill>
                  <a:srgbClr val="FFFFFF"/>
                </a:solidFill>
                <a:uFillTx/>
                <a:latin typeface="Fira Sans Light"/>
                <a:ea typeface="Fira Sans Light"/>
                <a:cs typeface="Fira Sans Light"/>
                <a:sym typeface="Fira Sans Light"/>
              </a:defRPr>
            </a:lvl5pPr>
            <a:lvl6pPr algn="ctr" indent="-393700" lvl="5" marL="2743200" marR="0" rtl="0">
              <a:lnSpc>
                <a:spcPct val="100000"/>
              </a:lnSpc>
              <a:spcBef>
                <a:spcPts val="0"/>
              </a:spcBef>
              <a:spcAft>
                <a:spcPts val="0"/>
              </a:spcAft>
              <a:buClr>
                <a:srgbClr val="FFFFFF"/>
              </a:buClr>
              <a:buSzPts val="2600"/>
              <a:buFont typeface="Fira Sans Light"/>
              <a:buChar char="▪"/>
              <a:defRPr b="0" cap="none" i="1" strike="noStrike" sz="2600" u="none">
                <a:solidFill>
                  <a:srgbClr val="FFFFFF"/>
                </a:solidFill>
                <a:uFillTx/>
                <a:latin typeface="Fira Sans Light"/>
                <a:ea typeface="Fira Sans Light"/>
                <a:cs typeface="Fira Sans Light"/>
                <a:sym typeface="Fira Sans Light"/>
              </a:defRPr>
            </a:lvl6pPr>
            <a:lvl7pPr algn="ctr" indent="-393700" lvl="6" marL="3200400" marR="0" rtl="0">
              <a:lnSpc>
                <a:spcPct val="100000"/>
              </a:lnSpc>
              <a:spcBef>
                <a:spcPts val="0"/>
              </a:spcBef>
              <a:spcAft>
                <a:spcPts val="0"/>
              </a:spcAft>
              <a:buClr>
                <a:srgbClr val="FFFFFF"/>
              </a:buClr>
              <a:buSzPts val="2600"/>
              <a:buFont typeface="Fira Sans Light"/>
              <a:buChar char="▪"/>
              <a:defRPr b="0" cap="none" i="1" strike="noStrike" sz="2600" u="none">
                <a:solidFill>
                  <a:srgbClr val="FFFFFF"/>
                </a:solidFill>
                <a:uFillTx/>
                <a:latin typeface="Fira Sans Light"/>
                <a:ea typeface="Fira Sans Light"/>
                <a:cs typeface="Fira Sans Light"/>
                <a:sym typeface="Fira Sans Light"/>
              </a:defRPr>
            </a:lvl7pPr>
            <a:lvl8pPr algn="ctr" indent="-393700" lvl="7" marL="3657600" marR="0" rtl="0">
              <a:lnSpc>
                <a:spcPct val="100000"/>
              </a:lnSpc>
              <a:spcBef>
                <a:spcPts val="0"/>
              </a:spcBef>
              <a:spcAft>
                <a:spcPts val="0"/>
              </a:spcAft>
              <a:buClr>
                <a:srgbClr val="FFFFFF"/>
              </a:buClr>
              <a:buSzPts val="2600"/>
              <a:buFont typeface="Fira Sans Light"/>
              <a:buChar char="▪"/>
              <a:defRPr b="0" cap="none" i="1" strike="noStrike" sz="2600" u="none">
                <a:solidFill>
                  <a:srgbClr val="FFFFFF"/>
                </a:solidFill>
                <a:uFillTx/>
                <a:latin typeface="Fira Sans Light"/>
                <a:ea typeface="Fira Sans Light"/>
                <a:cs typeface="Fira Sans Light"/>
                <a:sym typeface="Fira Sans Light"/>
              </a:defRPr>
            </a:lvl8pPr>
            <a:lvl9pPr algn="ctr" indent="-393700" lvl="8" marL="4114800" marR="0" rtl="0">
              <a:lnSpc>
                <a:spcPct val="100000"/>
              </a:lnSpc>
              <a:spcBef>
                <a:spcPts val="0"/>
              </a:spcBef>
              <a:spcAft>
                <a:spcPts val="0"/>
              </a:spcAft>
              <a:buClr>
                <a:srgbClr val="FFFFFF"/>
              </a:buClr>
              <a:buSzPts val="2600"/>
              <a:buFont typeface="Fira Sans Light"/>
              <a:buChar char="▪"/>
              <a:defRPr b="0" cap="none" i="1" strike="noStrike" sz="2600" u="none">
                <a:solidFill>
                  <a:srgbClr val="FFFFFF"/>
                </a:solidFill>
                <a:uFillTx/>
                <a:latin typeface="Fira Sans Light"/>
                <a:ea typeface="Fira Sans Light"/>
                <a:cs typeface="Fira Sans Light"/>
                <a:sym typeface="Fira Sans Light"/>
              </a:defRPr>
            </a:lvl9pPr>
          </a:lstStyle>
          <a:p>
            <a:endParaRPr>
              <a:uFillTx/>
            </a:endParaRPr>
          </a:p>
        </p:txBody>
      </p:sp>
      <p:sp>
        <p:nvSpPr>
          <p:cNvPr xmlns:c="http://schemas.openxmlformats.org/drawingml/2006/chart" xmlns:pic="http://schemas.openxmlformats.org/drawingml/2006/picture" xmlns:dgm="http://schemas.openxmlformats.org/drawingml/2006/diagram" id="171" name="Google Shape;171;p10"/>
          <p:cNvSpPr xmlns:c="http://schemas.openxmlformats.org/drawingml/2006/chart" xmlns:pic="http://schemas.openxmlformats.org/drawingml/2006/picture" xmlns:dgm="http://schemas.openxmlformats.org/drawingml/2006/diagram" txBox="1">
            <a:spLocks noGrp="1"/>
          </p:cNvSpPr>
          <p:nvPr>
            <p:ph idx="12" type="sldNum"/>
          </p:nvPr>
        </p:nvSpPr>
        <p:spPr xmlns:c="http://schemas.openxmlformats.org/drawingml/2006/chart" xmlns:pic="http://schemas.openxmlformats.org/drawingml/2006/picture" xmlns:dgm="http://schemas.openxmlformats.org/drawingml/2006/diagram">
          <a:xfrm>
            <a:off x="8540298" y="1"/>
            <a:ext cx="548700" cy="3936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algn="r" indent="0" lvl="0"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1pPr>
            <a:lvl2pPr algn="r" indent="0" lvl="1"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2pPr>
            <a:lvl3pPr algn="r" indent="0" lvl="2"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3pPr>
            <a:lvl4pPr algn="r" indent="0" lvl="3"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4pPr>
            <a:lvl5pPr algn="r" indent="0" lvl="4"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5pPr>
            <a:lvl6pPr algn="r" indent="0" lvl="5"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6pPr>
            <a:lvl7pPr algn="r" indent="0" lvl="6"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7pPr>
            <a:lvl8pPr algn="r" indent="0" lvl="7"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8pPr>
            <a:lvl9pPr algn="r" indent="0" lvl="8"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9pPr>
          </a:lstStyle>
          <a:p>
            <a:pPr algn="r" indent="0" lvl="0" marL="0" rtl="0">
              <a:spcBef>
                <a:spcPts val="0"/>
              </a:spcBef>
              <a:spcAft>
                <a:spcPts val="0"/>
              </a:spcAft>
              <a:buNone/>
            </a:pPr>
            <a:fld id="{00000000-1234-1234-1234-123412341234}" type="slidenum">
              <a:rPr lang="en-GB">
                <a:uFillTx/>
              </a:rPr>
              <a:t>‹#›</a:t>
            </a:fld>
            <a:endParaRPr>
              <a:uFillTx/>
            </a:endParaRPr>
          </a:p>
        </p:txBody>
      </p:sp>
      <p:sp>
        <p:nvSpPr>
          <p:cNvPr xmlns:c="http://schemas.openxmlformats.org/drawingml/2006/chart" xmlns:pic="http://schemas.openxmlformats.org/drawingml/2006/picture" xmlns:dgm="http://schemas.openxmlformats.org/drawingml/2006/diagram" id="172" name="Google Shape;172;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23552" y="493854"/>
            <a:ext cx="1926904" cy="760033"/>
          </a:xfrm>
          <a:custGeom>
            <a:avLst/>
            <a:gdLst/>
            <a:ahLst/>
            <a:cxnLst/>
            <a:rect b="b" l="l" r="r" t="t"/>
            <a:pathLst>
              <a:path extrusionOk="0" h="22102" w="56035">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solidFill>
            <a:srgbClr val="DDA2EC">
              <a:alpha val="29019"/>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73" name="Google Shape;173;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7999697" y="912743"/>
            <a:ext cx="1173078" cy="457797"/>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DDA2EC">
              <a:alpha val="29019"/>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74" name="Google Shape;174;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034525" y="296676"/>
            <a:ext cx="1970215" cy="706191"/>
          </a:xfrm>
          <a:custGeom>
            <a:avLst/>
            <a:gdLst/>
            <a:ahLst/>
            <a:cxnLst/>
            <a:rect b="b" l="l" r="r" t="t"/>
            <a:pathLst>
              <a:path extrusionOk="0" h="26566" w="74117">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solidFill>
            <a:srgbClr val="DDA2EC">
              <a:alpha val="29019"/>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75" name="Google Shape;175;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2976" y="182426"/>
            <a:ext cx="1065597" cy="415819"/>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DDA2EC">
              <a:alpha val="29019"/>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76" name="Google Shape;176;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726067" y="2914049"/>
            <a:ext cx="1632983" cy="585315"/>
          </a:xfrm>
          <a:custGeom>
            <a:avLst/>
            <a:gdLst/>
            <a:ahLst/>
            <a:cxnLst/>
            <a:rect b="b" l="l" r="r" t="t"/>
            <a:pathLst>
              <a:path extrusionOk="0" h="26566" w="74117">
                <a:moveTo>
                  <a:pt x="43979" y="0"/>
                </a:moveTo>
                <a:lnTo>
                  <a:pt x="42472" y="56"/>
                </a:lnTo>
                <a:lnTo>
                  <a:pt x="41021" y="279"/>
                </a:lnTo>
                <a:lnTo>
                  <a:pt x="39570" y="558"/>
                </a:lnTo>
                <a:lnTo>
                  <a:pt x="38175" y="1005"/>
                </a:lnTo>
                <a:lnTo>
                  <a:pt x="36835" y="1507"/>
                </a:lnTo>
                <a:lnTo>
                  <a:pt x="35551" y="2177"/>
                </a:lnTo>
                <a:lnTo>
                  <a:pt x="34324" y="2902"/>
                </a:lnTo>
                <a:lnTo>
                  <a:pt x="33207" y="3739"/>
                </a:lnTo>
                <a:lnTo>
                  <a:pt x="32147" y="4632"/>
                </a:lnTo>
                <a:lnTo>
                  <a:pt x="31142" y="5637"/>
                </a:lnTo>
                <a:lnTo>
                  <a:pt x="30194" y="6753"/>
                </a:lnTo>
                <a:lnTo>
                  <a:pt x="29412" y="7869"/>
                </a:lnTo>
                <a:lnTo>
                  <a:pt x="28687" y="9097"/>
                </a:lnTo>
                <a:lnTo>
                  <a:pt x="28017" y="10381"/>
                </a:lnTo>
                <a:lnTo>
                  <a:pt x="27515" y="11720"/>
                </a:lnTo>
                <a:lnTo>
                  <a:pt x="27124" y="13115"/>
                </a:lnTo>
                <a:lnTo>
                  <a:pt x="26287" y="12557"/>
                </a:lnTo>
                <a:lnTo>
                  <a:pt x="25450" y="11999"/>
                </a:lnTo>
                <a:lnTo>
                  <a:pt x="24557" y="11553"/>
                </a:lnTo>
                <a:lnTo>
                  <a:pt x="23608" y="11218"/>
                </a:lnTo>
                <a:lnTo>
                  <a:pt x="22659" y="10883"/>
                </a:lnTo>
                <a:lnTo>
                  <a:pt x="21655" y="10660"/>
                </a:lnTo>
                <a:lnTo>
                  <a:pt x="20594" y="10548"/>
                </a:lnTo>
                <a:lnTo>
                  <a:pt x="19534" y="10492"/>
                </a:lnTo>
                <a:lnTo>
                  <a:pt x="18418" y="10548"/>
                </a:lnTo>
                <a:lnTo>
                  <a:pt x="17301" y="10716"/>
                </a:lnTo>
                <a:lnTo>
                  <a:pt x="16241" y="10939"/>
                </a:lnTo>
                <a:lnTo>
                  <a:pt x="15236" y="11274"/>
                </a:lnTo>
                <a:lnTo>
                  <a:pt x="14232" y="11720"/>
                </a:lnTo>
                <a:lnTo>
                  <a:pt x="13339" y="12222"/>
                </a:lnTo>
                <a:lnTo>
                  <a:pt x="12446" y="12781"/>
                </a:lnTo>
                <a:lnTo>
                  <a:pt x="11609" y="13450"/>
                </a:lnTo>
                <a:lnTo>
                  <a:pt x="10827" y="14176"/>
                </a:lnTo>
                <a:lnTo>
                  <a:pt x="10158" y="14957"/>
                </a:lnTo>
                <a:lnTo>
                  <a:pt x="9488" y="15794"/>
                </a:lnTo>
                <a:lnTo>
                  <a:pt x="8930" y="16687"/>
                </a:lnTo>
                <a:lnTo>
                  <a:pt x="8428" y="17636"/>
                </a:lnTo>
                <a:lnTo>
                  <a:pt x="8037" y="18641"/>
                </a:lnTo>
                <a:lnTo>
                  <a:pt x="7758" y="19645"/>
                </a:lnTo>
                <a:lnTo>
                  <a:pt x="7535" y="20706"/>
                </a:lnTo>
                <a:lnTo>
                  <a:pt x="6809" y="20594"/>
                </a:lnTo>
                <a:lnTo>
                  <a:pt x="6028" y="20538"/>
                </a:lnTo>
                <a:lnTo>
                  <a:pt x="5414" y="20594"/>
                </a:lnTo>
                <a:lnTo>
                  <a:pt x="4800" y="20650"/>
                </a:lnTo>
                <a:lnTo>
                  <a:pt x="4242" y="20817"/>
                </a:lnTo>
                <a:lnTo>
                  <a:pt x="3684" y="20985"/>
                </a:lnTo>
                <a:lnTo>
                  <a:pt x="3181" y="21264"/>
                </a:lnTo>
                <a:lnTo>
                  <a:pt x="2679" y="21543"/>
                </a:lnTo>
                <a:lnTo>
                  <a:pt x="2177" y="21933"/>
                </a:lnTo>
                <a:lnTo>
                  <a:pt x="1786" y="22324"/>
                </a:lnTo>
                <a:lnTo>
                  <a:pt x="1395" y="22715"/>
                </a:lnTo>
                <a:lnTo>
                  <a:pt x="1005" y="23217"/>
                </a:lnTo>
                <a:lnTo>
                  <a:pt x="726" y="23719"/>
                </a:lnTo>
                <a:lnTo>
                  <a:pt x="447" y="24222"/>
                </a:lnTo>
                <a:lnTo>
                  <a:pt x="279" y="24780"/>
                </a:lnTo>
                <a:lnTo>
                  <a:pt x="112" y="25338"/>
                </a:lnTo>
                <a:lnTo>
                  <a:pt x="56" y="25952"/>
                </a:lnTo>
                <a:lnTo>
                  <a:pt x="0" y="26566"/>
                </a:lnTo>
                <a:lnTo>
                  <a:pt x="73782" y="26566"/>
                </a:lnTo>
                <a:lnTo>
                  <a:pt x="73949" y="25896"/>
                </a:lnTo>
                <a:lnTo>
                  <a:pt x="74005" y="25226"/>
                </a:lnTo>
                <a:lnTo>
                  <a:pt x="74117" y="24557"/>
                </a:lnTo>
                <a:lnTo>
                  <a:pt x="74117" y="23887"/>
                </a:lnTo>
                <a:lnTo>
                  <a:pt x="74061" y="22771"/>
                </a:lnTo>
                <a:lnTo>
                  <a:pt x="73893" y="21654"/>
                </a:lnTo>
                <a:lnTo>
                  <a:pt x="73614" y="20650"/>
                </a:lnTo>
                <a:lnTo>
                  <a:pt x="73279" y="19645"/>
                </a:lnTo>
                <a:lnTo>
                  <a:pt x="72777" y="18696"/>
                </a:lnTo>
                <a:lnTo>
                  <a:pt x="72275" y="17748"/>
                </a:lnTo>
                <a:lnTo>
                  <a:pt x="71605" y="16911"/>
                </a:lnTo>
                <a:lnTo>
                  <a:pt x="70935" y="16129"/>
                </a:lnTo>
                <a:lnTo>
                  <a:pt x="70154" y="15459"/>
                </a:lnTo>
                <a:lnTo>
                  <a:pt x="69317" y="14790"/>
                </a:lnTo>
                <a:lnTo>
                  <a:pt x="68368" y="14287"/>
                </a:lnTo>
                <a:lnTo>
                  <a:pt x="67419" y="13785"/>
                </a:lnTo>
                <a:lnTo>
                  <a:pt x="66415" y="13450"/>
                </a:lnTo>
                <a:lnTo>
                  <a:pt x="65410" y="13171"/>
                </a:lnTo>
                <a:lnTo>
                  <a:pt x="64294" y="13004"/>
                </a:lnTo>
                <a:lnTo>
                  <a:pt x="63178" y="12948"/>
                </a:lnTo>
                <a:lnTo>
                  <a:pt x="62006" y="13004"/>
                </a:lnTo>
                <a:lnTo>
                  <a:pt x="60889" y="13171"/>
                </a:lnTo>
                <a:lnTo>
                  <a:pt x="60443" y="11776"/>
                </a:lnTo>
                <a:lnTo>
                  <a:pt x="59941" y="10437"/>
                </a:lnTo>
                <a:lnTo>
                  <a:pt x="59327" y="9153"/>
                </a:lnTo>
                <a:lnTo>
                  <a:pt x="58601" y="7925"/>
                </a:lnTo>
                <a:lnTo>
                  <a:pt x="57764" y="6753"/>
                </a:lnTo>
                <a:lnTo>
                  <a:pt x="56871" y="5693"/>
                </a:lnTo>
                <a:lnTo>
                  <a:pt x="55866" y="4688"/>
                </a:lnTo>
                <a:lnTo>
                  <a:pt x="54806" y="3739"/>
                </a:lnTo>
                <a:lnTo>
                  <a:pt x="53634" y="2902"/>
                </a:lnTo>
                <a:lnTo>
                  <a:pt x="52406" y="2177"/>
                </a:lnTo>
                <a:lnTo>
                  <a:pt x="51123" y="1507"/>
                </a:lnTo>
                <a:lnTo>
                  <a:pt x="49783" y="1005"/>
                </a:lnTo>
                <a:lnTo>
                  <a:pt x="48388" y="558"/>
                </a:lnTo>
                <a:lnTo>
                  <a:pt x="46993" y="279"/>
                </a:lnTo>
                <a:lnTo>
                  <a:pt x="45486" y="56"/>
                </a:lnTo>
                <a:lnTo>
                  <a:pt x="43979" y="0"/>
                </a:lnTo>
                <a:close/>
              </a:path>
            </a:pathLst>
          </a:custGeom>
          <a:solidFill>
            <a:srgbClr val="DDA2EC">
              <a:alpha val="29019"/>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77" name="Google Shape;177;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150684" y="3274426"/>
            <a:ext cx="1054299" cy="415849"/>
          </a:xfrm>
          <a:custGeom>
            <a:avLst/>
            <a:gdLst/>
            <a:ahLst/>
            <a:cxnLst/>
            <a:rect b="b" l="l" r="r" t="t"/>
            <a:pathLst>
              <a:path extrusionOk="0" h="22102" w="56035">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solidFill>
            <a:srgbClr val="DDA2EC">
              <a:alpha val="29019"/>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78" name="Google Shape;178;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224776" y="2535851"/>
            <a:ext cx="1306909" cy="509966"/>
          </a:xfrm>
          <a:custGeom>
            <a:avLst/>
            <a:gdLst/>
            <a:ahLst/>
            <a:cxnLst/>
            <a:rect b="b" l="l" r="r" t="t"/>
            <a:pathLst>
              <a:path extrusionOk="0" h="12503" w="32036">
                <a:moveTo>
                  <a:pt x="16297" y="1"/>
                </a:moveTo>
                <a:lnTo>
                  <a:pt x="15460" y="56"/>
                </a:lnTo>
                <a:lnTo>
                  <a:pt x="14679" y="168"/>
                </a:lnTo>
                <a:lnTo>
                  <a:pt x="13897" y="336"/>
                </a:lnTo>
                <a:lnTo>
                  <a:pt x="13172" y="615"/>
                </a:lnTo>
                <a:lnTo>
                  <a:pt x="12446" y="894"/>
                </a:lnTo>
                <a:lnTo>
                  <a:pt x="11777" y="1284"/>
                </a:lnTo>
                <a:lnTo>
                  <a:pt x="11163" y="1731"/>
                </a:lnTo>
                <a:lnTo>
                  <a:pt x="10549" y="2233"/>
                </a:lnTo>
                <a:lnTo>
                  <a:pt x="9991" y="2735"/>
                </a:lnTo>
                <a:lnTo>
                  <a:pt x="9488" y="3349"/>
                </a:lnTo>
                <a:lnTo>
                  <a:pt x="9042" y="3963"/>
                </a:lnTo>
                <a:lnTo>
                  <a:pt x="8651" y="4633"/>
                </a:lnTo>
                <a:lnTo>
                  <a:pt x="8372" y="5358"/>
                </a:lnTo>
                <a:lnTo>
                  <a:pt x="8093" y="6084"/>
                </a:lnTo>
                <a:lnTo>
                  <a:pt x="7870" y="6865"/>
                </a:lnTo>
                <a:lnTo>
                  <a:pt x="7758" y="7647"/>
                </a:lnTo>
                <a:lnTo>
                  <a:pt x="7144" y="7368"/>
                </a:lnTo>
                <a:lnTo>
                  <a:pt x="6530" y="7089"/>
                </a:lnTo>
                <a:lnTo>
                  <a:pt x="5861" y="6977"/>
                </a:lnTo>
                <a:lnTo>
                  <a:pt x="5135" y="6921"/>
                </a:lnTo>
                <a:lnTo>
                  <a:pt x="4577" y="6921"/>
                </a:lnTo>
                <a:lnTo>
                  <a:pt x="4075" y="7033"/>
                </a:lnTo>
                <a:lnTo>
                  <a:pt x="3572" y="7144"/>
                </a:lnTo>
                <a:lnTo>
                  <a:pt x="3126" y="7312"/>
                </a:lnTo>
                <a:lnTo>
                  <a:pt x="2679" y="7535"/>
                </a:lnTo>
                <a:lnTo>
                  <a:pt x="2233" y="7814"/>
                </a:lnTo>
                <a:lnTo>
                  <a:pt x="1842" y="8093"/>
                </a:lnTo>
                <a:lnTo>
                  <a:pt x="1507" y="8428"/>
                </a:lnTo>
                <a:lnTo>
                  <a:pt x="1173" y="8763"/>
                </a:lnTo>
                <a:lnTo>
                  <a:pt x="894" y="9154"/>
                </a:lnTo>
                <a:lnTo>
                  <a:pt x="615" y="9600"/>
                </a:lnTo>
                <a:lnTo>
                  <a:pt x="391" y="10047"/>
                </a:lnTo>
                <a:lnTo>
                  <a:pt x="224" y="10493"/>
                </a:lnTo>
                <a:lnTo>
                  <a:pt x="112" y="10995"/>
                </a:lnTo>
                <a:lnTo>
                  <a:pt x="1" y="11498"/>
                </a:lnTo>
                <a:lnTo>
                  <a:pt x="1" y="12056"/>
                </a:lnTo>
                <a:lnTo>
                  <a:pt x="1" y="12502"/>
                </a:lnTo>
                <a:lnTo>
                  <a:pt x="31868" y="12502"/>
                </a:lnTo>
                <a:lnTo>
                  <a:pt x="32036" y="11832"/>
                </a:lnTo>
                <a:lnTo>
                  <a:pt x="32036" y="11107"/>
                </a:lnTo>
                <a:lnTo>
                  <a:pt x="32036" y="10493"/>
                </a:lnTo>
                <a:lnTo>
                  <a:pt x="31924" y="9879"/>
                </a:lnTo>
                <a:lnTo>
                  <a:pt x="31757" y="9321"/>
                </a:lnTo>
                <a:lnTo>
                  <a:pt x="31589" y="8763"/>
                </a:lnTo>
                <a:lnTo>
                  <a:pt x="31310" y="8205"/>
                </a:lnTo>
                <a:lnTo>
                  <a:pt x="31031" y="7702"/>
                </a:lnTo>
                <a:lnTo>
                  <a:pt x="30696" y="7256"/>
                </a:lnTo>
                <a:lnTo>
                  <a:pt x="30306" y="6810"/>
                </a:lnTo>
                <a:lnTo>
                  <a:pt x="29859" y="6419"/>
                </a:lnTo>
                <a:lnTo>
                  <a:pt x="29357" y="6084"/>
                </a:lnTo>
                <a:lnTo>
                  <a:pt x="28910" y="5805"/>
                </a:lnTo>
                <a:lnTo>
                  <a:pt x="28352" y="5526"/>
                </a:lnTo>
                <a:lnTo>
                  <a:pt x="27794" y="5303"/>
                </a:lnTo>
                <a:lnTo>
                  <a:pt x="27236" y="5191"/>
                </a:lnTo>
                <a:lnTo>
                  <a:pt x="26622" y="5079"/>
                </a:lnTo>
                <a:lnTo>
                  <a:pt x="25562" y="5079"/>
                </a:lnTo>
                <a:lnTo>
                  <a:pt x="25115" y="5135"/>
                </a:lnTo>
                <a:lnTo>
                  <a:pt x="24222" y="5303"/>
                </a:lnTo>
                <a:lnTo>
                  <a:pt x="23943" y="4745"/>
                </a:lnTo>
                <a:lnTo>
                  <a:pt x="23664" y="4186"/>
                </a:lnTo>
                <a:lnTo>
                  <a:pt x="23329" y="3684"/>
                </a:lnTo>
                <a:lnTo>
                  <a:pt x="22939" y="3182"/>
                </a:lnTo>
                <a:lnTo>
                  <a:pt x="22548" y="2680"/>
                </a:lnTo>
                <a:lnTo>
                  <a:pt x="22102" y="2289"/>
                </a:lnTo>
                <a:lnTo>
                  <a:pt x="21599" y="1842"/>
                </a:lnTo>
                <a:lnTo>
                  <a:pt x="21097" y="1508"/>
                </a:lnTo>
                <a:lnTo>
                  <a:pt x="20595" y="1173"/>
                </a:lnTo>
                <a:lnTo>
                  <a:pt x="20037" y="838"/>
                </a:lnTo>
                <a:lnTo>
                  <a:pt x="19478" y="615"/>
                </a:lnTo>
                <a:lnTo>
                  <a:pt x="18865" y="391"/>
                </a:lnTo>
                <a:lnTo>
                  <a:pt x="18251" y="224"/>
                </a:lnTo>
                <a:lnTo>
                  <a:pt x="17637" y="112"/>
                </a:lnTo>
                <a:lnTo>
                  <a:pt x="16967" y="1"/>
                </a:lnTo>
                <a:close/>
              </a:path>
            </a:pathLst>
          </a:custGeom>
          <a:solidFill>
            <a:srgbClr val="DDA2EC">
              <a:alpha val="29019"/>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179" name="Google Shape;179;p1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92652" y="2914056"/>
            <a:ext cx="1054299" cy="415849"/>
          </a:xfrm>
          <a:custGeom>
            <a:avLst/>
            <a:gdLst/>
            <a:ahLst/>
            <a:cxnLst/>
            <a:rect b="b" l="l" r="r" t="t"/>
            <a:pathLst>
              <a:path extrusionOk="0" h="22102" w="56035">
                <a:moveTo>
                  <a:pt x="25897" y="0"/>
                </a:moveTo>
                <a:lnTo>
                  <a:pt x="24502" y="56"/>
                </a:lnTo>
                <a:lnTo>
                  <a:pt x="23162" y="224"/>
                </a:lnTo>
                <a:lnTo>
                  <a:pt x="21879" y="503"/>
                </a:lnTo>
                <a:lnTo>
                  <a:pt x="20595" y="893"/>
                </a:lnTo>
                <a:lnTo>
                  <a:pt x="19367" y="1396"/>
                </a:lnTo>
                <a:lnTo>
                  <a:pt x="18195" y="1954"/>
                </a:lnTo>
                <a:lnTo>
                  <a:pt x="17135" y="2679"/>
                </a:lnTo>
                <a:lnTo>
                  <a:pt x="16074" y="3405"/>
                </a:lnTo>
                <a:lnTo>
                  <a:pt x="15070" y="4242"/>
                </a:lnTo>
                <a:lnTo>
                  <a:pt x="14177" y="5191"/>
                </a:lnTo>
                <a:lnTo>
                  <a:pt x="13340" y="6140"/>
                </a:lnTo>
                <a:lnTo>
                  <a:pt x="12614" y="7200"/>
                </a:lnTo>
                <a:lnTo>
                  <a:pt x="11944" y="8316"/>
                </a:lnTo>
                <a:lnTo>
                  <a:pt x="11386" y="9488"/>
                </a:lnTo>
                <a:lnTo>
                  <a:pt x="10884" y="10716"/>
                </a:lnTo>
                <a:lnTo>
                  <a:pt x="10493" y="12000"/>
                </a:lnTo>
                <a:lnTo>
                  <a:pt x="9935" y="11832"/>
                </a:lnTo>
                <a:lnTo>
                  <a:pt x="9321" y="11721"/>
                </a:lnTo>
                <a:lnTo>
                  <a:pt x="8707" y="11609"/>
                </a:lnTo>
                <a:lnTo>
                  <a:pt x="8038" y="11609"/>
                </a:lnTo>
                <a:lnTo>
                  <a:pt x="7200" y="11665"/>
                </a:lnTo>
                <a:lnTo>
                  <a:pt x="6419" y="11776"/>
                </a:lnTo>
                <a:lnTo>
                  <a:pt x="5638" y="11944"/>
                </a:lnTo>
                <a:lnTo>
                  <a:pt x="4912" y="12223"/>
                </a:lnTo>
                <a:lnTo>
                  <a:pt x="4187" y="12558"/>
                </a:lnTo>
                <a:lnTo>
                  <a:pt x="3517" y="13004"/>
                </a:lnTo>
                <a:lnTo>
                  <a:pt x="2903" y="13451"/>
                </a:lnTo>
                <a:lnTo>
                  <a:pt x="2345" y="13953"/>
                </a:lnTo>
                <a:lnTo>
                  <a:pt x="1843" y="14511"/>
                </a:lnTo>
                <a:lnTo>
                  <a:pt x="1396" y="15125"/>
                </a:lnTo>
                <a:lnTo>
                  <a:pt x="950" y="15795"/>
                </a:lnTo>
                <a:lnTo>
                  <a:pt x="615" y="16520"/>
                </a:lnTo>
                <a:lnTo>
                  <a:pt x="336" y="17246"/>
                </a:lnTo>
                <a:lnTo>
                  <a:pt x="168" y="18027"/>
                </a:lnTo>
                <a:lnTo>
                  <a:pt x="57" y="18809"/>
                </a:lnTo>
                <a:lnTo>
                  <a:pt x="1" y="19646"/>
                </a:lnTo>
                <a:lnTo>
                  <a:pt x="1" y="20260"/>
                </a:lnTo>
                <a:lnTo>
                  <a:pt x="112" y="20929"/>
                </a:lnTo>
                <a:lnTo>
                  <a:pt x="224" y="21487"/>
                </a:lnTo>
                <a:lnTo>
                  <a:pt x="391" y="22101"/>
                </a:lnTo>
                <a:lnTo>
                  <a:pt x="56035" y="22101"/>
                </a:lnTo>
                <a:lnTo>
                  <a:pt x="56035" y="21878"/>
                </a:lnTo>
                <a:lnTo>
                  <a:pt x="56035" y="21432"/>
                </a:lnTo>
                <a:lnTo>
                  <a:pt x="55923" y="21041"/>
                </a:lnTo>
                <a:lnTo>
                  <a:pt x="55867" y="20594"/>
                </a:lnTo>
                <a:lnTo>
                  <a:pt x="55700" y="20204"/>
                </a:lnTo>
                <a:lnTo>
                  <a:pt x="55532" y="19869"/>
                </a:lnTo>
                <a:lnTo>
                  <a:pt x="55309" y="19534"/>
                </a:lnTo>
                <a:lnTo>
                  <a:pt x="55086" y="19199"/>
                </a:lnTo>
                <a:lnTo>
                  <a:pt x="54807" y="18864"/>
                </a:lnTo>
                <a:lnTo>
                  <a:pt x="54472" y="18585"/>
                </a:lnTo>
                <a:lnTo>
                  <a:pt x="54137" y="18362"/>
                </a:lnTo>
                <a:lnTo>
                  <a:pt x="53802" y="18139"/>
                </a:lnTo>
                <a:lnTo>
                  <a:pt x="53467" y="17971"/>
                </a:lnTo>
                <a:lnTo>
                  <a:pt x="53077" y="17804"/>
                </a:lnTo>
                <a:lnTo>
                  <a:pt x="52630" y="17748"/>
                </a:lnTo>
                <a:lnTo>
                  <a:pt x="52239" y="17636"/>
                </a:lnTo>
                <a:lnTo>
                  <a:pt x="51793" y="17636"/>
                </a:lnTo>
                <a:lnTo>
                  <a:pt x="51123" y="17692"/>
                </a:lnTo>
                <a:lnTo>
                  <a:pt x="50509" y="17804"/>
                </a:lnTo>
                <a:lnTo>
                  <a:pt x="49951" y="18027"/>
                </a:lnTo>
                <a:lnTo>
                  <a:pt x="49449" y="18362"/>
                </a:lnTo>
                <a:lnTo>
                  <a:pt x="49170" y="17804"/>
                </a:lnTo>
                <a:lnTo>
                  <a:pt x="48835" y="17302"/>
                </a:lnTo>
                <a:lnTo>
                  <a:pt x="48500" y="16799"/>
                </a:lnTo>
                <a:lnTo>
                  <a:pt x="48110" y="16353"/>
                </a:lnTo>
                <a:lnTo>
                  <a:pt x="47719" y="15906"/>
                </a:lnTo>
                <a:lnTo>
                  <a:pt x="47272" y="15516"/>
                </a:lnTo>
                <a:lnTo>
                  <a:pt x="46826" y="15125"/>
                </a:lnTo>
                <a:lnTo>
                  <a:pt x="46324" y="14790"/>
                </a:lnTo>
                <a:lnTo>
                  <a:pt x="45821" y="14455"/>
                </a:lnTo>
                <a:lnTo>
                  <a:pt x="45263" y="14176"/>
                </a:lnTo>
                <a:lnTo>
                  <a:pt x="44705" y="13953"/>
                </a:lnTo>
                <a:lnTo>
                  <a:pt x="44091" y="13786"/>
                </a:lnTo>
                <a:lnTo>
                  <a:pt x="43533" y="13618"/>
                </a:lnTo>
                <a:lnTo>
                  <a:pt x="42919" y="13507"/>
                </a:lnTo>
                <a:lnTo>
                  <a:pt x="42249" y="13395"/>
                </a:lnTo>
                <a:lnTo>
                  <a:pt x="41580" y="13395"/>
                </a:lnTo>
                <a:lnTo>
                  <a:pt x="41301" y="12000"/>
                </a:lnTo>
                <a:lnTo>
                  <a:pt x="40854" y="10660"/>
                </a:lnTo>
                <a:lnTo>
                  <a:pt x="40352" y="9321"/>
                </a:lnTo>
                <a:lnTo>
                  <a:pt x="39738" y="8093"/>
                </a:lnTo>
                <a:lnTo>
                  <a:pt x="39012" y="6921"/>
                </a:lnTo>
                <a:lnTo>
                  <a:pt x="38175" y="5805"/>
                </a:lnTo>
                <a:lnTo>
                  <a:pt x="37282" y="4800"/>
                </a:lnTo>
                <a:lnTo>
                  <a:pt x="36278" y="3851"/>
                </a:lnTo>
                <a:lnTo>
                  <a:pt x="35161" y="3014"/>
                </a:lnTo>
                <a:lnTo>
                  <a:pt x="34045" y="2233"/>
                </a:lnTo>
                <a:lnTo>
                  <a:pt x="32817" y="1563"/>
                </a:lnTo>
                <a:lnTo>
                  <a:pt x="31534" y="1005"/>
                </a:lnTo>
                <a:lnTo>
                  <a:pt x="30194" y="614"/>
                </a:lnTo>
                <a:lnTo>
                  <a:pt x="28799" y="279"/>
                </a:lnTo>
                <a:lnTo>
                  <a:pt x="27348" y="56"/>
                </a:lnTo>
                <a:lnTo>
                  <a:pt x="26622" y="0"/>
                </a:lnTo>
                <a:close/>
              </a:path>
            </a:pathLst>
          </a:custGeom>
          <a:solidFill>
            <a:srgbClr val="DDA2EC">
              <a:alpha val="29019"/>
            </a:srgbClr>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Masters/_rels/slideMaster1.xml.rels><?xml version="1.0" standalone="yes" ?><Relationships xmlns="http://schemas.openxmlformats.org/package/2006/relationships"><Relationship Id="rId1" Target="../media/image1.png" Type="http://schemas.openxmlformats.org/officeDocument/2006/relationships/image"></Relationship><Relationship Id="rId2" Target="../slideLayouts/slideLayout1.xml" Type="http://schemas.openxmlformats.org/officeDocument/2006/relationships/slideLayout"></Relationship><Relationship Id="rId3" Target="../slideLayouts/slideLayout2.xml" Type="http://schemas.openxmlformats.org/officeDocument/2006/relationships/slideLayout"></Relationship><Relationship Id="rId4" Target="../slideLayouts/slideLayout3.xml" Type="http://schemas.openxmlformats.org/officeDocument/2006/relationships/slideLayout"></Relationship><Relationship Id="rId5" Target="../slideLayouts/slideLayout4.xml" Type="http://schemas.openxmlformats.org/officeDocument/2006/relationships/slideLayout"></Relationship><Relationship Id="rId6" Target="../slideLayouts/slideLayout5.xml" Type="http://schemas.openxmlformats.org/officeDocument/2006/relationships/slideLayout"></Relationship><Relationship Id="rId7" Target="../slideLayouts/slideLayout6.xml" Type="http://schemas.openxmlformats.org/officeDocument/2006/relationships/slideLayout"></Relationship><Relationship Id="rId8" Target="../slideLayouts/slideLayout7.xml" Type="http://schemas.openxmlformats.org/officeDocument/2006/relationships/slideLayout"></Relationship><Relationship Id="rId9" Target="../slideLayouts/slideLayout8.xml" Type="http://schemas.openxmlformats.org/officeDocument/2006/relationships/slideLayout"></Relationship><Relationship Id="rId10" Target="../slideLayouts/slideLayout9.xml" Type="http://schemas.openxmlformats.org/officeDocument/2006/relationships/slideLayout"></Relationship><Relationship Id="rId11" Target="../slideLayouts/slideLayout10.xml" Type="http://schemas.openxmlformats.org/officeDocument/2006/relationships/slideLayout"></Relationship><Relationship Id="rId12" Target="../slideLayouts/slideLayout11.xml" Type="http://schemas.openxmlformats.org/officeDocument/2006/relationships/slideLayout"></Relationship><Relationship Id="rId13" Target="../slideLayouts/slideLayout12.xml" Type="http://schemas.openxmlformats.org/officeDocument/2006/relationships/slideLayout"></Relationship><Relationship Id="rId14" Target="../slideLayouts/slideLayout13.xml" Type="http://schemas.openxmlformats.org/officeDocument/2006/relationships/slideLayout"></Relationship><Relationship Id="rId15" Target="../slideLayouts/slideLayout14.xml" Type="http://schemas.openxmlformats.org/officeDocument/2006/relationships/slideLayout"></Relationship><Relationship Id="rId16" Target="../slideLayouts/slideLayout15.xml" Type="http://schemas.openxmlformats.org/officeDocument/2006/relationships/slideLayout"></Relationship><Relationship Id="rId17" Target="../slideLayouts/slideLayout16.xml" Type="http://schemas.openxmlformats.org/officeDocument/2006/relationships/slideLayout"></Relationship><Relationship Id="rId18" Target="../slideLayouts/slideLayout17.xml" Type="http://schemas.openxmlformats.org/officeDocument/2006/relationships/slideLayout"></Relationship><Relationship Id="rId19" Target="../slideLayouts/slideLayout18.xml" Type="http://schemas.openxmlformats.org/officeDocument/2006/relationships/slideLayout"></Relationship><Relationship Id="rId20" Target="../slideLayouts/slideLayout19.xml" Type="http://schemas.openxmlformats.org/officeDocument/2006/relationships/slideLayout"></Relationship><Relationship Id="rId21" Target="../theme/theme1.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name="simple-light">
    <p:bg>
      <p:bgPr>
        <a:gradFill>
          <a:gsLst>
            <a:gs pos="0">
              <a:srgbClr val="4780EA"/>
            </a:gs>
            <a:gs pos="58000">
              <a:srgbClr val="3AB1F5"/>
            </a:gs>
            <a:gs pos="90000">
              <a:srgbClr val="2CE1FF"/>
            </a:gs>
            <a:gs pos="100000">
              <a:srgbClr val="2CE1FF"/>
            </a:gs>
          </a:gsLst>
          <a:lin ang="5400700" scaled="0"/>
        </a:gradFill>
        <a:effectLst/>
      </p:bgPr>
    </p:bg>
    <p:spTree>
      <p:nvGrpSpPr>
        <p:cNvPr xmlns:c="http://schemas.openxmlformats.org/drawingml/2006/chart" xmlns:pic="http://schemas.openxmlformats.org/drawingml/2006/picture" xmlns:dgm="http://schemas.openxmlformats.org/drawingml/2006/diagram" id="1" name="Shape 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 name="Google Shape;6;p1"/>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lstStyle>
            <a:lvl1pPr algn="ctr" lvl="0"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1pPr>
            <a:lvl2pPr algn="ctr" lvl="1"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2pPr>
            <a:lvl3pPr algn="ctr" lvl="2"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3pPr>
            <a:lvl4pPr algn="ctr" lvl="3"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4pPr>
            <a:lvl5pPr algn="ctr" lvl="4"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5pPr>
            <a:lvl6pPr algn="ctr" lvl="5"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6pPr>
            <a:lvl7pPr algn="ctr" lvl="6"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7pPr>
            <a:lvl8pPr algn="ctr" lvl="7"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8pPr>
            <a:lvl9pPr algn="ctr" lvl="8" marR="0" rtl="0">
              <a:lnSpc>
                <a:spcPct val="100000"/>
              </a:lnSpc>
              <a:spcBef>
                <a:spcPts val="0"/>
              </a:spcBef>
              <a:spcAft>
                <a:spcPts val="0"/>
              </a:spcAft>
              <a:buClr>
                <a:srgbClr val="FFFFFF"/>
              </a:buClr>
              <a:buSzPts val="1800"/>
              <a:buFont typeface="Fira Sans"/>
              <a:buNone/>
              <a:defRPr b="1" cap="none" i="0" strike="noStrike" sz="1800" u="none">
                <a:solidFill>
                  <a:srgbClr val="FFFFFF"/>
                </a:solidFill>
                <a:uFillTx/>
                <a:latin typeface="Fira Sans"/>
                <a:ea typeface="Fira Sans"/>
                <a:cs typeface="Fira Sans"/>
                <a:sym typeface="Fira Sans"/>
              </a:defRPr>
            </a:lvl9pPr>
          </a:lstStyle>
          <a:p>
            <a:endParaRPr>
              <a:uFillTx/>
            </a:endParaRPr>
          </a:p>
        </p:txBody>
      </p:sp>
      <p:sp>
        <p:nvSpPr>
          <p:cNvPr xmlns:c="http://schemas.openxmlformats.org/drawingml/2006/chart" xmlns:pic="http://schemas.openxmlformats.org/drawingml/2006/picture" xmlns:dgm="http://schemas.openxmlformats.org/drawingml/2006/diagram" id="7" name="Google Shape;7;p1"/>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849000" y="1243374"/>
            <a:ext cx="7446000" cy="30225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lstStyle>
            <a:lvl1pPr algn="l" indent="-368300" lvl="0" marL="457200" marR="0" rtl="0">
              <a:lnSpc>
                <a:spcPct val="100000"/>
              </a:lnSpc>
              <a:spcBef>
                <a:spcPts val="600"/>
              </a:spcBef>
              <a:spcAft>
                <a:spcPts val="0"/>
              </a:spcAft>
              <a:buClr>
                <a:srgbClr val="B1E1F5"/>
              </a:buClr>
              <a:buSzPts val="2200"/>
              <a:buFont typeface="Fira Sans Light"/>
              <a:buChar char="▫"/>
              <a:defRPr b="0" cap="none" i="0" strike="noStrike" sz="2200" u="none">
                <a:solidFill>
                  <a:srgbClr val="FFFFFF"/>
                </a:solidFill>
                <a:uFillTx/>
                <a:latin typeface="Fira Sans Light"/>
                <a:ea typeface="Fira Sans Light"/>
                <a:cs typeface="Fira Sans Light"/>
                <a:sym typeface="Fira Sans Light"/>
              </a:defRPr>
            </a:lvl1pPr>
            <a:lvl2pPr algn="l" indent="-368300" lvl="1" marL="914400" marR="0" rtl="0">
              <a:lnSpc>
                <a:spcPct val="100000"/>
              </a:lnSpc>
              <a:spcBef>
                <a:spcPts val="0"/>
              </a:spcBef>
              <a:spcAft>
                <a:spcPts val="0"/>
              </a:spcAft>
              <a:buClr>
                <a:srgbClr val="B1E1F5"/>
              </a:buClr>
              <a:buSzPts val="2200"/>
              <a:buFont typeface="Fira Sans Light"/>
              <a:buChar char="▪"/>
              <a:defRPr b="0" cap="none" i="0" strike="noStrike" sz="2200" u="none">
                <a:solidFill>
                  <a:srgbClr val="FFFFFF"/>
                </a:solidFill>
                <a:uFillTx/>
                <a:latin typeface="Fira Sans Light"/>
                <a:ea typeface="Fira Sans Light"/>
                <a:cs typeface="Fira Sans Light"/>
                <a:sym typeface="Fira Sans Light"/>
              </a:defRPr>
            </a:lvl2pPr>
            <a:lvl3pPr algn="l" indent="-368300" lvl="2" marL="1371600" marR="0" rtl="0">
              <a:lnSpc>
                <a:spcPct val="100000"/>
              </a:lnSpc>
              <a:spcBef>
                <a:spcPts val="0"/>
              </a:spcBef>
              <a:spcAft>
                <a:spcPts val="0"/>
              </a:spcAft>
              <a:buClr>
                <a:srgbClr val="B1E1F5"/>
              </a:buClr>
              <a:buSzPts val="2200"/>
              <a:buFont typeface="Fira Sans Light"/>
              <a:buChar char="▪"/>
              <a:defRPr b="0" cap="none" i="0" strike="noStrike" sz="2200" u="none">
                <a:solidFill>
                  <a:srgbClr val="FFFFFF"/>
                </a:solidFill>
                <a:uFillTx/>
                <a:latin typeface="Fira Sans Light"/>
                <a:ea typeface="Fira Sans Light"/>
                <a:cs typeface="Fira Sans Light"/>
                <a:sym typeface="Fira Sans Light"/>
              </a:defRPr>
            </a:lvl3pPr>
            <a:lvl4pPr algn="l" indent="-368300" lvl="3" marL="1828800" marR="0" rtl="0">
              <a:lnSpc>
                <a:spcPct val="100000"/>
              </a:lnSpc>
              <a:spcBef>
                <a:spcPts val="0"/>
              </a:spcBef>
              <a:spcAft>
                <a:spcPts val="0"/>
              </a:spcAft>
              <a:buClr>
                <a:srgbClr val="FFFFFF"/>
              </a:buClr>
              <a:buSzPts val="2200"/>
              <a:buFont typeface="Fira Sans Light"/>
              <a:buChar char="▪"/>
              <a:defRPr b="0" cap="none" i="0" strike="noStrike" sz="2200" u="none">
                <a:solidFill>
                  <a:srgbClr val="FFFFFF"/>
                </a:solidFill>
                <a:uFillTx/>
                <a:latin typeface="Fira Sans Light"/>
                <a:ea typeface="Fira Sans Light"/>
                <a:cs typeface="Fira Sans Light"/>
                <a:sym typeface="Fira Sans Light"/>
              </a:defRPr>
            </a:lvl4pPr>
            <a:lvl5pPr algn="l" indent="-368300" lvl="4" marL="2286000" marR="0" rtl="0">
              <a:lnSpc>
                <a:spcPct val="100000"/>
              </a:lnSpc>
              <a:spcBef>
                <a:spcPts val="0"/>
              </a:spcBef>
              <a:spcAft>
                <a:spcPts val="0"/>
              </a:spcAft>
              <a:buClr>
                <a:srgbClr val="FFFFFF"/>
              </a:buClr>
              <a:buSzPts val="2200"/>
              <a:buFont typeface="Fira Sans Light"/>
              <a:buChar char="▪"/>
              <a:defRPr b="0" cap="none" i="0" strike="noStrike" sz="2200" u="none">
                <a:solidFill>
                  <a:srgbClr val="FFFFFF"/>
                </a:solidFill>
                <a:uFillTx/>
                <a:latin typeface="Fira Sans Light"/>
                <a:ea typeface="Fira Sans Light"/>
                <a:cs typeface="Fira Sans Light"/>
                <a:sym typeface="Fira Sans Light"/>
              </a:defRPr>
            </a:lvl5pPr>
            <a:lvl6pPr algn="l" indent="-368300" lvl="5" marL="2743200" marR="0" rtl="0">
              <a:lnSpc>
                <a:spcPct val="100000"/>
              </a:lnSpc>
              <a:spcBef>
                <a:spcPts val="0"/>
              </a:spcBef>
              <a:spcAft>
                <a:spcPts val="0"/>
              </a:spcAft>
              <a:buClr>
                <a:srgbClr val="FFFFFF"/>
              </a:buClr>
              <a:buSzPts val="2200"/>
              <a:buFont typeface="Fira Sans Light"/>
              <a:buChar char="▪"/>
              <a:defRPr b="0" cap="none" i="0" strike="noStrike" sz="2200" u="none">
                <a:solidFill>
                  <a:srgbClr val="FFFFFF"/>
                </a:solidFill>
                <a:uFillTx/>
                <a:latin typeface="Fira Sans Light"/>
                <a:ea typeface="Fira Sans Light"/>
                <a:cs typeface="Fira Sans Light"/>
                <a:sym typeface="Fira Sans Light"/>
              </a:defRPr>
            </a:lvl6pPr>
            <a:lvl7pPr algn="l" indent="-368300" lvl="6" marL="3200400" marR="0" rtl="0">
              <a:lnSpc>
                <a:spcPct val="100000"/>
              </a:lnSpc>
              <a:spcBef>
                <a:spcPts val="0"/>
              </a:spcBef>
              <a:spcAft>
                <a:spcPts val="0"/>
              </a:spcAft>
              <a:buClr>
                <a:srgbClr val="FFFFFF"/>
              </a:buClr>
              <a:buSzPts val="2200"/>
              <a:buFont typeface="Fira Sans Light"/>
              <a:buChar char="▪"/>
              <a:defRPr b="0" cap="none" i="0" strike="noStrike" sz="2200" u="none">
                <a:solidFill>
                  <a:srgbClr val="FFFFFF"/>
                </a:solidFill>
                <a:uFillTx/>
                <a:latin typeface="Fira Sans Light"/>
                <a:ea typeface="Fira Sans Light"/>
                <a:cs typeface="Fira Sans Light"/>
                <a:sym typeface="Fira Sans Light"/>
              </a:defRPr>
            </a:lvl7pPr>
            <a:lvl8pPr algn="l" indent="-368300" lvl="7" marL="3657600" marR="0" rtl="0">
              <a:lnSpc>
                <a:spcPct val="100000"/>
              </a:lnSpc>
              <a:spcBef>
                <a:spcPts val="0"/>
              </a:spcBef>
              <a:spcAft>
                <a:spcPts val="0"/>
              </a:spcAft>
              <a:buClr>
                <a:srgbClr val="FFFFFF"/>
              </a:buClr>
              <a:buSzPts val="2200"/>
              <a:buFont typeface="Fira Sans Light"/>
              <a:buChar char="▪"/>
              <a:defRPr b="0" cap="none" i="0" strike="noStrike" sz="2200" u="none">
                <a:solidFill>
                  <a:srgbClr val="FFFFFF"/>
                </a:solidFill>
                <a:uFillTx/>
                <a:latin typeface="Fira Sans Light"/>
                <a:ea typeface="Fira Sans Light"/>
                <a:cs typeface="Fira Sans Light"/>
                <a:sym typeface="Fira Sans Light"/>
              </a:defRPr>
            </a:lvl8pPr>
            <a:lvl9pPr algn="l" indent="-368300" lvl="8" marL="4114800" marR="0" rtl="0">
              <a:lnSpc>
                <a:spcPct val="100000"/>
              </a:lnSpc>
              <a:spcBef>
                <a:spcPts val="0"/>
              </a:spcBef>
              <a:spcAft>
                <a:spcPts val="0"/>
              </a:spcAft>
              <a:buClr>
                <a:srgbClr val="FFFFFF"/>
              </a:buClr>
              <a:buSzPts val="2200"/>
              <a:buFont typeface="Fira Sans Light"/>
              <a:buChar char="▪"/>
              <a:defRPr b="0" cap="none" i="0" strike="noStrike" sz="2200" u="none">
                <a:solidFill>
                  <a:srgbClr val="FFFFFF"/>
                </a:solidFill>
                <a:uFillTx/>
                <a:latin typeface="Fira Sans Light"/>
                <a:ea typeface="Fira Sans Light"/>
                <a:cs typeface="Fira Sans Light"/>
                <a:sym typeface="Fira Sans Light"/>
              </a:defRPr>
            </a:lvl9pPr>
          </a:lstStyle>
          <a:p>
            <a:endParaRPr>
              <a:uFillTx/>
            </a:endParaRPr>
          </a:p>
        </p:txBody>
      </p:sp>
      <p:sp>
        <p:nvSpPr>
          <p:cNvPr xmlns:c="http://schemas.openxmlformats.org/drawingml/2006/chart" xmlns:pic="http://schemas.openxmlformats.org/drawingml/2006/picture" xmlns:dgm="http://schemas.openxmlformats.org/drawingml/2006/diagram" id="8" name="Google Shape;8;p1"/>
          <p:cNvSpPr xmlns:c="http://schemas.openxmlformats.org/drawingml/2006/chart" xmlns:pic="http://schemas.openxmlformats.org/drawingml/2006/picture" xmlns:dgm="http://schemas.openxmlformats.org/drawingml/2006/diagram" txBox="1">
            <a:spLocks noGrp="1"/>
          </p:cNvSpPr>
          <p:nvPr>
            <p:ph idx="12" type="sldNum"/>
          </p:nvPr>
        </p:nvSpPr>
        <p:spPr xmlns:c="http://schemas.openxmlformats.org/drawingml/2006/chart" xmlns:pic="http://schemas.openxmlformats.org/drawingml/2006/picture" xmlns:dgm="http://schemas.openxmlformats.org/drawingml/2006/diagram">
          <a:xfrm>
            <a:off x="8540298" y="1"/>
            <a:ext cx="548700" cy="3936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lvl1pPr algn="r" indent="0" lvl="0"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1pPr>
            <a:lvl2pPr algn="r" indent="0" lvl="1"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2pPr>
            <a:lvl3pPr algn="r" indent="0" lvl="2"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3pPr>
            <a:lvl4pPr algn="r" indent="0" lvl="3"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4pPr>
            <a:lvl5pPr algn="r" indent="0" lvl="4"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5pPr>
            <a:lvl6pPr algn="r" indent="0" lvl="5"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6pPr>
            <a:lvl7pPr algn="r" indent="0" lvl="6"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7pPr>
            <a:lvl8pPr algn="r" indent="0" lvl="7"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8pPr>
            <a:lvl9pPr algn="r" indent="0" lvl="8" marL="0" marR="0" rtl="0">
              <a:lnSpc>
                <a:spcPct val="100000"/>
              </a:lnSpc>
              <a:spcBef>
                <a:spcPts val="0"/>
              </a:spcBef>
              <a:spcAft>
                <a:spcPts val="0"/>
              </a:spcAft>
              <a:buClr>
                <a:srgbClr val="000000"/>
              </a:buClr>
              <a:buSzPts val="1200"/>
              <a:buFont typeface="Arial"/>
              <a:buNone/>
              <a:defRPr b="0" cap="none" i="0" strike="noStrike" sz="1200" u="none">
                <a:solidFill>
                  <a:srgbClr val="FFFFFF"/>
                </a:solidFill>
                <a:uFillTx/>
                <a:latin typeface="Fira Sans Light"/>
                <a:ea typeface="Fira Sans Light"/>
                <a:cs typeface="Fira Sans Light"/>
                <a:sym typeface="Fira Sans Light"/>
              </a:defRPr>
            </a:lvl9pPr>
          </a:lstStyle>
          <a:p>
            <a:pPr algn="r" indent="0" lvl="0" marL="0" rtl="0">
              <a:spcBef>
                <a:spcPts val="0"/>
              </a:spcBef>
              <a:spcAft>
                <a:spcPts val="0"/>
              </a:spcAft>
              <a:buNone/>
            </a:pPr>
            <a:fld id="{00000000-1234-1234-1234-123412341234}" type="slidenum">
              <a:rPr lang="en-GB">
                <a:uFillTx/>
              </a:rPr>
              <a:t>‹#›</a:t>
            </a:fld>
            <a:endParaRPr>
              <a:uFillTx/>
            </a:endParaRPr>
          </a:p>
        </p:txBody>
      </p:sp>
      <p:pic>
        <p:nvPicPr>
          <p:cNvPr xmlns:c="http://schemas.openxmlformats.org/drawingml/2006/chart" xmlns:pic="http://schemas.openxmlformats.org/drawingml/2006/picture" xmlns:dgm="http://schemas.openxmlformats.org/drawingml/2006/diagram" id="9" name="Google Shape;9;p1"/>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1"/>
          <a:srcRect/>
          <a:stretch/>
        </p:blipFill>
        <p:spPr xmlns:c="http://schemas.openxmlformats.org/drawingml/2006/chart" xmlns:pic="http://schemas.openxmlformats.org/drawingml/2006/picture" xmlns:dgm="http://schemas.openxmlformats.org/drawingml/2006/diagram">
          <a:xfrm>
            <a:off x="0" y="0"/>
            <a:ext cx="1093125" cy="397500"/>
          </a:xfrm>
          <a:prstGeom prst="rect">
            <a:avLst/>
          </a:prstGeom>
          <a:noFill/>
          <a:ln>
            <a:noFill/>
          </a:ln>
        </p:spPr>
      </p:pic>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dk2" folHlink="folHlink" hlink="hlink" tx1="dk1" tx2="lt2"/>
  <p:sldLayoutIdLst>
    <p:sldLayoutId r:id="rId2" id="2147483661"/>
    <p:sldLayoutId r:id="rId3" id="2147483662"/>
    <p:sldLayoutId r:id="rId4" id="2147483663"/>
    <p:sldLayoutId r:id="rId5" id="2147483664"/>
    <p:sldLayoutId r:id="rId6" id="2147483665"/>
    <p:sldLayoutId r:id="rId7" id="2147483666"/>
    <p:sldLayoutId r:id="rId8" id="2147483667"/>
    <p:sldLayoutId r:id="rId9" id="2147483668"/>
    <p:sldLayoutId r:id="rId10" id="2147483669"/>
    <p:sldLayoutId r:id="rId11" id="2147483670"/>
    <p:sldLayoutId r:id="rId12" id="2147483671"/>
    <p:sldLayoutId r:id="rId13" id="2147483672"/>
    <p:sldLayoutId r:id="rId14" id="2147483673"/>
    <p:sldLayoutId r:id="rId15" id="2147483674"/>
    <p:sldLayoutId r:id="rId16" id="2147483675"/>
    <p:sldLayoutId r:id="rId17" id="2147483676"/>
    <p:sldLayoutId r:id="rId18" id="2147483677"/>
    <p:sldLayoutId r:id="rId19" id="2147483678"/>
    <p:sldLayoutId r:id="rId20" id="2147483679"/>
  </p:sldLayoutIdLst>
  <p:transition>
    <p:fade thruBlk="1"/>
  </p:transition>
  <p:hf dt="0" ftr="0" hdr="0" sldNum="0"/>
  <p:txStyles>
    <p:titleStyle xmlns:c="http://schemas.openxmlformats.org/drawingml/2006/chart" xmlns:pic="http://schemas.openxmlformats.org/drawingml/2006/picture" xmlns:dgm="http://schemas.openxmlformats.org/drawingml/2006/diagram">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titleStyle>
    <p:bodyStyle xmlns:c="http://schemas.openxmlformats.org/drawingml/2006/chart" xmlns:pic="http://schemas.openxmlformats.org/drawingml/2006/picture" xmlns:dgm="http://schemas.openxmlformats.org/drawingml/2006/diagram">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bodyStyle>
    <p:otherStyle xmlns:c="http://schemas.openxmlformats.org/drawingml/2006/chart" xmlns:pic="http://schemas.openxmlformats.org/drawingml/2006/picture" xmlns:dgm="http://schemas.openxmlformats.org/drawingml/2006/diagram">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otherStyle>
  </p:txStyles>
</p:sldMaster>
</file>

<file path=ppt/slides/_rels/slide1.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1.xml" Type="http://schemas.openxmlformats.org/officeDocument/2006/relationships/notesSlide"></Relationship><Relationship Id="rId3" Target="../media/image2.png" Type="http://schemas.openxmlformats.org/officeDocument/2006/relationships/image"></Relationship></Relationships>
</file>

<file path=ppt/slides/_rels/slide10.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10.xml" Type="http://schemas.openxmlformats.org/officeDocument/2006/relationships/notesSlide"></Relationship><Relationship Id="rId3" Target="../media/image18.png" Type="http://schemas.openxmlformats.org/officeDocument/2006/relationships/image"></Relationship></Relationships>
</file>

<file path=ppt/slides/_rels/slide11.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11.xml" Type="http://schemas.openxmlformats.org/officeDocument/2006/relationships/notesSlide"></Relationship><Relationship Id="rId3" Target="../media/image19.png" Type="http://schemas.openxmlformats.org/officeDocument/2006/relationships/image"></Relationship></Relationships>
</file>

<file path=ppt/slides/_rels/slide12.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12.xml" Type="http://schemas.openxmlformats.org/officeDocument/2006/relationships/notesSlide"></Relationship><Relationship Id="rId3" Target="../media/image20.png" Type="http://schemas.openxmlformats.org/officeDocument/2006/relationships/image"></Relationship></Relationships>
</file>

<file path=ppt/slides/_rels/slide13.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13.xml" Type="http://schemas.openxmlformats.org/officeDocument/2006/relationships/notesSlide"></Relationship><Relationship Id="rId3" Target="../media/image21.png" Type="http://schemas.openxmlformats.org/officeDocument/2006/relationships/image"></Relationship></Relationships>
</file>

<file path=ppt/slides/_rels/slide14.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14.xml" Type="http://schemas.openxmlformats.org/officeDocument/2006/relationships/notesSlide"></Relationship><Relationship Id="rId3" Target="../media/image22.png" Type="http://schemas.openxmlformats.org/officeDocument/2006/relationships/image"></Relationship></Relationships>
</file>

<file path=ppt/slides/_rels/slide15.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15.xml" Type="http://schemas.openxmlformats.org/officeDocument/2006/relationships/notesSlide"></Relationship><Relationship Id="rId3" Target="../media/image23.png" Type="http://schemas.openxmlformats.org/officeDocument/2006/relationships/image"></Relationship><Relationship Id="rId4" Target="../media/image18.png" Type="http://schemas.openxmlformats.org/officeDocument/2006/relationships/image"></Relationship></Relationships>
</file>

<file path=ppt/slides/_rels/slide16.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16.xml" Type="http://schemas.openxmlformats.org/officeDocument/2006/relationships/notesSlide"></Relationship><Relationship Id="rId3" Target="../media/image24.png" Type="http://schemas.openxmlformats.org/officeDocument/2006/relationships/image"></Relationship></Relationships>
</file>

<file path=ppt/slides/_rels/slide17.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17.xml" Type="http://schemas.openxmlformats.org/officeDocument/2006/relationships/notesSlide"></Relationship></Relationships>
</file>

<file path=ppt/slides/_rels/slide18.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18.xml" Type="http://schemas.openxmlformats.org/officeDocument/2006/relationships/notesSlide"></Relationship><Relationship Id="rId3" Target="../media/image25.png" Type="http://schemas.openxmlformats.org/officeDocument/2006/relationships/image"></Relationship></Relationships>
</file>

<file path=ppt/slides/_rels/slide19.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19.xml" Type="http://schemas.openxmlformats.org/officeDocument/2006/relationships/notesSlide"></Relationship><Relationship Id="rId3" Target="../media/image26.png" Type="http://schemas.openxmlformats.org/officeDocument/2006/relationships/image"></Relationship></Relationships>
</file>

<file path=ppt/slides/_rels/slide2.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2.xml" Type="http://schemas.openxmlformats.org/officeDocument/2006/relationships/notesSlide"></Relationship><Relationship Id="rId3" Target="../media/image3.png" Type="http://schemas.openxmlformats.org/officeDocument/2006/relationships/image"></Relationship><Relationship Id="rId4" Target="../media/image4.png" Type="http://schemas.openxmlformats.org/officeDocument/2006/relationships/image"></Relationship><Relationship Id="rId5" Target="../media/image5.png" Type="http://schemas.openxmlformats.org/officeDocument/2006/relationships/image"></Relationship><Relationship Id="rId6" Target="../media/image6.png" Type="http://schemas.openxmlformats.org/officeDocument/2006/relationships/image"></Relationship><Relationship Id="rId7" Target="../media/image7.png" Type="http://schemas.openxmlformats.org/officeDocument/2006/relationships/image"></Relationship><Relationship Id="rId8" Target="../media/image8.png" Type="http://schemas.openxmlformats.org/officeDocument/2006/relationships/image"></Relationship><Relationship Id="rId9" Target="../media/image9.png" Type="http://schemas.openxmlformats.org/officeDocument/2006/relationships/image"></Relationship><Relationship Id="rId10" Target="../media/image10.png" Type="http://schemas.openxmlformats.org/officeDocument/2006/relationships/image"></Relationship><Relationship Id="rId11" Target="../media/image11.png" Type="http://schemas.openxmlformats.org/officeDocument/2006/relationships/image"></Relationship></Relationships>
</file>

<file path=ppt/slides/_rels/slide20.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20.xml" Type="http://schemas.openxmlformats.org/officeDocument/2006/relationships/notesSlide"></Relationship><Relationship Id="rId3" Target="../media/image27.png" Type="http://schemas.openxmlformats.org/officeDocument/2006/relationships/image"></Relationship></Relationships>
</file>

<file path=ppt/slides/_rels/slide21.xml.rels><?xml version="1.0" standalone="yes" ?><Relationships xmlns="http://schemas.openxmlformats.org/package/2006/relationships"><Relationship Id="rId1" Target="../slideLayouts/slideLayout6.xml" Type="http://schemas.openxmlformats.org/officeDocument/2006/relationships/slideLayout"></Relationship><Relationship Id="rId2" Target="../notesSlides/notesSlide21.xml" Type="http://schemas.openxmlformats.org/officeDocument/2006/relationships/notesSlide"></Relationship><Relationship Id="rId3" Target="../media/image28.png" Type="http://schemas.openxmlformats.org/officeDocument/2006/relationships/image"></Relationship><Relationship Id="rId4" Target="../media/image29.png" Type="http://schemas.openxmlformats.org/officeDocument/2006/relationships/image"></Relationship><Relationship Id="rId5" Target="../media/image30.png" Type="http://schemas.openxmlformats.org/officeDocument/2006/relationships/image"></Relationship></Relationships>
</file>

<file path=ppt/slides/_rels/slide22.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22.xml" Type="http://schemas.openxmlformats.org/officeDocument/2006/relationships/notesSlide"></Relationship></Relationships>
</file>

<file path=ppt/slides/_rels/slide23.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23.xml" Type="http://schemas.openxmlformats.org/officeDocument/2006/relationships/notesSlide"></Relationship></Relationships>
</file>

<file path=ppt/slides/_rels/slide24.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24.xml" Type="http://schemas.openxmlformats.org/officeDocument/2006/relationships/notesSlide"></Relationship><Relationship Id="rId3" Target="../media/image31.png" Type="http://schemas.openxmlformats.org/officeDocument/2006/relationships/image"></Relationship><Relationship Id="rId4" Target="../media/image32.png" Type="http://schemas.openxmlformats.org/officeDocument/2006/relationships/image"></Relationship></Relationships>
</file>

<file path=ppt/slides/_rels/slide25.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25.xml" Type="http://schemas.openxmlformats.org/officeDocument/2006/relationships/notesSlide"></Relationship><Relationship Id="rId3" Target="../media/image33.png" Type="http://schemas.openxmlformats.org/officeDocument/2006/relationships/image"></Relationship><Relationship Id="rId4" Target="../media/image34.png" Type="http://schemas.openxmlformats.org/officeDocument/2006/relationships/image"></Relationship><Relationship Id="rId5" Target="../media/image35.png" Type="http://schemas.openxmlformats.org/officeDocument/2006/relationships/image"></Relationship><Relationship Id="rId6" Target="../media/image36.png" Type="http://schemas.openxmlformats.org/officeDocument/2006/relationships/image"></Relationship><Relationship Id="rId7" Target="../media/image37.png" Type="http://schemas.openxmlformats.org/officeDocument/2006/relationships/image"></Relationship><Relationship Id="rId8" Target="../media/image38.png" Type="http://schemas.openxmlformats.org/officeDocument/2006/relationships/image"></Relationship><Relationship Id="rId9" Target="slide26.xml" Type="http://schemas.openxmlformats.org/officeDocument/2006/relationships/slide"></Relationship><Relationship Id="rId10" Target="slide28.xml" Type="http://schemas.openxmlformats.org/officeDocument/2006/relationships/slide"></Relationship><Relationship Id="rId11" Target="slide29.xml" Type="http://schemas.openxmlformats.org/officeDocument/2006/relationships/slide"></Relationship><Relationship Id="rId12" Target="slide27.xml" Type="http://schemas.openxmlformats.org/officeDocument/2006/relationships/slide"></Relationship><Relationship Id="rId13" Target="slide31.xml" Type="http://schemas.openxmlformats.org/officeDocument/2006/relationships/slide"></Relationship><Relationship Id="rId14" Target="slide32.xml" Type="http://schemas.openxmlformats.org/officeDocument/2006/relationships/slide"></Relationship><Relationship Id="rId15" Target="../media/image39.png" Type="http://schemas.openxmlformats.org/officeDocument/2006/relationships/image"></Relationship><Relationship Id="rId16" Target="slide30.xml" Type="http://schemas.openxmlformats.org/officeDocument/2006/relationships/slide"></Relationship><Relationship Id="rId17" Target="slide33.xml" Type="http://schemas.openxmlformats.org/officeDocument/2006/relationships/slide"></Relationship><Relationship Id="rId18" Target="../media/image40.png" Type="http://schemas.openxmlformats.org/officeDocument/2006/relationships/image"></Relationship></Relationships>
</file>

<file path=ppt/slides/_rels/slide26.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26.xml" Type="http://schemas.openxmlformats.org/officeDocument/2006/relationships/notesSlide"></Relationship><Relationship Id="rId3" Target="../media/image41.png" Type="http://schemas.openxmlformats.org/officeDocument/2006/relationships/image"></Relationship><Relationship Id="rId4" Target="slide25.xml" Type="http://schemas.openxmlformats.org/officeDocument/2006/relationships/slide"></Relationship><Relationship Id="rId5" Target="../media/image42.png" Type="http://schemas.openxmlformats.org/officeDocument/2006/relationships/image"></Relationship></Relationships>
</file>

<file path=ppt/slides/_rels/slide27.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27.xml" Type="http://schemas.openxmlformats.org/officeDocument/2006/relationships/notesSlide"></Relationship><Relationship Id="rId3" Target="../media/image43.png" Type="http://schemas.openxmlformats.org/officeDocument/2006/relationships/image"></Relationship><Relationship Id="rId4" Target="slide25.xml" Type="http://schemas.openxmlformats.org/officeDocument/2006/relationships/slide"></Relationship><Relationship Id="rId5" Target="../media/image42.png" Type="http://schemas.openxmlformats.org/officeDocument/2006/relationships/image"></Relationship></Relationships>
</file>

<file path=ppt/slides/_rels/slide28.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28.xml" Type="http://schemas.openxmlformats.org/officeDocument/2006/relationships/notesSlide"></Relationship><Relationship Id="rId3" Target="slide25.xml" Type="http://schemas.openxmlformats.org/officeDocument/2006/relationships/slide"></Relationship><Relationship Id="rId4" Target="../media/image42.png" Type="http://schemas.openxmlformats.org/officeDocument/2006/relationships/image"></Relationship><Relationship Id="rId5" Target="../media/image44.png" Type="http://schemas.openxmlformats.org/officeDocument/2006/relationships/image"></Relationship></Relationships>
</file>

<file path=ppt/slides/_rels/slide29.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29.xml" Type="http://schemas.openxmlformats.org/officeDocument/2006/relationships/notesSlide"></Relationship><Relationship Id="rId3" Target="../media/image45.png" Type="http://schemas.openxmlformats.org/officeDocument/2006/relationships/image"></Relationship><Relationship Id="rId4" Target="slide25.xml" Type="http://schemas.openxmlformats.org/officeDocument/2006/relationships/slide"></Relationship><Relationship Id="rId5" Target="../media/image42.png" Type="http://schemas.openxmlformats.org/officeDocument/2006/relationships/image"></Relationship></Relationships>
</file>

<file path=ppt/slides/_rels/slide3.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3.xml" Type="http://schemas.openxmlformats.org/officeDocument/2006/relationships/notesSlide"></Relationship><Relationship Id="rId3" Target="../media/image12.png" Type="http://schemas.openxmlformats.org/officeDocument/2006/relationships/image"></Relationship><Relationship Id="rId4" Target="../media/image13.png" Type="http://schemas.openxmlformats.org/officeDocument/2006/relationships/image"></Relationship><Relationship Id="rId5" Target="../media/image14.png" Type="http://schemas.openxmlformats.org/officeDocument/2006/relationships/image"></Relationship></Relationships>
</file>

<file path=ppt/slides/_rels/slide30.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30.xml" Type="http://schemas.openxmlformats.org/officeDocument/2006/relationships/notesSlide"></Relationship><Relationship Id="rId3" Target="../media/image46.png" Type="http://schemas.openxmlformats.org/officeDocument/2006/relationships/image"></Relationship><Relationship Id="rId4" Target="slide25.xml" Type="http://schemas.openxmlformats.org/officeDocument/2006/relationships/slide"></Relationship><Relationship Id="rId5" Target="../media/image42.png" Type="http://schemas.openxmlformats.org/officeDocument/2006/relationships/image"></Relationship></Relationships>
</file>

<file path=ppt/slides/_rels/slide31.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31.xml" Type="http://schemas.openxmlformats.org/officeDocument/2006/relationships/notesSlide"></Relationship><Relationship Id="rId3" Target="slide25.xml" Type="http://schemas.openxmlformats.org/officeDocument/2006/relationships/slide"></Relationship><Relationship Id="rId4" Target="../media/image42.png" Type="http://schemas.openxmlformats.org/officeDocument/2006/relationships/image"></Relationship><Relationship Id="rId5" Target="../media/image47.jpg" Type="http://schemas.openxmlformats.org/officeDocument/2006/relationships/image"></Relationship></Relationships>
</file>

<file path=ppt/slides/_rels/slide32.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32.xml" Type="http://schemas.openxmlformats.org/officeDocument/2006/relationships/notesSlide"></Relationship><Relationship Id="rId3" Target="../media/image48.png" Type="http://schemas.openxmlformats.org/officeDocument/2006/relationships/image"></Relationship><Relationship Id="rId4" Target="slide25.xml" Type="http://schemas.openxmlformats.org/officeDocument/2006/relationships/slide"></Relationship><Relationship Id="rId5" Target="../media/image42.png" Type="http://schemas.openxmlformats.org/officeDocument/2006/relationships/image"></Relationship></Relationships>
</file>

<file path=ppt/slides/_rels/slide33.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33.xml" Type="http://schemas.openxmlformats.org/officeDocument/2006/relationships/notesSlide"></Relationship></Relationships>
</file>

<file path=ppt/slides/_rels/slide34.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34.xml" Type="http://schemas.openxmlformats.org/officeDocument/2006/relationships/notesSlide"></Relationship></Relationships>
</file>

<file path=ppt/slides/_rels/slide35.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35.xml" Type="http://schemas.openxmlformats.org/officeDocument/2006/relationships/notesSlide"></Relationship></Relationships>
</file>

<file path=ppt/slides/_rels/slide36.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36.xml" Type="http://schemas.openxmlformats.org/officeDocument/2006/relationships/notesSlide"></Relationship></Relationships>
</file>

<file path=ppt/slides/_rels/slide37.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37.xml" Type="http://schemas.openxmlformats.org/officeDocument/2006/relationships/notesSlide"></Relationship></Relationships>
</file>

<file path=ppt/slides/_rels/slide38.xml.rels><?xml version="1.0" standalone="yes" ?><Relationships xmlns="http://schemas.openxmlformats.org/package/2006/relationships"><Relationship Id="rId1" Target="../slideLayouts/slideLayout7.xml" Type="http://schemas.openxmlformats.org/officeDocument/2006/relationships/slideLayout"></Relationship><Relationship Id="rId2" Target="../notesSlides/notesSlide38.xml" Type="http://schemas.openxmlformats.org/officeDocument/2006/relationships/notesSlide"></Relationship></Relationships>
</file>

<file path=ppt/slides/_rels/slide39.xml.rels><?xml version="1.0" standalone="yes" ?><Relationships xmlns="http://schemas.openxmlformats.org/package/2006/relationships"><Relationship Id="rId1" Target="../slideLayouts/slideLayout7.xml" Type="http://schemas.openxmlformats.org/officeDocument/2006/relationships/slideLayout"></Relationship><Relationship Id="rId2" Target="../notesSlides/notesSlide39.xml" Type="http://schemas.openxmlformats.org/officeDocument/2006/relationships/notesSlide"></Relationship><Relationship Id="rId3" Target="../media/image49.png" Type="http://schemas.openxmlformats.org/officeDocument/2006/relationships/image"></Relationship></Relationships>
</file>

<file path=ppt/slides/_rels/slide4.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4.xml" Type="http://schemas.openxmlformats.org/officeDocument/2006/relationships/notesSlide"></Relationship><Relationship Id="rId3" Target="../media/image15.png" Type="http://schemas.openxmlformats.org/officeDocument/2006/relationships/image"></Relationship></Relationships>
</file>

<file path=ppt/slides/_rels/slide40.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40.xml" Type="http://schemas.openxmlformats.org/officeDocument/2006/relationships/notesSlide"></Relationship></Relationships>
</file>

<file path=ppt/slides/_rels/slide41.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41.xml" Type="http://schemas.openxmlformats.org/officeDocument/2006/relationships/notesSlide"></Relationship></Relationships>
</file>

<file path=ppt/slides/_rels/slide42.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42.xml" Type="http://schemas.openxmlformats.org/officeDocument/2006/relationships/notesSlide"></Relationship></Relationships>
</file>

<file path=ppt/slides/_rels/slide43.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43.xml" Type="http://schemas.openxmlformats.org/officeDocument/2006/relationships/notesSlide"></Relationship></Relationships>
</file>

<file path=ppt/slides/_rels/slide44.xml.rels><?xml version="1.0" standalone="yes" ?><Relationships xmlns="http://schemas.openxmlformats.org/package/2006/relationships"><Relationship Id="rId1" Target="../slideLayouts/slideLayout7.xml" Type="http://schemas.openxmlformats.org/officeDocument/2006/relationships/slideLayout"></Relationship><Relationship Id="rId2" Target="../notesSlides/notesSlide44.xml" Type="http://schemas.openxmlformats.org/officeDocument/2006/relationships/notesSlide"></Relationship><Relationship Id="rId3" Target="../media/image49.png" Type="http://schemas.openxmlformats.org/officeDocument/2006/relationships/image"></Relationship></Relationships>
</file>

<file path=ppt/slides/_rels/slide45.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45.xml" Type="http://schemas.openxmlformats.org/officeDocument/2006/relationships/notesSlide"></Relationship></Relationships>
</file>

<file path=ppt/slides/_rels/slide46.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46.xml" Type="http://schemas.openxmlformats.org/officeDocument/2006/relationships/notesSlide"></Relationship></Relationships>
</file>

<file path=ppt/slides/_rels/slide47.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47.xml" Type="http://schemas.openxmlformats.org/officeDocument/2006/relationships/notesSlide"></Relationship><Relationship Id="rId3" Target="../media/image50.png" Type="http://schemas.openxmlformats.org/officeDocument/2006/relationships/image"></Relationship></Relationships>
</file>

<file path=ppt/slides/_rels/slide48.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48.xml" Type="http://schemas.openxmlformats.org/officeDocument/2006/relationships/notesSlide"></Relationship></Relationships>
</file>

<file path=ppt/slides/_rels/slide49.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49.xml" Type="http://schemas.openxmlformats.org/officeDocument/2006/relationships/notesSlide"></Relationship></Relationships>
</file>

<file path=ppt/slides/_rels/slide5.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5.xml" Type="http://schemas.openxmlformats.org/officeDocument/2006/relationships/notesSlide"></Relationship></Relationships>
</file>

<file path=ppt/slides/_rels/slide50.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50.xml" Type="http://schemas.openxmlformats.org/officeDocument/2006/relationships/notesSlide"></Relationship><Relationship Id="rId3" Target="../media/image23.png" Type="http://schemas.openxmlformats.org/officeDocument/2006/relationships/image"></Relationship><Relationship Id="rId4" Target="../media/image18.png" Type="http://schemas.openxmlformats.org/officeDocument/2006/relationships/image"></Relationship></Relationships>
</file>

<file path=ppt/slides/_rels/slide51.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51.xml" Type="http://schemas.openxmlformats.org/officeDocument/2006/relationships/notesSlide"></Relationship></Relationships>
</file>

<file path=ppt/slides/_rels/slide52.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52.xml" Type="http://schemas.openxmlformats.org/officeDocument/2006/relationships/notesSlide"></Relationship></Relationships>
</file>

<file path=ppt/slides/_rels/slide53.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53.xml" Type="http://schemas.openxmlformats.org/officeDocument/2006/relationships/notesSlide"></Relationship><Relationship Id="rId3" Target="../media/image31.png" Type="http://schemas.openxmlformats.org/officeDocument/2006/relationships/image"></Relationship><Relationship Id="rId4" Target="../media/image32.png" Type="http://schemas.openxmlformats.org/officeDocument/2006/relationships/image"></Relationship></Relationships>
</file>

<file path=ppt/slides/_rels/slide54.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54.xml" Type="http://schemas.openxmlformats.org/officeDocument/2006/relationships/notesSlide"></Relationship></Relationships>
</file>

<file path=ppt/slides/_rels/slide55.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55.xml" Type="http://schemas.openxmlformats.org/officeDocument/2006/relationships/notesSlide"></Relationship><Relationship Id="rId3" Target="../media/image51.png" Type="http://schemas.openxmlformats.org/officeDocument/2006/relationships/image"></Relationship></Relationships>
</file>

<file path=ppt/slides/_rels/slide56.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56.xml" Type="http://schemas.openxmlformats.org/officeDocument/2006/relationships/notesSlide"></Relationship><Relationship Id="rId3" Target="../media/image52.png" Type="http://schemas.openxmlformats.org/officeDocument/2006/relationships/image"></Relationship></Relationships>
</file>

<file path=ppt/slides/_rels/slide57.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57.xml" Type="http://schemas.openxmlformats.org/officeDocument/2006/relationships/notesSlide"></Relationship><Relationship Id="rId3" Target="../media/image53.png" Type="http://schemas.openxmlformats.org/officeDocument/2006/relationships/image"></Relationship></Relationships>
</file>

<file path=ppt/slides/_rels/slide58.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58.xml" Type="http://schemas.openxmlformats.org/officeDocument/2006/relationships/notesSlide"></Relationship><Relationship Id="rId3" Target="../media/image50.png" Type="http://schemas.openxmlformats.org/officeDocument/2006/relationships/image"></Relationship></Relationships>
</file>

<file path=ppt/slides/_rels/slide59.xml.rels><?xml version="1.0" standalone="yes" ?><Relationships xmlns="http://schemas.openxmlformats.org/package/2006/relationships"><Relationship Id="rId1" Target="../slideLayouts/slideLayout8.xml" Type="http://schemas.openxmlformats.org/officeDocument/2006/relationships/slideLayout"></Relationship><Relationship Id="rId2" Target="../notesSlides/notesSlide59.xml" Type="http://schemas.openxmlformats.org/officeDocument/2006/relationships/notesSlide"></Relationship><Relationship Id="rId3" Target="../media/image54.png" Type="http://schemas.openxmlformats.org/officeDocument/2006/relationships/image"></Relationship></Relationships>
</file>

<file path=ppt/slides/_rels/slide6.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6.xml" Type="http://schemas.openxmlformats.org/officeDocument/2006/relationships/notesSlide"></Relationship><Relationship Id="rId3" Target="../media/image16.png" Type="http://schemas.openxmlformats.org/officeDocument/2006/relationships/image"></Relationship></Relationships>
</file>

<file path=ppt/slides/_rels/slide60.xml.rels><?xml version="1.0" standalone="yes" ?><Relationships xmlns="http://schemas.openxmlformats.org/package/2006/relationships"><Relationship Id="rId1" Target="../slideLayouts/slideLayout8.xml" Type="http://schemas.openxmlformats.org/officeDocument/2006/relationships/slideLayout"></Relationship><Relationship Id="rId2" Target="../notesSlides/notesSlide60.xml" Type="http://schemas.openxmlformats.org/officeDocument/2006/relationships/notesSlide"></Relationship><Relationship Id="rId3" Target="../media/image55.png" Type="http://schemas.openxmlformats.org/officeDocument/2006/relationships/image"></Relationship></Relationships>
</file>

<file path=ppt/slides/_rels/slide61.xml.rels><?xml version="1.0" standalone="yes" ?><Relationships xmlns="http://schemas.openxmlformats.org/package/2006/relationships"><Relationship Id="rId1" Target="../slideLayouts/slideLayout8.xml" Type="http://schemas.openxmlformats.org/officeDocument/2006/relationships/slideLayout"></Relationship><Relationship Id="rId2" Target="../notesSlides/notesSlide61.xml" Type="http://schemas.openxmlformats.org/officeDocument/2006/relationships/notesSlide"></Relationship><Relationship Id="rId3" Target="../media/image56.png" Type="http://schemas.openxmlformats.org/officeDocument/2006/relationships/image"></Relationship></Relationships>
</file>

<file path=ppt/slides/_rels/slide62.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62.xml" Type="http://schemas.openxmlformats.org/officeDocument/2006/relationships/notesSlide"></Relationship></Relationships>
</file>

<file path=ppt/slides/_rels/slide63.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63.xml" Type="http://schemas.openxmlformats.org/officeDocument/2006/relationships/notesSlide"></Relationship></Relationships>
</file>

<file path=ppt/slides/_rels/slide64.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64.xml" Type="http://schemas.openxmlformats.org/officeDocument/2006/relationships/notesSlide"></Relationship><Relationship Id="rId3" Target="../media/image57.png" Type="http://schemas.openxmlformats.org/officeDocument/2006/relationships/image"></Relationship><Relationship Id="rId4" Target="../media/image58.png" Type="http://schemas.openxmlformats.org/officeDocument/2006/relationships/image"></Relationship></Relationships>
</file>

<file path=ppt/slides/_rels/slide65.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65.xml" Type="http://schemas.openxmlformats.org/officeDocument/2006/relationships/notesSlide"></Relationship></Relationships>
</file>

<file path=ppt/slides/_rels/slide66.xml.rels><?xml version="1.0" standalone="yes" ?><Relationships xmlns="http://schemas.openxmlformats.org/package/2006/relationships"><Relationship Id="rId1" Target="../slideLayouts/slideLayout9.xml" Type="http://schemas.openxmlformats.org/officeDocument/2006/relationships/slideLayout"></Relationship><Relationship Id="rId2" Target="../notesSlides/notesSlide66.xml" Type="http://schemas.openxmlformats.org/officeDocument/2006/relationships/notesSlide"></Relationship></Relationships>
</file>

<file path=ppt/slides/_rels/slide67.xml.rels><?xml version="1.0" standalone="yes" ?><Relationships xmlns="http://schemas.openxmlformats.org/package/2006/relationships"><Relationship Id="rId1" Target="../slideLayouts/slideLayout9.xml" Type="http://schemas.openxmlformats.org/officeDocument/2006/relationships/slideLayout"></Relationship><Relationship Id="rId2" Target="../notesSlides/notesSlide67.xml" Type="http://schemas.openxmlformats.org/officeDocument/2006/relationships/notesSlide"></Relationship></Relationships>
</file>

<file path=ppt/slides/_rels/slide68.xml.rels><?xml version="1.0" standalone="yes" ?><Relationships xmlns="http://schemas.openxmlformats.org/package/2006/relationships"><Relationship Id="rId1" Target="../slideLayouts/slideLayout9.xml" Type="http://schemas.openxmlformats.org/officeDocument/2006/relationships/slideLayout"></Relationship><Relationship Id="rId2" Target="../notesSlides/notesSlide68.xml" Type="http://schemas.openxmlformats.org/officeDocument/2006/relationships/notesSlide"></Relationship><Relationship Id="rId3" Target="../media/image59.png" Type="http://schemas.openxmlformats.org/officeDocument/2006/relationships/image"></Relationship></Relationships>
</file>

<file path=ppt/slides/_rels/slide69.xml.rels><?xml version="1.0" standalone="yes" ?><Relationships xmlns="http://schemas.openxmlformats.org/package/2006/relationships"><Relationship Id="rId1" Target="../slideLayouts/slideLayout9.xml" Type="http://schemas.openxmlformats.org/officeDocument/2006/relationships/slideLayout"></Relationship><Relationship Id="rId2" Target="../notesSlides/notesSlide69.xml" Type="http://schemas.openxmlformats.org/officeDocument/2006/relationships/notesSlide"></Relationship></Relationships>
</file>

<file path=ppt/slides/_rels/slide7.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7.xml" Type="http://schemas.openxmlformats.org/officeDocument/2006/relationships/notesSlide"></Relationship><Relationship Id="rId3" Target="../media/image17.png" Type="http://schemas.openxmlformats.org/officeDocument/2006/relationships/image"></Relationship></Relationships>
</file>

<file path=ppt/slides/_rels/slide70.xml.rels><?xml version="1.0" standalone="yes" ?><Relationships xmlns="http://schemas.openxmlformats.org/package/2006/relationships"><Relationship Id="rId1" Target="../slideLayouts/slideLayout6.xml" Type="http://schemas.openxmlformats.org/officeDocument/2006/relationships/slideLayout"></Relationship><Relationship Id="rId2" Target="../notesSlides/notesSlide70.xml" Type="http://schemas.openxmlformats.org/officeDocument/2006/relationships/notesSlide"></Relationship></Relationships>
</file>

<file path=ppt/slides/_rels/slide71.xml.rels><?xml version="1.0" standalone="yes" ?><Relationships xmlns="http://schemas.openxmlformats.org/package/2006/relationships"><Relationship Id="rId1" Target="../slideLayouts/slideLayout19.xml" Type="http://schemas.openxmlformats.org/officeDocument/2006/relationships/slideLayout"></Relationship><Relationship Id="rId2" Target="../notesSlides/notesSlide71.xml" Type="http://schemas.openxmlformats.org/officeDocument/2006/relationships/notesSlide"></Relationship></Relationships>
</file>

<file path=ppt/slides/_rels/slide72.xml.rels><?xml version="1.0" standalone="yes" ?><Relationships xmlns="http://schemas.openxmlformats.org/package/2006/relationships"><Relationship Id="rId1" Target="../slideLayouts/slideLayout19.xml" Type="http://schemas.openxmlformats.org/officeDocument/2006/relationships/slideLayout"></Relationship><Relationship Id="rId2" Target="../notesSlides/notesSlide72.xml" Type="http://schemas.openxmlformats.org/officeDocument/2006/relationships/notesSlide"></Relationship></Relationships>
</file>

<file path=ppt/slides/_rels/slide8.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8.xml" Type="http://schemas.openxmlformats.org/officeDocument/2006/relationships/notesSlide"></Relationship></Relationships>
</file>

<file path=ppt/slides/_rels/slide9.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9.xml" Type="http://schemas.openxmlformats.org/officeDocument/2006/relationships/notesSlide"></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0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406" name="Google Shape;406;p35"/>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alphaModFix amt="92000"/>
          </a:blip>
          <a:srcRect/>
          <a:stretch/>
        </p:blipFill>
        <p:spPr xmlns:c="http://schemas.openxmlformats.org/drawingml/2006/chart" xmlns:pic="http://schemas.openxmlformats.org/drawingml/2006/picture" xmlns:dgm="http://schemas.openxmlformats.org/drawingml/2006/diagram">
          <a:xfrm>
            <a:off x="1202163" y="1269911"/>
            <a:ext cx="6739675" cy="2603675"/>
          </a:xfrm>
          <a:prstGeom prst="rect">
            <a:avLst/>
          </a:prstGeom>
          <a:noFill/>
          <a:ln>
            <a:noFill/>
          </a:ln>
          <a:effectLst>
            <a:outerShdw algn="bl" blurRad="514350" dir="4140000" dist="19050" rotWithShape="0">
              <a:srgbClr val="BBBBBB">
                <a:alpha val="82745"/>
              </a:srgbClr>
            </a:outerShdw>
          </a:effectLst>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1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FFFF"/>
            </a:gs>
            <a:gs pos="40000">
              <a:srgbClr val="FFFFFF"/>
            </a:gs>
            <a:gs pos="100000">
              <a:srgbClr val="FFF2CC"/>
            </a:gs>
          </a:gsLst>
          <a:lin ang="5400700" scaled="0"/>
        </a:gradFill>
        <a:effectLst/>
      </p:bgPr>
    </p:bg>
    <p:spTree>
      <p:nvGrpSpPr>
        <p:cNvPr xmlns:c="http://schemas.openxmlformats.org/drawingml/2006/chart" xmlns:pic="http://schemas.openxmlformats.org/drawingml/2006/picture" xmlns:dgm="http://schemas.openxmlformats.org/drawingml/2006/diagram" id="1" name="Shape 46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68" name="Google Shape;468;p44"/>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600" u="none">
                <a:solidFill>
                  <a:schemeClr val="dk1"/>
                </a:solidFill>
                <a:uFillTx/>
                <a:latin typeface="Fira Sans"/>
                <a:ea typeface="Fira Sans"/>
                <a:cs typeface="Fira Sans"/>
                <a:sym typeface="Fira Sans"/>
              </a:rPr>
              <a:t>法治的4個層次</a:t>
            </a:r>
            <a:endParaRPr b="1" cap="none" i="0" strike="noStrike" sz="3600" u="none">
              <a:solidFill>
                <a:srgbClr val="000000"/>
              </a:solidFill>
              <a:uFillTx/>
              <a:latin typeface="Fira Sans"/>
              <a:ea typeface="Fira Sans"/>
              <a:cs typeface="Fira Sans"/>
              <a:sym typeface="Fira Sans"/>
            </a:endParaRPr>
          </a:p>
        </p:txBody>
      </p:sp>
      <p:pic>
        <p:nvPicPr>
          <p:cNvPr xmlns:c="http://schemas.openxmlformats.org/drawingml/2006/chart" xmlns:pic="http://schemas.openxmlformats.org/drawingml/2006/picture" xmlns:dgm="http://schemas.openxmlformats.org/drawingml/2006/diagram" id="469" name="Google Shape;469;p44"/>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273200" y="1059600"/>
            <a:ext cx="4872326" cy="3976825"/>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xit" presetID="1" presetSubtype="0">
                                  <p:stCondLst>
                                    <p:cond delay="0"/>
                                  </p:stCondLst>
                                  <p:childTnLst>
                                    <p:set>
                                      <p:cBhvr>
                                        <p:cTn dur="1" fill="hold" id="6">
                                          <p:stCondLst>
                                            <p:cond delay="1"/>
                                          </p:stCondLst>
                                        </p:cTn>
                                        <p:tgtEl>
                                          <p:spTgt spid="469"/>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FFFF"/>
            </a:gs>
            <a:gs pos="40000">
              <a:srgbClr val="FFFFFF"/>
            </a:gs>
            <a:gs pos="100000">
              <a:srgbClr val="FFF2CC"/>
            </a:gs>
          </a:gsLst>
          <a:lin ang="5400700" scaled="0"/>
        </a:gradFill>
        <a:effectLst/>
      </p:bgPr>
    </p:bg>
    <p:spTree>
      <p:nvGrpSpPr>
        <p:cNvPr xmlns:c="http://schemas.openxmlformats.org/drawingml/2006/chart" xmlns:pic="http://schemas.openxmlformats.org/drawingml/2006/picture" xmlns:dgm="http://schemas.openxmlformats.org/drawingml/2006/diagram" id="1" name="Shape 47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474" name="Google Shape;474;p45"/>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273200" y="1021500"/>
            <a:ext cx="4836135" cy="3976825"/>
          </a:xfrm>
          <a:prstGeom prst="rect">
            <a:avLst/>
          </a:prstGeom>
          <a:noFill/>
          <a:ln>
            <a:noFill/>
          </a:ln>
        </p:spPr>
      </p:pic>
      <p:sp>
        <p:nvSpPr>
          <p:cNvPr xmlns:c="http://schemas.openxmlformats.org/drawingml/2006/chart" xmlns:pic="http://schemas.openxmlformats.org/drawingml/2006/picture" xmlns:dgm="http://schemas.openxmlformats.org/drawingml/2006/diagram" id="475" name="Google Shape;475;p45"/>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600" u="none">
                <a:solidFill>
                  <a:schemeClr val="dk1"/>
                </a:solidFill>
                <a:uFillTx/>
                <a:latin typeface="Fira Sans"/>
                <a:ea typeface="Fira Sans"/>
                <a:cs typeface="Fira Sans"/>
                <a:sym typeface="Fira Sans"/>
              </a:rPr>
              <a:t>法治的4個層次</a:t>
            </a:r>
            <a:endParaRPr b="1" cap="none" i="0" strike="noStrike" sz="3600" u="none">
              <a:solidFill>
                <a:srgbClr val="000000"/>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476" name="Google Shape;476;p45"/>
          <p:cNvSpPr xmlns:c="http://schemas.openxmlformats.org/drawingml/2006/chart" xmlns:pic="http://schemas.openxmlformats.org/drawingml/2006/picture" xmlns:dgm="http://schemas.openxmlformats.org/drawingml/2006/diagram" txBox="1">
            <a:spLocks noGrp="1"/>
          </p:cNvSpPr>
          <p:nvPr>
            <p:ph idx="4294967295" type="body"/>
          </p:nvPr>
        </p:nvSpPr>
        <p:spPr xmlns:c="http://schemas.openxmlformats.org/drawingml/2006/chart" xmlns:pic="http://schemas.openxmlformats.org/drawingml/2006/picture" xmlns:dgm="http://schemas.openxmlformats.org/drawingml/2006/diagram">
          <a:xfrm>
            <a:off x="4572000" y="1059600"/>
            <a:ext cx="4475100" cy="24789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15000"/>
              </a:lnSpc>
              <a:spcBef>
                <a:spcPts val="0"/>
              </a:spcBef>
              <a:spcAft>
                <a:spcPts val="0"/>
              </a:spcAft>
              <a:buClr>
                <a:srgbClr val="B1E1F5"/>
              </a:buClr>
              <a:buSzPts val="2200"/>
              <a:buFont typeface="Fira Sans Light"/>
              <a:buNone/>
            </a:pPr>
            <a:r>
              <a:rPr b="0" cap="none" i="0" lang="en-GB" strike="noStrike" sz="3600" u="none">
                <a:solidFill>
                  <a:schemeClr val="dk1"/>
                </a:solidFill>
                <a:uFillTx/>
                <a:latin typeface="Fira Sans"/>
                <a:ea typeface="Fira Sans"/>
                <a:cs typeface="Fira Sans"/>
                <a:sym typeface="Fira Sans"/>
              </a:rPr>
              <a:t>第一層：</a:t>
            </a:r>
            <a:endParaRPr b="0" cap="none" i="0" strike="noStrike" sz="3600" u="none">
              <a:solidFill>
                <a:schemeClr val="dk1"/>
              </a:solidFill>
              <a:uFillTx/>
              <a:latin typeface="Fira Sans"/>
              <a:ea typeface="Fira Sans"/>
              <a:cs typeface="Fira Sans"/>
              <a:sym typeface="Fira Sans"/>
            </a:endParaRPr>
          </a:p>
          <a:p>
            <a:pPr algn="l" indent="-457200" lvl="0" marL="457200" marR="0" rtl="0">
              <a:lnSpc>
                <a:spcPct val="115000"/>
              </a:lnSpc>
              <a:spcBef>
                <a:spcPts val="0"/>
              </a:spcBef>
              <a:spcAft>
                <a:spcPts val="0"/>
              </a:spcAft>
              <a:buClr>
                <a:schemeClr val="dk1"/>
              </a:buClr>
              <a:buSzPts val="3600"/>
              <a:buFont typeface="Fira Sans"/>
              <a:buChar char="❖"/>
            </a:pPr>
            <a:r>
              <a:rPr b="0" cap="none" i="0" lang="en-GB" strike="noStrike" sz="3600" u="none">
                <a:solidFill>
                  <a:schemeClr val="dk1"/>
                </a:solidFill>
                <a:uFillTx/>
                <a:latin typeface="Fira Sans"/>
                <a:ea typeface="Fira Sans"/>
                <a:cs typeface="Fira Sans"/>
                <a:sym typeface="Fira Sans"/>
              </a:rPr>
              <a:t>法治的基礎</a:t>
            </a:r>
            <a:endParaRPr b="0" cap="none" i="0" strike="noStrike" sz="3600" u="none">
              <a:solidFill>
                <a:schemeClr val="dk1"/>
              </a:solidFill>
              <a:uFillTx/>
              <a:latin typeface="Fira Sans"/>
              <a:ea typeface="Fira Sans"/>
              <a:cs typeface="Fira Sans"/>
              <a:sym typeface="Fira Sans"/>
            </a:endParaRPr>
          </a:p>
          <a:p>
            <a:pPr algn="l" indent="-457200" lvl="0" marL="457200" marR="0" rtl="0">
              <a:lnSpc>
                <a:spcPct val="115000"/>
              </a:lnSpc>
              <a:spcBef>
                <a:spcPts val="0"/>
              </a:spcBef>
              <a:spcAft>
                <a:spcPts val="0"/>
              </a:spcAft>
              <a:buClr>
                <a:schemeClr val="dk1"/>
              </a:buClr>
              <a:buSzPts val="3600"/>
              <a:buFont typeface="Fira Sans"/>
              <a:buChar char="❖"/>
            </a:pPr>
            <a:r>
              <a:rPr b="0" cap="none" i="0" lang="en-GB" strike="noStrike" sz="3600" u="none">
                <a:solidFill>
                  <a:schemeClr val="dk1"/>
                </a:solidFill>
                <a:uFillTx/>
                <a:latin typeface="Fira Sans"/>
                <a:ea typeface="Fira Sans"/>
                <a:cs typeface="Fira Sans"/>
                <a:sym typeface="Fira Sans"/>
              </a:rPr>
              <a:t>法律條文需公開、清晰易明及不應要求做不到的事情</a:t>
            </a:r>
            <a:endParaRPr b="0" cap="none" i="0" strike="noStrike" sz="3600" u="none">
              <a:solidFill>
                <a:schemeClr val="dk1"/>
              </a:solidFill>
              <a:uFillTx/>
              <a:latin typeface="Fira Sans"/>
              <a:ea typeface="Fira Sans"/>
              <a:cs typeface="Fira Sans"/>
              <a:sym typeface="Fira Sans"/>
            </a:endParaRPr>
          </a:p>
          <a:p>
            <a:pPr algn="l" indent="-457200" lvl="0" marL="457200" marR="0" rtl="0">
              <a:lnSpc>
                <a:spcPct val="115000"/>
              </a:lnSpc>
              <a:spcBef>
                <a:spcPts val="0"/>
              </a:spcBef>
              <a:spcAft>
                <a:spcPts val="0"/>
              </a:spcAft>
              <a:buClr>
                <a:schemeClr val="dk1"/>
              </a:buClr>
              <a:buSzPts val="3600"/>
              <a:buFont typeface="Fira Sans"/>
              <a:buChar char="❖"/>
            </a:pPr>
            <a:r>
              <a:rPr b="0" cap="none" i="0" lang="en-GB" strike="noStrike" sz="3600" u="none">
                <a:solidFill>
                  <a:schemeClr val="dk1"/>
                </a:solidFill>
                <a:uFillTx/>
                <a:latin typeface="Fira Sans"/>
                <a:ea typeface="Fira Sans"/>
                <a:cs typeface="Fira Sans"/>
                <a:sym typeface="Fira Sans"/>
              </a:rPr>
              <a:t>法律面前人人平等</a:t>
            </a:r>
            <a:endParaRPr b="0" cap="none" i="0" strike="noStrike" sz="3600" u="none">
              <a:solidFill>
                <a:schemeClr val="dk1"/>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0" cap="none" i="0" strike="noStrike" sz="3600" u="none">
              <a:solidFill>
                <a:schemeClr val="dk1"/>
              </a:solidFill>
              <a:uFillTx/>
              <a:latin typeface="Fira Sans"/>
              <a:ea typeface="Fira Sans"/>
              <a:cs typeface="Fira Sans"/>
              <a:sym typeface="Fira Sans"/>
            </a:endParaRPr>
          </a:p>
          <a:p>
            <a:pPr algn="l" indent="0" lvl="0" marL="457200" marR="0" rtl="0">
              <a:lnSpc>
                <a:spcPct val="100000"/>
              </a:lnSpc>
              <a:spcBef>
                <a:spcPts val="600"/>
              </a:spcBef>
              <a:spcAft>
                <a:spcPts val="0"/>
              </a:spcAft>
              <a:buClr>
                <a:srgbClr val="B1E1F5"/>
              </a:buClr>
              <a:buSzPts val="2200"/>
              <a:buFont typeface="Fira Sans Light"/>
              <a:buNone/>
            </a:pPr>
            <a:endParaRPr b="1" cap="none" i="0" strike="noStrike" sz="2200" u="none">
              <a:solidFill>
                <a:srgbClr val="FFFFFF"/>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0" cap="none" i="0" strike="noStrike" sz="2200" u="none">
              <a:solidFill>
                <a:srgbClr val="FFFFFF"/>
              </a:solidFill>
              <a:uFillTx/>
              <a:latin typeface="Fira Sans Light"/>
              <a:ea typeface="Fira Sans Light"/>
              <a:cs typeface="Fira Sans Light"/>
              <a:sym typeface="Fira Sans Light"/>
            </a:endParaRPr>
          </a:p>
          <a:p>
            <a:pPr algn="l" indent="0" lvl="0" marL="457200" marR="0" rtl="0">
              <a:lnSpc>
                <a:spcPct val="100000"/>
              </a:lnSpc>
              <a:spcBef>
                <a:spcPts val="600"/>
              </a:spcBef>
              <a:spcAft>
                <a:spcPts val="0"/>
              </a:spcAft>
              <a:buClr>
                <a:srgbClr val="B1E1F5"/>
              </a:buClr>
              <a:buSzPts val="2200"/>
              <a:buFont typeface="Fira Sans Light"/>
              <a:buNone/>
            </a:pPr>
            <a:endParaRPr b="0" cap="none" i="0" strike="noStrike" sz="2200" u="none">
              <a:solidFill>
                <a:srgbClr val="FFFFFF"/>
              </a:solidFill>
              <a:uFillTx/>
              <a:latin typeface="Fira Sans Light"/>
              <a:ea typeface="Fira Sans Light"/>
              <a:cs typeface="Fira Sans Light"/>
              <a:sym typeface="Fira Sans Light"/>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withEffect" presetClass="entr" presetID="10" presetSubtype="0">
                                  <p:stCondLst>
                                    <p:cond delay="0"/>
                                  </p:stCondLst>
                                  <p:childTnLst>
                                    <p:set>
                                      <p:cBhvr>
                                        <p:cTn dur="1" fill="hold" id="6">
                                          <p:stCondLst>
                                            <p:cond delay="0"/>
                                          </p:stCondLst>
                                        </p:cTn>
                                        <p:tgtEl>
                                          <p:spTgt spid="474"/>
                                        </p:tgtEl>
                                        <p:attrNameLst>
                                          <p:attrName>style.visibility</p:attrName>
                                        </p:attrNameLst>
                                      </p:cBhvr>
                                      <p:to>
                                        <p:strVal val="visible"/>
                                      </p:to>
                                    </p:set>
                                    <p:animEffect filter="fade" transition="in">
                                      <p:cBhvr>
                                        <p:cTn dur="1000" id="7"/>
                                        <p:tgtEl>
                                          <p:spTgt spid="474"/>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476">
                                            <p:txEl>
                                              <p:pRg end="0" st="0"/>
                                            </p:txEl>
                                          </p:spTgt>
                                        </p:tgtEl>
                                        <p:attrNameLst>
                                          <p:attrName>style.visibility</p:attrName>
                                        </p:attrNameLst>
                                      </p:cBhvr>
                                      <p:to>
                                        <p:strVal val="visible"/>
                                      </p:to>
                                    </p:set>
                                    <p:animEffect filter="fade" transition="in">
                                      <p:cBhvr>
                                        <p:cTn dur="1000" id="12"/>
                                        <p:tgtEl>
                                          <p:spTgt spid="476">
                                            <p:txEl>
                                              <p:pRg end="0" st="0"/>
                                            </p:txEl>
                                          </p:spTgt>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0" presetSubtype="0">
                                  <p:stCondLst>
                                    <p:cond delay="0"/>
                                  </p:stCondLst>
                                  <p:childTnLst>
                                    <p:set>
                                      <p:cBhvr>
                                        <p:cTn dur="1" fill="hold" id="16">
                                          <p:stCondLst>
                                            <p:cond delay="0"/>
                                          </p:stCondLst>
                                        </p:cTn>
                                        <p:tgtEl>
                                          <p:spTgt spid="476">
                                            <p:txEl>
                                              <p:pRg end="1" st="1"/>
                                            </p:txEl>
                                          </p:spTgt>
                                        </p:tgtEl>
                                        <p:attrNameLst>
                                          <p:attrName>style.visibility</p:attrName>
                                        </p:attrNameLst>
                                      </p:cBhvr>
                                      <p:to>
                                        <p:strVal val="visible"/>
                                      </p:to>
                                    </p:set>
                                    <p:animEffect filter="fade" transition="in">
                                      <p:cBhvr>
                                        <p:cTn dur="1000" id="17"/>
                                        <p:tgtEl>
                                          <p:spTgt spid="476">
                                            <p:txEl>
                                              <p:pRg end="1" st="1"/>
                                            </p:txEl>
                                          </p:spTgt>
                                        </p:tgtEl>
                                      </p:cBhvr>
                                    </p:animEffect>
                                  </p:childTnLst>
                                </p:cTn>
                              </p:par>
                            </p:childTnLst>
                          </p:cTn>
                        </p:par>
                      </p:childTnLst>
                    </p:cTn>
                  </p:par>
                  <p:par>
                    <p:cTn fill="hold" id="18">
                      <p:stCondLst>
                        <p:cond delay="indefinite"/>
                      </p:stCondLst>
                      <p:childTnLst>
                        <p:par>
                          <p:cTn fill="hold" id="19">
                            <p:stCondLst>
                              <p:cond delay="0"/>
                            </p:stCondLst>
                            <p:childTnLst>
                              <p:par>
                                <p:cTn fill="hold" id="20" nodeType="clickEffect" presetClass="entr" presetID="10" presetSubtype="0">
                                  <p:stCondLst>
                                    <p:cond delay="0"/>
                                  </p:stCondLst>
                                  <p:childTnLst>
                                    <p:set>
                                      <p:cBhvr>
                                        <p:cTn dur="1" fill="hold" id="21">
                                          <p:stCondLst>
                                            <p:cond delay="0"/>
                                          </p:stCondLst>
                                        </p:cTn>
                                        <p:tgtEl>
                                          <p:spTgt spid="476">
                                            <p:txEl>
                                              <p:pRg end="2" st="2"/>
                                            </p:txEl>
                                          </p:spTgt>
                                        </p:tgtEl>
                                        <p:attrNameLst>
                                          <p:attrName>style.visibility</p:attrName>
                                        </p:attrNameLst>
                                      </p:cBhvr>
                                      <p:to>
                                        <p:strVal val="visible"/>
                                      </p:to>
                                    </p:set>
                                    <p:animEffect filter="fade" transition="in">
                                      <p:cBhvr>
                                        <p:cTn dur="1000" id="22"/>
                                        <p:tgtEl>
                                          <p:spTgt spid="476">
                                            <p:txEl>
                                              <p:pRg end="2" st="2"/>
                                            </p:txEl>
                                          </p:spTgt>
                                        </p:tgtEl>
                                      </p:cBhvr>
                                    </p:animEffect>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10" presetSubtype="0">
                                  <p:stCondLst>
                                    <p:cond delay="0"/>
                                  </p:stCondLst>
                                  <p:childTnLst>
                                    <p:set>
                                      <p:cBhvr>
                                        <p:cTn dur="1" fill="hold" id="26">
                                          <p:stCondLst>
                                            <p:cond delay="0"/>
                                          </p:stCondLst>
                                        </p:cTn>
                                        <p:tgtEl>
                                          <p:spTgt spid="476">
                                            <p:txEl>
                                              <p:pRg end="3" st="3"/>
                                            </p:txEl>
                                          </p:spTgt>
                                        </p:tgtEl>
                                        <p:attrNameLst>
                                          <p:attrName>style.visibility</p:attrName>
                                        </p:attrNameLst>
                                      </p:cBhvr>
                                      <p:to>
                                        <p:strVal val="visible"/>
                                      </p:to>
                                    </p:set>
                                    <p:animEffect filter="fade" transition="in">
                                      <p:cBhvr>
                                        <p:cTn dur="1000" id="27"/>
                                        <p:tgtEl>
                                          <p:spTgt spid="476">
                                            <p:txEl>
                                              <p:pRg end="3" st="3"/>
                                            </p:txEl>
                                          </p:spTgt>
                                        </p:tgtEl>
                                      </p:cBhvr>
                                    </p:animEffect>
                                  </p:childTnLst>
                                </p:cTn>
                              </p:par>
                            </p:childTnLst>
                          </p:cTn>
                        </p:par>
                      </p:childTnLst>
                    </p:cTn>
                  </p:par>
                  <p:par>
                    <p:cTn fill="hold" id="28">
                      <p:stCondLst>
                        <p:cond delay="indefinite"/>
                      </p:stCondLst>
                      <p:childTnLst>
                        <p:par>
                          <p:cTn fill="hold" id="29">
                            <p:stCondLst>
                              <p:cond delay="0"/>
                            </p:stCondLst>
                            <p:childTnLst>
                              <p:par>
                                <p:cTn fill="hold" id="30" nodeType="clickEffect" presetClass="entr" presetID="10" presetSubtype="0">
                                  <p:stCondLst>
                                    <p:cond delay="0"/>
                                  </p:stCondLst>
                                  <p:childTnLst>
                                    <p:set>
                                      <p:cBhvr>
                                        <p:cTn dur="1" fill="hold" id="31">
                                          <p:stCondLst>
                                            <p:cond delay="0"/>
                                          </p:stCondLst>
                                        </p:cTn>
                                        <p:tgtEl>
                                          <p:spTgt spid="476">
                                            <p:txEl>
                                              <p:pRg end="4" st="4"/>
                                            </p:txEl>
                                          </p:spTgt>
                                        </p:tgtEl>
                                        <p:attrNameLst>
                                          <p:attrName>style.visibility</p:attrName>
                                        </p:attrNameLst>
                                      </p:cBhvr>
                                      <p:to>
                                        <p:strVal val="visible"/>
                                      </p:to>
                                    </p:set>
                                    <p:animEffect filter="fade" transition="in">
                                      <p:cBhvr>
                                        <p:cTn dur="1000" id="32"/>
                                        <p:tgtEl>
                                          <p:spTgt spid="476">
                                            <p:txEl>
                                              <p:pRg end="4" st="4"/>
                                            </p:txEl>
                                          </p:spTgt>
                                        </p:tgtEl>
                                      </p:cBhvr>
                                    </p:animEffect>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10" presetSubtype="0">
                                  <p:stCondLst>
                                    <p:cond delay="0"/>
                                  </p:stCondLst>
                                  <p:childTnLst>
                                    <p:set>
                                      <p:cBhvr>
                                        <p:cTn dur="1" fill="hold" id="36">
                                          <p:stCondLst>
                                            <p:cond delay="0"/>
                                          </p:stCondLst>
                                        </p:cTn>
                                        <p:tgtEl>
                                          <p:spTgt spid="476">
                                            <p:txEl>
                                              <p:pRg end="5" st="5"/>
                                            </p:txEl>
                                          </p:spTgt>
                                        </p:tgtEl>
                                        <p:attrNameLst>
                                          <p:attrName>style.visibility</p:attrName>
                                        </p:attrNameLst>
                                      </p:cBhvr>
                                      <p:to>
                                        <p:strVal val="visible"/>
                                      </p:to>
                                    </p:set>
                                    <p:animEffect filter="fade" transition="in">
                                      <p:cBhvr>
                                        <p:cTn dur="1000" id="37"/>
                                        <p:tgtEl>
                                          <p:spTgt spid="476">
                                            <p:txEl>
                                              <p:pRg end="5" st="5"/>
                                            </p:txEl>
                                          </p:spTgt>
                                        </p:tgtEl>
                                      </p:cBhvr>
                                    </p:animEffect>
                                  </p:childTnLst>
                                </p:cTn>
                              </p:par>
                            </p:childTnLst>
                          </p:cTn>
                        </p:par>
                      </p:childTnLst>
                    </p:cTn>
                  </p:par>
                  <p:par>
                    <p:cTn fill="hold" id="38">
                      <p:stCondLst>
                        <p:cond delay="indefinite"/>
                      </p:stCondLst>
                      <p:childTnLst>
                        <p:par>
                          <p:cTn fill="hold" id="39">
                            <p:stCondLst>
                              <p:cond delay="0"/>
                            </p:stCondLst>
                            <p:childTnLst>
                              <p:par>
                                <p:cTn fill="hold" id="40" nodeType="clickEffect" presetClass="entr" presetID="10" presetSubtype="0">
                                  <p:stCondLst>
                                    <p:cond delay="0"/>
                                  </p:stCondLst>
                                  <p:childTnLst>
                                    <p:set>
                                      <p:cBhvr>
                                        <p:cTn dur="1" fill="hold" id="41">
                                          <p:stCondLst>
                                            <p:cond delay="0"/>
                                          </p:stCondLst>
                                        </p:cTn>
                                        <p:tgtEl>
                                          <p:spTgt spid="476">
                                            <p:txEl>
                                              <p:pRg end="6" st="6"/>
                                            </p:txEl>
                                          </p:spTgt>
                                        </p:tgtEl>
                                        <p:attrNameLst>
                                          <p:attrName>style.visibility</p:attrName>
                                        </p:attrNameLst>
                                      </p:cBhvr>
                                      <p:to>
                                        <p:strVal val="visible"/>
                                      </p:to>
                                    </p:set>
                                    <p:animEffect filter="fade" transition="in">
                                      <p:cBhvr>
                                        <p:cTn dur="1000" id="42"/>
                                        <p:tgtEl>
                                          <p:spTgt spid="476">
                                            <p:txEl>
                                              <p:pRg end="6" st="6"/>
                                            </p:txEl>
                                          </p:spTgt>
                                        </p:tgtEl>
                                      </p:cBhvr>
                                    </p:animEffect>
                                  </p:childTnLst>
                                </p:cTn>
                              </p:par>
                            </p:childTnLst>
                          </p:cTn>
                        </p:par>
                      </p:childTnLst>
                    </p:cTn>
                  </p:par>
                  <p:par>
                    <p:cTn fill="hold" id="43">
                      <p:stCondLst>
                        <p:cond delay="indefinite"/>
                      </p:stCondLst>
                      <p:childTnLst>
                        <p:par>
                          <p:cTn fill="hold" id="44">
                            <p:stCondLst>
                              <p:cond delay="0"/>
                            </p:stCondLst>
                            <p:childTnLst>
                              <p:par>
                                <p:cTn fill="hold" id="45" nodeType="clickEffect" presetClass="entr" presetID="10" presetSubtype="0">
                                  <p:stCondLst>
                                    <p:cond delay="0"/>
                                  </p:stCondLst>
                                  <p:childTnLst>
                                    <p:set>
                                      <p:cBhvr>
                                        <p:cTn dur="1" fill="hold" id="46">
                                          <p:stCondLst>
                                            <p:cond delay="0"/>
                                          </p:stCondLst>
                                        </p:cTn>
                                        <p:tgtEl>
                                          <p:spTgt spid="476">
                                            <p:txEl>
                                              <p:pRg end="7" st="7"/>
                                            </p:txEl>
                                          </p:spTgt>
                                        </p:tgtEl>
                                        <p:attrNameLst>
                                          <p:attrName>style.visibility</p:attrName>
                                        </p:attrNameLst>
                                      </p:cBhvr>
                                      <p:to>
                                        <p:strVal val="visible"/>
                                      </p:to>
                                    </p:set>
                                    <p:animEffect filter="fade" transition="in">
                                      <p:cBhvr>
                                        <p:cTn dur="1000" id="47"/>
                                        <p:tgtEl>
                                          <p:spTgt spid="476">
                                            <p:txEl>
                                              <p:pRg end="7" st="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FFFF"/>
            </a:gs>
            <a:gs pos="40000">
              <a:srgbClr val="FFFFFF"/>
            </a:gs>
            <a:gs pos="100000">
              <a:srgbClr val="FFF2CC"/>
            </a:gs>
          </a:gsLst>
          <a:lin ang="5400700" scaled="0"/>
        </a:gradFill>
        <a:effectLst/>
      </p:bgPr>
    </p:bg>
    <p:spTree>
      <p:nvGrpSpPr>
        <p:cNvPr xmlns:c="http://schemas.openxmlformats.org/drawingml/2006/chart" xmlns:pic="http://schemas.openxmlformats.org/drawingml/2006/picture" xmlns:dgm="http://schemas.openxmlformats.org/drawingml/2006/diagram" id="1" name="Shape 48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481" name="Google Shape;481;p4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265397" y="1086350"/>
            <a:ext cx="4807678" cy="3976825"/>
          </a:xfrm>
          <a:prstGeom prst="rect">
            <a:avLst/>
          </a:prstGeom>
          <a:noFill/>
          <a:ln>
            <a:noFill/>
          </a:ln>
        </p:spPr>
      </p:pic>
      <p:sp>
        <p:nvSpPr>
          <p:cNvPr xmlns:c="http://schemas.openxmlformats.org/drawingml/2006/chart" xmlns:pic="http://schemas.openxmlformats.org/drawingml/2006/picture" xmlns:dgm="http://schemas.openxmlformats.org/drawingml/2006/diagram" id="482" name="Google Shape;482;p46"/>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600" u="none">
                <a:solidFill>
                  <a:schemeClr val="dk1"/>
                </a:solidFill>
                <a:uFillTx/>
                <a:latin typeface="Fira Sans"/>
                <a:ea typeface="Fira Sans"/>
                <a:cs typeface="Fira Sans"/>
                <a:sym typeface="Fira Sans"/>
              </a:rPr>
              <a:t>法治的4個層次</a:t>
            </a:r>
            <a:endParaRPr b="1" cap="none" i="0" strike="noStrike" sz="3600" u="none">
              <a:solidFill>
                <a:srgbClr val="000000"/>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483" name="Google Shape;483;p46"/>
          <p:cNvSpPr xmlns:c="http://schemas.openxmlformats.org/drawingml/2006/chart" xmlns:pic="http://schemas.openxmlformats.org/drawingml/2006/picture" xmlns:dgm="http://schemas.openxmlformats.org/drawingml/2006/diagram" txBox="1">
            <a:spLocks noGrp="1"/>
          </p:cNvSpPr>
          <p:nvPr>
            <p:ph idx="4294967295" type="body"/>
          </p:nvPr>
        </p:nvSpPr>
        <p:spPr xmlns:c="http://schemas.openxmlformats.org/drawingml/2006/chart" xmlns:pic="http://schemas.openxmlformats.org/drawingml/2006/picture" xmlns:dgm="http://schemas.openxmlformats.org/drawingml/2006/diagram">
          <a:xfrm>
            <a:off x="4572000" y="1059600"/>
            <a:ext cx="4475100" cy="3472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15000"/>
              </a:lnSpc>
              <a:spcBef>
                <a:spcPts val="0"/>
              </a:spcBef>
              <a:spcAft>
                <a:spcPts val="0"/>
              </a:spcAft>
              <a:buClr>
                <a:srgbClr val="B1E1F5"/>
              </a:buClr>
              <a:buSzPts val="2200"/>
              <a:buFont typeface="Fira Sans Light"/>
              <a:buNone/>
            </a:pPr>
            <a:r>
              <a:rPr b="0" cap="none" i="0" lang="en-GB" strike="noStrike" sz="3600" u="none">
                <a:solidFill>
                  <a:schemeClr val="dk1"/>
                </a:solidFill>
                <a:uFillTx/>
                <a:latin typeface="Fira Sans"/>
                <a:ea typeface="Fira Sans"/>
                <a:cs typeface="Fira Sans"/>
                <a:sym typeface="Fira Sans"/>
              </a:rPr>
              <a:t>第二層：</a:t>
            </a:r>
            <a:endParaRPr b="0" cap="none" i="0" strike="noStrike" sz="3600" u="none">
              <a:solidFill>
                <a:schemeClr val="dk1"/>
              </a:solidFill>
              <a:uFillTx/>
              <a:latin typeface="Fira Sans"/>
              <a:ea typeface="Fira Sans"/>
              <a:cs typeface="Fira Sans"/>
              <a:sym typeface="Fira Sans"/>
            </a:endParaRPr>
          </a:p>
          <a:p>
            <a:pPr algn="l" indent="-419100" lvl="0" marL="457200" marR="0" rtl="0">
              <a:lnSpc>
                <a:spcPct val="115000"/>
              </a:lnSpc>
              <a:spcBef>
                <a:spcPts val="0"/>
              </a:spcBef>
              <a:spcAft>
                <a:spcPts val="0"/>
              </a:spcAft>
              <a:buClr>
                <a:schemeClr val="dk1"/>
              </a:buClr>
              <a:buSzPts val="3000"/>
              <a:buFont typeface="Fira Sans"/>
              <a:buChar char="❖"/>
            </a:pPr>
            <a:r>
              <a:rPr b="0" cap="none" i="0" lang="en-GB" strike="noStrike" sz="3000" u="none">
                <a:solidFill>
                  <a:schemeClr val="dk1"/>
                </a:solidFill>
                <a:uFillTx/>
                <a:latin typeface="Fira Sans"/>
                <a:ea typeface="Fira Sans"/>
                <a:cs typeface="Fira Sans"/>
                <a:sym typeface="Fira Sans"/>
              </a:rPr>
              <a:t>官員和公民均需守法</a:t>
            </a:r>
            <a:endParaRPr b="0" cap="none" i="0" strike="noStrike" sz="3000" u="none">
              <a:solidFill>
                <a:schemeClr val="dk1"/>
              </a:solidFill>
              <a:uFillTx/>
              <a:latin typeface="Fira Sans"/>
              <a:ea typeface="Fira Sans"/>
              <a:cs typeface="Fira Sans"/>
              <a:sym typeface="Fira Sans"/>
            </a:endParaRPr>
          </a:p>
          <a:p>
            <a:pPr algn="l" indent="-419100" lvl="0" marL="457200" marR="0" rtl="0">
              <a:lnSpc>
                <a:spcPct val="100000"/>
              </a:lnSpc>
              <a:spcBef>
                <a:spcPts val="0"/>
              </a:spcBef>
              <a:spcAft>
                <a:spcPts val="0"/>
              </a:spcAft>
              <a:buClr>
                <a:schemeClr val="dk1"/>
              </a:buClr>
              <a:buSzPts val="3000"/>
              <a:buFont typeface="Fira Sans"/>
              <a:buChar char="❖"/>
            </a:pPr>
            <a:r>
              <a:rPr b="0" cap="none" i="0" lang="en-GB" strike="noStrike" sz="3000" u="none">
                <a:solidFill>
                  <a:schemeClr val="dk1"/>
                </a:solidFill>
                <a:uFillTx/>
                <a:latin typeface="Fira Sans"/>
                <a:ea typeface="Fira Sans"/>
                <a:cs typeface="Fira Sans"/>
                <a:sym typeface="Fira Sans"/>
              </a:rPr>
              <a:t>目的：</a:t>
            </a:r>
            <a:endParaRPr b="0" cap="none" i="0" strike="noStrike" sz="3000" u="none">
              <a:solidFill>
                <a:schemeClr val="dk1"/>
              </a:solidFill>
              <a:uFillTx/>
              <a:latin typeface="Fira Sans"/>
              <a:ea typeface="Fira Sans"/>
              <a:cs typeface="Fira Sans"/>
              <a:sym typeface="Fira Sans"/>
            </a:endParaRPr>
          </a:p>
          <a:p>
            <a:pPr algn="l" indent="-419100" lvl="1" marL="914400" marR="0" rtl="0">
              <a:lnSpc>
                <a:spcPct val="100000"/>
              </a:lnSpc>
              <a:spcBef>
                <a:spcPts val="0"/>
              </a:spcBef>
              <a:spcAft>
                <a:spcPts val="0"/>
              </a:spcAft>
              <a:buClr>
                <a:schemeClr val="dk1"/>
              </a:buClr>
              <a:buSzPts val="3000"/>
              <a:buFont typeface="Fira Sans"/>
              <a:buChar char="➢"/>
            </a:pPr>
            <a:r>
              <a:rPr b="0" cap="none" i="0" lang="en-GB" strike="noStrike" sz="3000" u="none">
                <a:solidFill>
                  <a:schemeClr val="dk1"/>
                </a:solidFill>
                <a:uFillTx/>
                <a:latin typeface="Fira Sans"/>
                <a:ea typeface="Fira Sans"/>
                <a:cs typeface="Fira Sans"/>
                <a:sym typeface="Fira Sans"/>
              </a:rPr>
              <a:t>法律為重要的管治工具</a:t>
            </a:r>
            <a:endParaRPr b="0" cap="none" i="0" strike="noStrike" sz="3000" u="none">
              <a:solidFill>
                <a:schemeClr val="dk1"/>
              </a:solidFill>
              <a:uFillTx/>
              <a:latin typeface="Fira Sans"/>
              <a:ea typeface="Fira Sans"/>
              <a:cs typeface="Fira Sans"/>
              <a:sym typeface="Fira Sans"/>
            </a:endParaRPr>
          </a:p>
          <a:p>
            <a:pPr algn="l" indent="-419100" lvl="1" marL="914400" marR="0" rtl="0">
              <a:lnSpc>
                <a:spcPct val="100000"/>
              </a:lnSpc>
              <a:spcBef>
                <a:spcPts val="0"/>
              </a:spcBef>
              <a:spcAft>
                <a:spcPts val="0"/>
              </a:spcAft>
              <a:buClr>
                <a:schemeClr val="dk1"/>
              </a:buClr>
              <a:buSzPts val="3000"/>
              <a:buFont typeface="Fira Sans"/>
              <a:buChar char="➢"/>
            </a:pPr>
            <a:r>
              <a:rPr b="0" cap="none" i="0" lang="en-GB" strike="noStrike" sz="3000" u="none">
                <a:solidFill>
                  <a:schemeClr val="dk1"/>
                </a:solidFill>
                <a:uFillTx/>
                <a:latin typeface="Fira Sans"/>
                <a:ea typeface="Fira Sans"/>
                <a:cs typeface="Fira Sans"/>
                <a:sym typeface="Fira Sans"/>
              </a:rPr>
              <a:t>維持社會秩序</a:t>
            </a:r>
            <a:endParaRPr b="0" cap="none" i="0" strike="noStrike" sz="3000" u="none">
              <a:solidFill>
                <a:schemeClr val="dk1"/>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0" cap="none" i="0" strike="noStrike" sz="3000" u="none">
              <a:solidFill>
                <a:schemeClr val="dk1"/>
              </a:solidFill>
              <a:uFillTx/>
              <a:latin typeface="Fira Sans"/>
              <a:ea typeface="Fira Sans"/>
              <a:cs typeface="Fira Sans"/>
              <a:sym typeface="Fira Sans"/>
            </a:endParaRPr>
          </a:p>
          <a:p>
            <a:pPr algn="l" indent="0" lvl="0" marL="457200" marR="0" rtl="0">
              <a:lnSpc>
                <a:spcPct val="100000"/>
              </a:lnSpc>
              <a:spcBef>
                <a:spcPts val="600"/>
              </a:spcBef>
              <a:spcAft>
                <a:spcPts val="0"/>
              </a:spcAft>
              <a:buClr>
                <a:srgbClr val="B1E1F5"/>
              </a:buClr>
              <a:buSzPts val="2200"/>
              <a:buFont typeface="Fira Sans Light"/>
              <a:buNone/>
            </a:pPr>
            <a:endParaRPr b="1" cap="none" i="0" strike="noStrike" sz="2200" u="none">
              <a:solidFill>
                <a:srgbClr val="FFFFFF"/>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0" cap="none" i="0" strike="noStrike" sz="2200" u="none">
              <a:solidFill>
                <a:srgbClr val="FFFFFF"/>
              </a:solidFill>
              <a:uFillTx/>
              <a:latin typeface="Fira Sans Light"/>
              <a:ea typeface="Fira Sans Light"/>
              <a:cs typeface="Fira Sans Light"/>
              <a:sym typeface="Fira Sans Light"/>
            </a:endParaRPr>
          </a:p>
          <a:p>
            <a:pPr algn="l" indent="0" lvl="0" marL="457200" marR="0" rtl="0">
              <a:lnSpc>
                <a:spcPct val="100000"/>
              </a:lnSpc>
              <a:spcBef>
                <a:spcPts val="600"/>
              </a:spcBef>
              <a:spcAft>
                <a:spcPts val="0"/>
              </a:spcAft>
              <a:buClr>
                <a:srgbClr val="B1E1F5"/>
              </a:buClr>
              <a:buSzPts val="2200"/>
              <a:buFont typeface="Fira Sans Light"/>
              <a:buNone/>
            </a:pPr>
            <a:endParaRPr b="0" cap="none" i="0" strike="noStrike" sz="2200" u="none">
              <a:solidFill>
                <a:srgbClr val="FFFFFF"/>
              </a:solidFill>
              <a:uFillTx/>
              <a:latin typeface="Fira Sans Light"/>
              <a:ea typeface="Fira Sans Light"/>
              <a:cs typeface="Fira Sans Light"/>
              <a:sym typeface="Fira Sans Light"/>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483">
                                            <p:txEl>
                                              <p:pRg end="0" st="0"/>
                                            </p:txEl>
                                          </p:spTgt>
                                        </p:tgtEl>
                                        <p:attrNameLst>
                                          <p:attrName>style.visibility</p:attrName>
                                        </p:attrNameLst>
                                      </p:cBhvr>
                                      <p:to>
                                        <p:strVal val="visible"/>
                                      </p:to>
                                    </p:set>
                                    <p:animEffect filter="fade" transition="in">
                                      <p:cBhvr>
                                        <p:cTn dur="1000" id="7"/>
                                        <p:tgtEl>
                                          <p:spTgt spid="483">
                                            <p:txEl>
                                              <p:pRg end="0" st="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483">
                                            <p:txEl>
                                              <p:pRg end="1" st="1"/>
                                            </p:txEl>
                                          </p:spTgt>
                                        </p:tgtEl>
                                        <p:attrNameLst>
                                          <p:attrName>style.visibility</p:attrName>
                                        </p:attrNameLst>
                                      </p:cBhvr>
                                      <p:to>
                                        <p:strVal val="visible"/>
                                      </p:to>
                                    </p:set>
                                    <p:animEffect filter="fade" transition="in">
                                      <p:cBhvr>
                                        <p:cTn dur="1000" id="12"/>
                                        <p:tgtEl>
                                          <p:spTgt spid="483">
                                            <p:txEl>
                                              <p:pRg end="1" st="1"/>
                                            </p:txEl>
                                          </p:spTgt>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0" presetSubtype="0">
                                  <p:stCondLst>
                                    <p:cond delay="0"/>
                                  </p:stCondLst>
                                  <p:childTnLst>
                                    <p:set>
                                      <p:cBhvr>
                                        <p:cTn dur="1" fill="hold" id="16">
                                          <p:stCondLst>
                                            <p:cond delay="0"/>
                                          </p:stCondLst>
                                        </p:cTn>
                                        <p:tgtEl>
                                          <p:spTgt spid="483">
                                            <p:txEl>
                                              <p:pRg end="2" st="2"/>
                                            </p:txEl>
                                          </p:spTgt>
                                        </p:tgtEl>
                                        <p:attrNameLst>
                                          <p:attrName>style.visibility</p:attrName>
                                        </p:attrNameLst>
                                      </p:cBhvr>
                                      <p:to>
                                        <p:strVal val="visible"/>
                                      </p:to>
                                    </p:set>
                                    <p:animEffect filter="fade" transition="in">
                                      <p:cBhvr>
                                        <p:cTn dur="1000" id="17"/>
                                        <p:tgtEl>
                                          <p:spTgt spid="483">
                                            <p:txEl>
                                              <p:pRg end="2" st="2"/>
                                            </p:txEl>
                                          </p:spTgt>
                                        </p:tgtEl>
                                      </p:cBhvr>
                                    </p:animEffect>
                                  </p:childTnLst>
                                </p:cTn>
                              </p:par>
                            </p:childTnLst>
                          </p:cTn>
                        </p:par>
                      </p:childTnLst>
                    </p:cTn>
                  </p:par>
                  <p:par>
                    <p:cTn fill="hold" id="18">
                      <p:stCondLst>
                        <p:cond delay="indefinite"/>
                      </p:stCondLst>
                      <p:childTnLst>
                        <p:par>
                          <p:cTn fill="hold" id="19">
                            <p:stCondLst>
                              <p:cond delay="0"/>
                            </p:stCondLst>
                            <p:childTnLst>
                              <p:par>
                                <p:cTn fill="hold" id="20" nodeType="clickEffect" presetClass="entr" presetID="10" presetSubtype="0">
                                  <p:stCondLst>
                                    <p:cond delay="0"/>
                                  </p:stCondLst>
                                  <p:childTnLst>
                                    <p:set>
                                      <p:cBhvr>
                                        <p:cTn dur="1" fill="hold" id="21">
                                          <p:stCondLst>
                                            <p:cond delay="0"/>
                                          </p:stCondLst>
                                        </p:cTn>
                                        <p:tgtEl>
                                          <p:spTgt spid="483">
                                            <p:txEl>
                                              <p:pRg end="3" st="3"/>
                                            </p:txEl>
                                          </p:spTgt>
                                        </p:tgtEl>
                                        <p:attrNameLst>
                                          <p:attrName>style.visibility</p:attrName>
                                        </p:attrNameLst>
                                      </p:cBhvr>
                                      <p:to>
                                        <p:strVal val="visible"/>
                                      </p:to>
                                    </p:set>
                                    <p:animEffect filter="fade" transition="in">
                                      <p:cBhvr>
                                        <p:cTn dur="1000" id="22"/>
                                        <p:tgtEl>
                                          <p:spTgt spid="483">
                                            <p:txEl>
                                              <p:pRg end="3" st="3"/>
                                            </p:txEl>
                                          </p:spTgt>
                                        </p:tgtEl>
                                      </p:cBhvr>
                                    </p:animEffect>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10" presetSubtype="0">
                                  <p:stCondLst>
                                    <p:cond delay="0"/>
                                  </p:stCondLst>
                                  <p:childTnLst>
                                    <p:set>
                                      <p:cBhvr>
                                        <p:cTn dur="1" fill="hold" id="26">
                                          <p:stCondLst>
                                            <p:cond delay="0"/>
                                          </p:stCondLst>
                                        </p:cTn>
                                        <p:tgtEl>
                                          <p:spTgt spid="483">
                                            <p:txEl>
                                              <p:pRg end="4" st="4"/>
                                            </p:txEl>
                                          </p:spTgt>
                                        </p:tgtEl>
                                        <p:attrNameLst>
                                          <p:attrName>style.visibility</p:attrName>
                                        </p:attrNameLst>
                                      </p:cBhvr>
                                      <p:to>
                                        <p:strVal val="visible"/>
                                      </p:to>
                                    </p:set>
                                    <p:animEffect filter="fade" transition="in">
                                      <p:cBhvr>
                                        <p:cTn dur="1000" id="27"/>
                                        <p:tgtEl>
                                          <p:spTgt spid="483">
                                            <p:txEl>
                                              <p:pRg end="4" st="4"/>
                                            </p:txEl>
                                          </p:spTgt>
                                        </p:tgtEl>
                                      </p:cBhvr>
                                    </p:animEffect>
                                  </p:childTnLst>
                                </p:cTn>
                              </p:par>
                            </p:childTnLst>
                          </p:cTn>
                        </p:par>
                      </p:childTnLst>
                    </p:cTn>
                  </p:par>
                  <p:par>
                    <p:cTn fill="hold" id="28">
                      <p:stCondLst>
                        <p:cond delay="indefinite"/>
                      </p:stCondLst>
                      <p:childTnLst>
                        <p:par>
                          <p:cTn fill="hold" id="29">
                            <p:stCondLst>
                              <p:cond delay="0"/>
                            </p:stCondLst>
                            <p:childTnLst>
                              <p:par>
                                <p:cTn fill="hold" id="30" nodeType="clickEffect" presetClass="entr" presetID="10" presetSubtype="0">
                                  <p:stCondLst>
                                    <p:cond delay="0"/>
                                  </p:stCondLst>
                                  <p:childTnLst>
                                    <p:set>
                                      <p:cBhvr>
                                        <p:cTn dur="1" fill="hold" id="31">
                                          <p:stCondLst>
                                            <p:cond delay="0"/>
                                          </p:stCondLst>
                                        </p:cTn>
                                        <p:tgtEl>
                                          <p:spTgt spid="483">
                                            <p:txEl>
                                              <p:pRg end="5" st="5"/>
                                            </p:txEl>
                                          </p:spTgt>
                                        </p:tgtEl>
                                        <p:attrNameLst>
                                          <p:attrName>style.visibility</p:attrName>
                                        </p:attrNameLst>
                                      </p:cBhvr>
                                      <p:to>
                                        <p:strVal val="visible"/>
                                      </p:to>
                                    </p:set>
                                    <p:animEffect filter="fade" transition="in">
                                      <p:cBhvr>
                                        <p:cTn dur="1000" id="32"/>
                                        <p:tgtEl>
                                          <p:spTgt spid="483">
                                            <p:txEl>
                                              <p:pRg end="5" st="5"/>
                                            </p:txEl>
                                          </p:spTgt>
                                        </p:tgtEl>
                                      </p:cBhvr>
                                    </p:animEffect>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10" presetSubtype="0">
                                  <p:stCondLst>
                                    <p:cond delay="0"/>
                                  </p:stCondLst>
                                  <p:childTnLst>
                                    <p:set>
                                      <p:cBhvr>
                                        <p:cTn dur="1" fill="hold" id="36">
                                          <p:stCondLst>
                                            <p:cond delay="0"/>
                                          </p:stCondLst>
                                        </p:cTn>
                                        <p:tgtEl>
                                          <p:spTgt spid="483">
                                            <p:txEl>
                                              <p:pRg end="6" st="6"/>
                                            </p:txEl>
                                          </p:spTgt>
                                        </p:tgtEl>
                                        <p:attrNameLst>
                                          <p:attrName>style.visibility</p:attrName>
                                        </p:attrNameLst>
                                      </p:cBhvr>
                                      <p:to>
                                        <p:strVal val="visible"/>
                                      </p:to>
                                    </p:set>
                                    <p:animEffect filter="fade" transition="in">
                                      <p:cBhvr>
                                        <p:cTn dur="1000" id="37"/>
                                        <p:tgtEl>
                                          <p:spTgt spid="483">
                                            <p:txEl>
                                              <p:pRg end="6" st="6"/>
                                            </p:txEl>
                                          </p:spTgt>
                                        </p:tgtEl>
                                      </p:cBhvr>
                                    </p:animEffect>
                                  </p:childTnLst>
                                </p:cTn>
                              </p:par>
                            </p:childTnLst>
                          </p:cTn>
                        </p:par>
                      </p:childTnLst>
                    </p:cTn>
                  </p:par>
                  <p:par>
                    <p:cTn fill="hold" id="38">
                      <p:stCondLst>
                        <p:cond delay="indefinite"/>
                      </p:stCondLst>
                      <p:childTnLst>
                        <p:par>
                          <p:cTn fill="hold" id="39">
                            <p:stCondLst>
                              <p:cond delay="0"/>
                            </p:stCondLst>
                            <p:childTnLst>
                              <p:par>
                                <p:cTn fill="hold" id="40" nodeType="clickEffect" presetClass="entr" presetID="10" presetSubtype="0">
                                  <p:stCondLst>
                                    <p:cond delay="0"/>
                                  </p:stCondLst>
                                  <p:childTnLst>
                                    <p:set>
                                      <p:cBhvr>
                                        <p:cTn dur="1" fill="hold" id="41">
                                          <p:stCondLst>
                                            <p:cond delay="0"/>
                                          </p:stCondLst>
                                        </p:cTn>
                                        <p:tgtEl>
                                          <p:spTgt spid="483">
                                            <p:txEl>
                                              <p:pRg end="7" st="7"/>
                                            </p:txEl>
                                          </p:spTgt>
                                        </p:tgtEl>
                                        <p:attrNameLst>
                                          <p:attrName>style.visibility</p:attrName>
                                        </p:attrNameLst>
                                      </p:cBhvr>
                                      <p:to>
                                        <p:strVal val="visible"/>
                                      </p:to>
                                    </p:set>
                                    <p:animEffect filter="fade" transition="in">
                                      <p:cBhvr>
                                        <p:cTn dur="1000" id="42"/>
                                        <p:tgtEl>
                                          <p:spTgt spid="483">
                                            <p:txEl>
                                              <p:pRg end="7" st="7"/>
                                            </p:txEl>
                                          </p:spTgt>
                                        </p:tgtEl>
                                      </p:cBhvr>
                                    </p:animEffect>
                                  </p:childTnLst>
                                </p:cTn>
                              </p:par>
                            </p:childTnLst>
                          </p:cTn>
                        </p:par>
                      </p:childTnLst>
                    </p:cTn>
                  </p:par>
                  <p:par>
                    <p:cTn fill="hold" id="43">
                      <p:stCondLst>
                        <p:cond delay="indefinite"/>
                      </p:stCondLst>
                      <p:childTnLst>
                        <p:par>
                          <p:cTn fill="hold" id="44">
                            <p:stCondLst>
                              <p:cond delay="0"/>
                            </p:stCondLst>
                            <p:childTnLst>
                              <p:par>
                                <p:cTn fill="hold" id="45" nodeType="clickEffect" presetClass="entr" presetID="10" presetSubtype="0">
                                  <p:stCondLst>
                                    <p:cond delay="0"/>
                                  </p:stCondLst>
                                  <p:childTnLst>
                                    <p:set>
                                      <p:cBhvr>
                                        <p:cTn dur="1" fill="hold" id="46">
                                          <p:stCondLst>
                                            <p:cond delay="0"/>
                                          </p:stCondLst>
                                        </p:cTn>
                                        <p:tgtEl>
                                          <p:spTgt spid="483">
                                            <p:txEl>
                                              <p:pRg end="8" st="8"/>
                                            </p:txEl>
                                          </p:spTgt>
                                        </p:tgtEl>
                                        <p:attrNameLst>
                                          <p:attrName>style.visibility</p:attrName>
                                        </p:attrNameLst>
                                      </p:cBhvr>
                                      <p:to>
                                        <p:strVal val="visible"/>
                                      </p:to>
                                    </p:set>
                                    <p:animEffect filter="fade" transition="in">
                                      <p:cBhvr>
                                        <p:cTn dur="1000" id="47"/>
                                        <p:tgtEl>
                                          <p:spTgt spid="483">
                                            <p:txEl>
                                              <p:pRg end="8" st="8"/>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FFFF"/>
            </a:gs>
            <a:gs pos="40000">
              <a:srgbClr val="FFFFFF"/>
            </a:gs>
            <a:gs pos="100000">
              <a:srgbClr val="FFF2CC"/>
            </a:gs>
          </a:gsLst>
          <a:lin ang="5400700" scaled="0"/>
        </a:gradFill>
        <a:effectLst/>
      </p:bgPr>
    </p:bg>
    <p:spTree>
      <p:nvGrpSpPr>
        <p:cNvPr xmlns:c="http://schemas.openxmlformats.org/drawingml/2006/chart" xmlns:pic="http://schemas.openxmlformats.org/drawingml/2006/picture" xmlns:dgm="http://schemas.openxmlformats.org/drawingml/2006/diagram" id="1" name="Shape 48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488" name="Google Shape;488;p47"/>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236700" y="1059604"/>
            <a:ext cx="4807675" cy="4011172"/>
          </a:xfrm>
          <a:prstGeom prst="rect">
            <a:avLst/>
          </a:prstGeom>
          <a:noFill/>
          <a:ln>
            <a:noFill/>
          </a:ln>
        </p:spPr>
      </p:pic>
      <p:sp>
        <p:nvSpPr>
          <p:cNvPr xmlns:c="http://schemas.openxmlformats.org/drawingml/2006/chart" xmlns:pic="http://schemas.openxmlformats.org/drawingml/2006/picture" xmlns:dgm="http://schemas.openxmlformats.org/drawingml/2006/diagram" id="489" name="Google Shape;489;p47"/>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600" u="none">
                <a:solidFill>
                  <a:schemeClr val="dk1"/>
                </a:solidFill>
                <a:uFillTx/>
                <a:latin typeface="Fira Sans"/>
                <a:ea typeface="Fira Sans"/>
                <a:cs typeface="Fira Sans"/>
                <a:sym typeface="Fira Sans"/>
              </a:rPr>
              <a:t>法治的4個層次</a:t>
            </a:r>
            <a:endParaRPr b="1" cap="none" i="0" strike="noStrike" sz="3600" u="none">
              <a:solidFill>
                <a:srgbClr val="000000"/>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490" name="Google Shape;490;p47"/>
          <p:cNvSpPr xmlns:c="http://schemas.openxmlformats.org/drawingml/2006/chart" xmlns:pic="http://schemas.openxmlformats.org/drawingml/2006/picture" xmlns:dgm="http://schemas.openxmlformats.org/drawingml/2006/diagram" txBox="1">
            <a:spLocks noGrp="1"/>
          </p:cNvSpPr>
          <p:nvPr>
            <p:ph idx="4294967295" type="body"/>
          </p:nvPr>
        </p:nvSpPr>
        <p:spPr xmlns:c="http://schemas.openxmlformats.org/drawingml/2006/chart" xmlns:pic="http://schemas.openxmlformats.org/drawingml/2006/picture" xmlns:dgm="http://schemas.openxmlformats.org/drawingml/2006/diagram">
          <a:xfrm>
            <a:off x="4572000" y="1059600"/>
            <a:ext cx="4704600" cy="28650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15000"/>
              </a:lnSpc>
              <a:spcBef>
                <a:spcPts val="0"/>
              </a:spcBef>
              <a:spcAft>
                <a:spcPts val="0"/>
              </a:spcAft>
              <a:buClr>
                <a:srgbClr val="B1E1F5"/>
              </a:buClr>
              <a:buSzPts val="2200"/>
              <a:buFont typeface="Fira Sans Light"/>
              <a:buNone/>
            </a:pPr>
            <a:r>
              <a:rPr b="0" cap="none" dirty="0" err="1" i="0" lang="en-GB" strike="noStrike" sz="3600" u="none">
                <a:solidFill>
                  <a:schemeClr val="dk1"/>
                </a:solidFill>
                <a:uFillTx/>
                <a:latin typeface="Fira Sans"/>
                <a:ea typeface="Fira Sans"/>
                <a:cs typeface="Fira Sans"/>
                <a:sym typeface="Fira Sans"/>
              </a:rPr>
              <a:t>第三層</a:t>
            </a:r>
            <a:r>
              <a:rPr b="0" cap="none" dirty="0" i="0" lang="en-GB" strike="noStrike" sz="3600" u="none">
                <a:solidFill>
                  <a:schemeClr val="dk1"/>
                </a:solidFill>
                <a:uFillTx/>
                <a:latin typeface="Fira Sans"/>
                <a:ea typeface="Fira Sans"/>
                <a:cs typeface="Fira Sans"/>
                <a:sym typeface="Fira Sans"/>
              </a:rPr>
              <a:t>：</a:t>
            </a:r>
            <a:endParaRPr b="0" cap="none" dirty="0" i="0" strike="noStrike" sz="3000" u="none">
              <a:solidFill>
                <a:schemeClr val="dk1"/>
              </a:solidFill>
              <a:uFillTx/>
              <a:latin typeface="Fira Sans"/>
              <a:ea typeface="Fira Sans"/>
              <a:cs typeface="Fira Sans"/>
              <a:sym typeface="Fira Sans"/>
            </a:endParaRPr>
          </a:p>
          <a:p>
            <a:pPr algn="l" indent="-419100" lvl="0" marL="457200" marR="0" rtl="0">
              <a:lnSpc>
                <a:spcPct val="100000"/>
              </a:lnSpc>
              <a:spcBef>
                <a:spcPts val="600"/>
              </a:spcBef>
              <a:spcAft>
                <a:spcPts val="0"/>
              </a:spcAft>
              <a:buClr>
                <a:srgbClr val="000000"/>
              </a:buClr>
              <a:buSzPts val="3000"/>
              <a:buFont typeface="Fira Sans"/>
              <a:buChar char="❖"/>
            </a:pPr>
            <a:r>
              <a:rPr b="0" cap="none" dirty="0" err="1" i="0" lang="en-GB" strike="noStrike" sz="3000" u="none">
                <a:solidFill>
                  <a:schemeClr val="dk1"/>
                </a:solidFill>
                <a:uFillTx/>
                <a:latin typeface="Fira Sans"/>
                <a:ea typeface="Fira Sans"/>
                <a:cs typeface="Fira Sans"/>
                <a:sym typeface="Fira Sans"/>
              </a:rPr>
              <a:t>目的</a:t>
            </a:r>
            <a:r>
              <a:rPr b="0" cap="none" dirty="0" i="0" lang="en-GB" strike="noStrike" sz="3000" u="none">
                <a:solidFill>
                  <a:schemeClr val="dk1"/>
                </a:solidFill>
                <a:uFillTx/>
                <a:latin typeface="Fira Sans"/>
                <a:ea typeface="Fira Sans"/>
                <a:cs typeface="Fira Sans"/>
                <a:sym typeface="Fira Sans"/>
              </a:rPr>
              <a:t>：</a:t>
            </a:r>
            <a:endParaRPr b="0" cap="none" dirty="0" i="0" strike="noStrike" sz="3000" u="none">
              <a:solidFill>
                <a:schemeClr val="dk1"/>
              </a:solidFill>
              <a:uFillTx/>
              <a:latin typeface="Fira Sans"/>
              <a:ea typeface="Fira Sans"/>
              <a:cs typeface="Fira Sans"/>
              <a:sym typeface="Fira Sans"/>
            </a:endParaRPr>
          </a:p>
          <a:p>
            <a:pPr algn="l" indent="-419100" lvl="1" marL="914400" marR="0" rtl="0">
              <a:lnSpc>
                <a:spcPct val="100000"/>
              </a:lnSpc>
              <a:spcBef>
                <a:spcPts val="0"/>
              </a:spcBef>
              <a:spcAft>
                <a:spcPts val="0"/>
              </a:spcAft>
              <a:buClr>
                <a:srgbClr val="000000"/>
              </a:buClr>
              <a:buSzPts val="3000"/>
              <a:buFont typeface="Fira Sans"/>
              <a:buChar char="➢"/>
            </a:pPr>
            <a:r>
              <a:rPr b="0" cap="none" dirty="0" err="1" i="0" lang="en-GB" strike="noStrike" sz="3000" u="none">
                <a:solidFill>
                  <a:schemeClr val="dk1"/>
                </a:solidFill>
                <a:uFillTx/>
                <a:latin typeface="Fira Sans"/>
                <a:ea typeface="Fira Sans"/>
                <a:cs typeface="Fira Sans"/>
                <a:sym typeface="Fira Sans"/>
              </a:rPr>
              <a:t>限制權力</a:t>
            </a:r>
            <a:endParaRPr b="0" cap="none" dirty="0" i="0" strike="noStrike" sz="3000" u="none">
              <a:solidFill>
                <a:schemeClr val="dk1"/>
              </a:solidFill>
              <a:uFillTx/>
              <a:latin typeface="Fira Sans"/>
              <a:ea typeface="Fira Sans"/>
              <a:cs typeface="Fira Sans"/>
              <a:sym typeface="Fira Sans"/>
            </a:endParaRPr>
          </a:p>
          <a:p>
            <a:pPr algn="l" indent="-419100" lvl="0" marL="457200" marR="0" rtl="0">
              <a:lnSpc>
                <a:spcPct val="100000"/>
              </a:lnSpc>
              <a:spcBef>
                <a:spcPts val="0"/>
              </a:spcBef>
              <a:spcAft>
                <a:spcPts val="0"/>
              </a:spcAft>
              <a:buClr>
                <a:srgbClr val="000000"/>
              </a:buClr>
              <a:buSzPts val="3000"/>
              <a:buFont typeface="Fira Sans"/>
              <a:buChar char="❖"/>
            </a:pPr>
            <a:r>
              <a:rPr b="0" cap="none" dirty="0" err="1" i="0" lang="en-GB" smtClean="0" strike="noStrike" sz="3000" u="none">
                <a:solidFill>
                  <a:schemeClr val="dk1"/>
                </a:solidFill>
                <a:uFillTx/>
                <a:latin typeface="Fira Sans"/>
                <a:ea typeface="Fira Sans"/>
                <a:cs typeface="Fira Sans"/>
                <a:sym typeface="Fira Sans"/>
              </a:rPr>
              <a:t>限權機制</a:t>
            </a:r>
            <a:endParaRPr b="0" cap="none" dirty="0" i="0" strike="noStrike" sz="3000" u="none">
              <a:solidFill>
                <a:schemeClr val="dk1"/>
              </a:solidFill>
              <a:uFillTx/>
              <a:latin typeface="Fira Sans"/>
              <a:ea typeface="Fira Sans"/>
              <a:cs typeface="Fira Sans"/>
              <a:sym typeface="Fira Sans"/>
            </a:endParaRPr>
          </a:p>
          <a:p>
            <a:pPr indent="-419100" lvl="1">
              <a:buClr>
                <a:schemeClr val="dk1"/>
              </a:buClr>
              <a:buSzPts val="3000"/>
              <a:buFont typeface="Fira Sans"/>
              <a:buChar char="➢"/>
            </a:pPr>
            <a:r>
              <a:rPr altLang="en-US" dirty="0" lang="zh-TW" sz="3000">
                <a:solidFill>
                  <a:schemeClr val="dk1"/>
                </a:solidFill>
                <a:uFillTx/>
                <a:latin typeface="Fira Sans"/>
                <a:ea typeface="Fira Sans"/>
                <a:cs typeface="Fira Sans"/>
                <a:sym typeface="Fira Sans"/>
              </a:rPr>
              <a:t>憲</a:t>
            </a:r>
            <a:r>
              <a:rPr altLang="en-US" dirty="0" lang="zh-TW" smtClean="0" sz="3000">
                <a:solidFill>
                  <a:schemeClr val="dk1"/>
                </a:solidFill>
                <a:uFillTx/>
                <a:latin typeface="Fira Sans"/>
                <a:ea typeface="Fira Sans"/>
                <a:cs typeface="Fira Sans"/>
                <a:sym typeface="Fira Sans"/>
              </a:rPr>
              <a:t>法</a:t>
            </a:r>
            <a:endParaRPr altLang="zh-TW" dirty="0" lang="en-US" smtClean="0" sz="3000">
              <a:solidFill>
                <a:schemeClr val="dk1"/>
              </a:solidFill>
              <a:uFillTx/>
              <a:latin typeface="Fira Sans"/>
              <a:ea typeface="Fira Sans"/>
              <a:cs typeface="Fira Sans"/>
              <a:sym typeface="Fira Sans"/>
            </a:endParaRPr>
          </a:p>
          <a:p>
            <a:pPr indent="-419100" lvl="1">
              <a:buClr>
                <a:schemeClr val="dk1"/>
              </a:buClr>
              <a:buSzPts val="3000"/>
              <a:buFont typeface="Fira Sans"/>
              <a:buChar char="➢"/>
            </a:pPr>
            <a:r>
              <a:rPr b="0" cap="none" dirty="0" err="1" i="0" lang="en-GB" smtClean="0" strike="noStrike" sz="3000" u="none">
                <a:solidFill>
                  <a:schemeClr val="dk1"/>
                </a:solidFill>
                <a:uFillTx/>
                <a:latin typeface="Fira Sans"/>
                <a:ea typeface="Fira Sans"/>
                <a:cs typeface="Fira Sans"/>
                <a:sym typeface="Fira Sans"/>
              </a:rPr>
              <a:t>獨立的司法機構</a:t>
            </a:r>
            <a:endParaRPr b="0" cap="none" dirty="0" i="0" lang="en-GB" smtClean="0" strike="noStrike" sz="3000" u="none">
              <a:solidFill>
                <a:schemeClr val="dk1"/>
              </a:solidFill>
              <a:uFillTx/>
              <a:latin typeface="Fira Sans"/>
              <a:ea typeface="Fira Sans"/>
              <a:cs typeface="Fira Sans"/>
              <a:sym typeface="Fira Sans"/>
            </a:endParaRPr>
          </a:p>
          <a:p>
            <a:pPr indent="-419100" lvl="1">
              <a:buClr>
                <a:schemeClr val="dk1"/>
              </a:buClr>
              <a:buSzPts val="3000"/>
              <a:buFont typeface="Fira Sans"/>
              <a:buChar char="➢"/>
            </a:pPr>
            <a:r>
              <a:rPr altLang="en-US" dirty="0" lang="zh-TW" sz="3000">
                <a:solidFill>
                  <a:schemeClr val="dk1"/>
                </a:solidFill>
                <a:uFillTx/>
                <a:latin typeface="Fira Sans"/>
                <a:ea typeface="Fira Sans"/>
                <a:cs typeface="Fira Sans"/>
                <a:sym typeface="Fira Sans"/>
              </a:rPr>
              <a:t>確立三權分立</a:t>
            </a:r>
          </a:p>
          <a:p>
            <a:pPr algn="l" indent="-419100" lvl="1" marL="914400" marR="0" rtl="0">
              <a:lnSpc>
                <a:spcPct val="100000"/>
              </a:lnSpc>
              <a:spcBef>
                <a:spcPts val="0"/>
              </a:spcBef>
              <a:spcAft>
                <a:spcPts val="0"/>
              </a:spcAft>
              <a:buClr>
                <a:schemeClr val="dk1"/>
              </a:buClr>
              <a:buSzPts val="3000"/>
              <a:buFont typeface="Fira Sans"/>
              <a:buChar char="➢"/>
            </a:pPr>
            <a:endParaRPr b="0" cap="none" dirty="0" i="0" strike="noStrike" sz="3000" u="none">
              <a:solidFill>
                <a:schemeClr val="dk1"/>
              </a:solidFill>
              <a:uFillTx/>
              <a:latin typeface="Fira Sans"/>
              <a:ea typeface="Fira Sans"/>
              <a:cs typeface="Fira Sans"/>
              <a:sym typeface="Fira Sans"/>
            </a:endParaRPr>
          </a:p>
          <a:p>
            <a:pPr algn="l" indent="0" lvl="0" marL="457200" marR="0" rtl="0">
              <a:lnSpc>
                <a:spcPct val="100000"/>
              </a:lnSpc>
              <a:spcBef>
                <a:spcPts val="600"/>
              </a:spcBef>
              <a:spcAft>
                <a:spcPts val="0"/>
              </a:spcAft>
              <a:buClr>
                <a:srgbClr val="B1E1F5"/>
              </a:buClr>
              <a:buSzPts val="2200"/>
              <a:buFont typeface="Fira Sans Light"/>
              <a:buNone/>
            </a:pPr>
            <a:endParaRPr b="1" cap="none" dirty="0" i="0" strike="noStrike" sz="3000" u="none">
              <a:solidFill>
                <a:srgbClr val="FFFFFF"/>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0" cap="none" dirty="0" i="0" strike="noStrike" sz="2200" u="none">
              <a:solidFill>
                <a:srgbClr val="FFFFFF"/>
              </a:solidFill>
              <a:uFillTx/>
              <a:latin typeface="Fira Sans Light"/>
              <a:ea typeface="Fira Sans Light"/>
              <a:cs typeface="Fira Sans Light"/>
              <a:sym typeface="Fira Sans Light"/>
            </a:endParaRPr>
          </a:p>
          <a:p>
            <a:pPr algn="l" indent="0" lvl="0" marL="457200" marR="0" rtl="0">
              <a:lnSpc>
                <a:spcPct val="100000"/>
              </a:lnSpc>
              <a:spcBef>
                <a:spcPts val="600"/>
              </a:spcBef>
              <a:spcAft>
                <a:spcPts val="0"/>
              </a:spcAft>
              <a:buClr>
                <a:srgbClr val="B1E1F5"/>
              </a:buClr>
              <a:buSzPts val="2200"/>
              <a:buFont typeface="Fira Sans Light"/>
              <a:buNone/>
            </a:pPr>
            <a:endParaRPr b="0" cap="none" dirty="0" i="0" strike="noStrike" sz="2200" u="none">
              <a:solidFill>
                <a:srgbClr val="FFFFFF"/>
              </a:solidFill>
              <a:uFillTx/>
              <a:latin typeface="Fira Sans Light"/>
              <a:ea typeface="Fira Sans Light"/>
              <a:cs typeface="Fira Sans Light"/>
              <a:sym typeface="Fira Sans Light"/>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490">
                                            <p:txEl>
                                              <p:pRg end="0" st="0"/>
                                            </p:txEl>
                                          </p:spTgt>
                                        </p:tgtEl>
                                        <p:attrNameLst>
                                          <p:attrName>style.visibility</p:attrName>
                                        </p:attrNameLst>
                                      </p:cBhvr>
                                      <p:to>
                                        <p:strVal val="visible"/>
                                      </p:to>
                                    </p:set>
                                    <p:animEffect filter="fade" transition="in">
                                      <p:cBhvr>
                                        <p:cTn dur="1000" id="7"/>
                                        <p:tgtEl>
                                          <p:spTgt spid="490">
                                            <p:txEl>
                                              <p:pRg end="0" st="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490">
                                            <p:txEl>
                                              <p:pRg end="1" st="1"/>
                                            </p:txEl>
                                          </p:spTgt>
                                        </p:tgtEl>
                                        <p:attrNameLst>
                                          <p:attrName>style.visibility</p:attrName>
                                        </p:attrNameLst>
                                      </p:cBhvr>
                                      <p:to>
                                        <p:strVal val="visible"/>
                                      </p:to>
                                    </p:set>
                                    <p:animEffect filter="fade" transition="in">
                                      <p:cBhvr>
                                        <p:cTn dur="1000" id="12"/>
                                        <p:tgtEl>
                                          <p:spTgt spid="490">
                                            <p:txEl>
                                              <p:pRg end="1" st="1"/>
                                            </p:txEl>
                                          </p:spTgt>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0" presetSubtype="0">
                                  <p:stCondLst>
                                    <p:cond delay="0"/>
                                  </p:stCondLst>
                                  <p:childTnLst>
                                    <p:set>
                                      <p:cBhvr>
                                        <p:cTn dur="1" fill="hold" id="16">
                                          <p:stCondLst>
                                            <p:cond delay="0"/>
                                          </p:stCondLst>
                                        </p:cTn>
                                        <p:tgtEl>
                                          <p:spTgt spid="490">
                                            <p:txEl>
                                              <p:pRg end="2" st="2"/>
                                            </p:txEl>
                                          </p:spTgt>
                                        </p:tgtEl>
                                        <p:attrNameLst>
                                          <p:attrName>style.visibility</p:attrName>
                                        </p:attrNameLst>
                                      </p:cBhvr>
                                      <p:to>
                                        <p:strVal val="visible"/>
                                      </p:to>
                                    </p:set>
                                    <p:animEffect filter="fade" transition="in">
                                      <p:cBhvr>
                                        <p:cTn dur="1000" id="17"/>
                                        <p:tgtEl>
                                          <p:spTgt spid="490">
                                            <p:txEl>
                                              <p:pRg end="2" st="2"/>
                                            </p:txEl>
                                          </p:spTgt>
                                        </p:tgtEl>
                                      </p:cBhvr>
                                    </p:animEffect>
                                  </p:childTnLst>
                                </p:cTn>
                              </p:par>
                            </p:childTnLst>
                          </p:cTn>
                        </p:par>
                      </p:childTnLst>
                    </p:cTn>
                  </p:par>
                  <p:par>
                    <p:cTn fill="hold" id="18">
                      <p:stCondLst>
                        <p:cond delay="indefinite"/>
                      </p:stCondLst>
                      <p:childTnLst>
                        <p:par>
                          <p:cTn fill="hold" id="19">
                            <p:stCondLst>
                              <p:cond delay="0"/>
                            </p:stCondLst>
                            <p:childTnLst>
                              <p:par>
                                <p:cTn fill="hold" id="20" nodeType="clickEffect" presetClass="entr" presetID="10" presetSubtype="0">
                                  <p:stCondLst>
                                    <p:cond delay="0"/>
                                  </p:stCondLst>
                                  <p:childTnLst>
                                    <p:set>
                                      <p:cBhvr>
                                        <p:cTn dur="1" fill="hold" id="21">
                                          <p:stCondLst>
                                            <p:cond delay="0"/>
                                          </p:stCondLst>
                                        </p:cTn>
                                        <p:tgtEl>
                                          <p:spTgt spid="490">
                                            <p:txEl>
                                              <p:pRg end="3" st="3"/>
                                            </p:txEl>
                                          </p:spTgt>
                                        </p:tgtEl>
                                        <p:attrNameLst>
                                          <p:attrName>style.visibility</p:attrName>
                                        </p:attrNameLst>
                                      </p:cBhvr>
                                      <p:to>
                                        <p:strVal val="visible"/>
                                      </p:to>
                                    </p:set>
                                    <p:animEffect filter="fade" transition="in">
                                      <p:cBhvr>
                                        <p:cTn dur="1000" id="22"/>
                                        <p:tgtEl>
                                          <p:spTgt spid="490">
                                            <p:txEl>
                                              <p:pRg end="3" st="3"/>
                                            </p:txEl>
                                          </p:spTgt>
                                        </p:tgtEl>
                                      </p:cBhvr>
                                    </p:animEffect>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10" presetSubtype="0">
                                  <p:stCondLst>
                                    <p:cond delay="0"/>
                                  </p:stCondLst>
                                  <p:childTnLst>
                                    <p:set>
                                      <p:cBhvr>
                                        <p:cTn dur="1" fill="hold" id="26">
                                          <p:stCondLst>
                                            <p:cond delay="0"/>
                                          </p:stCondLst>
                                        </p:cTn>
                                        <p:tgtEl>
                                          <p:spTgt spid="490">
                                            <p:txEl>
                                              <p:pRg end="4" st="4"/>
                                            </p:txEl>
                                          </p:spTgt>
                                        </p:tgtEl>
                                        <p:attrNameLst>
                                          <p:attrName>style.visibility</p:attrName>
                                        </p:attrNameLst>
                                      </p:cBhvr>
                                      <p:to>
                                        <p:strVal val="visible"/>
                                      </p:to>
                                    </p:set>
                                    <p:animEffect filter="fade" transition="in">
                                      <p:cBhvr>
                                        <p:cTn dur="1000" id="27"/>
                                        <p:tgtEl>
                                          <p:spTgt spid="490">
                                            <p:txEl>
                                              <p:pRg end="4" st="4"/>
                                            </p:txEl>
                                          </p:spTgt>
                                        </p:tgtEl>
                                      </p:cBhvr>
                                    </p:animEffect>
                                  </p:childTnLst>
                                </p:cTn>
                              </p:par>
                            </p:childTnLst>
                          </p:cTn>
                        </p:par>
                      </p:childTnLst>
                    </p:cTn>
                  </p:par>
                  <p:par>
                    <p:cTn fill="hold" id="28">
                      <p:stCondLst>
                        <p:cond delay="indefinite"/>
                      </p:stCondLst>
                      <p:childTnLst>
                        <p:par>
                          <p:cTn fill="hold" id="29">
                            <p:stCondLst>
                              <p:cond delay="0"/>
                            </p:stCondLst>
                            <p:childTnLst>
                              <p:par>
                                <p:cTn fill="hold" id="30" nodeType="clickEffect" presetClass="entr" presetID="10" presetSubtype="0">
                                  <p:stCondLst>
                                    <p:cond delay="0"/>
                                  </p:stCondLst>
                                  <p:childTnLst>
                                    <p:set>
                                      <p:cBhvr>
                                        <p:cTn dur="1" fill="hold" id="31">
                                          <p:stCondLst>
                                            <p:cond delay="0"/>
                                          </p:stCondLst>
                                        </p:cTn>
                                        <p:tgtEl>
                                          <p:spTgt spid="490">
                                            <p:txEl>
                                              <p:pRg end="5" st="5"/>
                                            </p:txEl>
                                          </p:spTgt>
                                        </p:tgtEl>
                                        <p:attrNameLst>
                                          <p:attrName>style.visibility</p:attrName>
                                        </p:attrNameLst>
                                      </p:cBhvr>
                                      <p:to>
                                        <p:strVal val="visible"/>
                                      </p:to>
                                    </p:set>
                                    <p:animEffect filter="fade" transition="in">
                                      <p:cBhvr>
                                        <p:cTn dur="1000" id="32"/>
                                        <p:tgtEl>
                                          <p:spTgt spid="490">
                                            <p:txEl>
                                              <p:pRg end="5" st="5"/>
                                            </p:txEl>
                                          </p:spTgt>
                                        </p:tgtEl>
                                      </p:cBhvr>
                                    </p:animEffect>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10" presetSubtype="0">
                                  <p:stCondLst>
                                    <p:cond delay="0"/>
                                  </p:stCondLst>
                                  <p:childTnLst>
                                    <p:set>
                                      <p:cBhvr>
                                        <p:cTn dur="1" fill="hold" id="36">
                                          <p:stCondLst>
                                            <p:cond delay="0"/>
                                          </p:stCondLst>
                                        </p:cTn>
                                        <p:tgtEl>
                                          <p:spTgt spid="490">
                                            <p:txEl>
                                              <p:pRg end="6" st="6"/>
                                            </p:txEl>
                                          </p:spTgt>
                                        </p:tgtEl>
                                        <p:attrNameLst>
                                          <p:attrName>style.visibility</p:attrName>
                                        </p:attrNameLst>
                                      </p:cBhvr>
                                      <p:to>
                                        <p:strVal val="visible"/>
                                      </p:to>
                                    </p:set>
                                    <p:animEffect filter="fade" transition="in">
                                      <p:cBhvr>
                                        <p:cTn dur="1000" id="37"/>
                                        <p:tgtEl>
                                          <p:spTgt spid="490">
                                            <p:txEl>
                                              <p:pRg end="6" st="6"/>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FFFF"/>
            </a:gs>
            <a:gs pos="40000">
              <a:srgbClr val="FFFFFF"/>
            </a:gs>
            <a:gs pos="100000">
              <a:srgbClr val="FFF2CC"/>
            </a:gs>
          </a:gsLst>
          <a:lin ang="5400700" scaled="0"/>
        </a:gradFill>
        <a:effectLst/>
      </p:bgPr>
    </p:bg>
    <p:spTree>
      <p:nvGrpSpPr>
        <p:cNvPr xmlns:c="http://schemas.openxmlformats.org/drawingml/2006/chart" xmlns:pic="http://schemas.openxmlformats.org/drawingml/2006/picture" xmlns:dgm="http://schemas.openxmlformats.org/drawingml/2006/diagram" id="1" name="Shape 49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495" name="Google Shape;495;p48"/>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206475" y="1059600"/>
            <a:ext cx="4868131" cy="4011176"/>
          </a:xfrm>
          <a:prstGeom prst="rect">
            <a:avLst/>
          </a:prstGeom>
          <a:noFill/>
          <a:ln>
            <a:noFill/>
          </a:ln>
        </p:spPr>
      </p:pic>
      <p:sp>
        <p:nvSpPr>
          <p:cNvPr xmlns:c="http://schemas.openxmlformats.org/drawingml/2006/chart" xmlns:pic="http://schemas.openxmlformats.org/drawingml/2006/picture" xmlns:dgm="http://schemas.openxmlformats.org/drawingml/2006/diagram" id="496" name="Google Shape;496;p48"/>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600" u="none">
                <a:solidFill>
                  <a:schemeClr val="dk1"/>
                </a:solidFill>
                <a:uFillTx/>
                <a:latin typeface="Fira Sans"/>
                <a:ea typeface="Fira Sans"/>
                <a:cs typeface="Fira Sans"/>
                <a:sym typeface="Fira Sans"/>
              </a:rPr>
              <a:t>法治的4個層次</a:t>
            </a:r>
            <a:endParaRPr b="1" cap="none" i="0" strike="noStrike" sz="3600" u="none">
              <a:solidFill>
                <a:srgbClr val="000000"/>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497" name="Google Shape;497;p48"/>
          <p:cNvSpPr xmlns:c="http://schemas.openxmlformats.org/drawingml/2006/chart" xmlns:pic="http://schemas.openxmlformats.org/drawingml/2006/picture" xmlns:dgm="http://schemas.openxmlformats.org/drawingml/2006/diagram" txBox="1">
            <a:spLocks noGrp="1"/>
          </p:cNvSpPr>
          <p:nvPr>
            <p:ph idx="4294967295" type="body"/>
          </p:nvPr>
        </p:nvSpPr>
        <p:spPr xmlns:c="http://schemas.openxmlformats.org/drawingml/2006/chart" xmlns:pic="http://schemas.openxmlformats.org/drawingml/2006/picture" xmlns:dgm="http://schemas.openxmlformats.org/drawingml/2006/diagram">
          <a:xfrm>
            <a:off x="4572000" y="1059588"/>
            <a:ext cx="4868100" cy="44439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15000"/>
              </a:lnSpc>
              <a:spcBef>
                <a:spcPts val="0"/>
              </a:spcBef>
              <a:spcAft>
                <a:spcPts val="0"/>
              </a:spcAft>
              <a:buClr>
                <a:srgbClr val="B1E1F5"/>
              </a:buClr>
              <a:buSzPts val="2200"/>
              <a:buFont typeface="Fira Sans Light"/>
              <a:buNone/>
            </a:pPr>
            <a:r>
              <a:rPr b="0" cap="none" i="0" lang="en-GB" strike="noStrike" sz="3600" u="none">
                <a:solidFill>
                  <a:schemeClr val="dk1"/>
                </a:solidFill>
                <a:uFillTx/>
                <a:latin typeface="Fira Sans"/>
                <a:ea typeface="Fira Sans"/>
                <a:cs typeface="Fira Sans"/>
                <a:sym typeface="Fira Sans"/>
              </a:rPr>
              <a:t>第四層：</a:t>
            </a:r>
            <a:endParaRPr b="0" cap="none" i="0" strike="noStrike" sz="3000" u="none">
              <a:solidFill>
                <a:schemeClr val="dk1"/>
              </a:solidFill>
              <a:uFillTx/>
              <a:latin typeface="Fira Sans"/>
              <a:ea typeface="Fira Sans"/>
              <a:cs typeface="Fira Sans"/>
              <a:sym typeface="Fira Sans"/>
            </a:endParaRPr>
          </a:p>
          <a:p>
            <a:pPr algn="l" indent="-419100" lvl="0" marL="457200" marR="0" rtl="0">
              <a:lnSpc>
                <a:spcPct val="100000"/>
              </a:lnSpc>
              <a:spcBef>
                <a:spcPts val="600"/>
              </a:spcBef>
              <a:spcAft>
                <a:spcPts val="0"/>
              </a:spcAft>
              <a:buClr>
                <a:srgbClr val="000000"/>
              </a:buClr>
              <a:buSzPts val="3000"/>
              <a:buFont typeface="Fira Sans"/>
              <a:buChar char="❖"/>
            </a:pPr>
            <a:r>
              <a:rPr b="0" cap="none" i="0" lang="en-GB" strike="noStrike" sz="3000" u="none">
                <a:solidFill>
                  <a:schemeClr val="dk1"/>
                </a:solidFill>
                <a:uFillTx/>
                <a:latin typeface="Fira Sans"/>
                <a:ea typeface="Fira Sans"/>
                <a:cs typeface="Fira Sans"/>
                <a:sym typeface="Fira Sans"/>
              </a:rPr>
              <a:t>價值觀</a:t>
            </a:r>
            <a:endParaRPr b="0" cap="none" i="0" strike="noStrike" sz="3000" u="none">
              <a:solidFill>
                <a:schemeClr val="dk1"/>
              </a:solidFill>
              <a:uFillTx/>
              <a:latin typeface="Fira Sans"/>
              <a:ea typeface="Fira Sans"/>
              <a:cs typeface="Fira Sans"/>
              <a:sym typeface="Fira Sans"/>
            </a:endParaRPr>
          </a:p>
          <a:p>
            <a:pPr algn="l" indent="-419100" lvl="0" marL="457200" marR="0" rtl="0">
              <a:lnSpc>
                <a:spcPct val="100000"/>
              </a:lnSpc>
              <a:spcBef>
                <a:spcPts val="0"/>
              </a:spcBef>
              <a:spcAft>
                <a:spcPts val="0"/>
              </a:spcAft>
              <a:buClr>
                <a:srgbClr val="000000"/>
              </a:buClr>
              <a:buSzPts val="3000"/>
              <a:buFont typeface="Fira Sans"/>
              <a:buChar char="❖"/>
            </a:pPr>
            <a:r>
              <a:rPr b="0" cap="none" i="0" lang="en-GB" strike="noStrike" sz="3000" u="none">
                <a:solidFill>
                  <a:schemeClr val="dk1"/>
                </a:solidFill>
                <a:uFillTx/>
                <a:latin typeface="Fira Sans"/>
                <a:ea typeface="Fira Sans"/>
                <a:cs typeface="Fira Sans"/>
                <a:sym typeface="Fira Sans"/>
              </a:rPr>
              <a:t>目的：保障人民權益</a:t>
            </a:r>
            <a:endParaRPr b="0" cap="none" i="0" strike="noStrike" sz="3000" u="none">
              <a:solidFill>
                <a:schemeClr val="dk1"/>
              </a:solidFill>
              <a:uFillTx/>
              <a:latin typeface="Fira Sans"/>
              <a:ea typeface="Fira Sans"/>
              <a:cs typeface="Fira Sans"/>
              <a:sym typeface="Fira Sans"/>
            </a:endParaRPr>
          </a:p>
          <a:p>
            <a:pPr algn="l" indent="0" lvl="1" marL="495300" marR="0" rtl="0">
              <a:lnSpc>
                <a:spcPct val="100000"/>
              </a:lnSpc>
              <a:spcBef>
                <a:spcPts val="0"/>
              </a:spcBef>
              <a:spcAft>
                <a:spcPts val="0"/>
              </a:spcAft>
              <a:buClr>
                <a:schemeClr val="dk1"/>
              </a:buClr>
              <a:buSzPts val="3000"/>
              <a:buFont typeface="Fira Sans Light"/>
              <a:buNone/>
            </a:pPr>
            <a:r>
              <a:rPr b="0" cap="none" i="0" lang="en-GB" strike="noStrike" sz="3000" u="none">
                <a:solidFill>
                  <a:schemeClr val="dk1"/>
                </a:solidFill>
                <a:uFillTx/>
                <a:latin typeface="Fira Sans"/>
                <a:ea typeface="Fira Sans"/>
                <a:cs typeface="Fira Sans"/>
                <a:sym typeface="Fira Sans"/>
              </a:rPr>
              <a:t>例如：</a:t>
            </a:r>
            <a:endParaRPr b="0" cap="none" i="0" strike="noStrike" sz="3000" u="none">
              <a:solidFill>
                <a:schemeClr val="dk1"/>
              </a:solidFill>
              <a:uFillTx/>
              <a:latin typeface="Fira Sans"/>
              <a:ea typeface="Fira Sans"/>
              <a:cs typeface="Fira Sans"/>
              <a:sym typeface="Fira Sans"/>
            </a:endParaRPr>
          </a:p>
          <a:p>
            <a:pPr algn="l" indent="-457200" lvl="1" marL="952500" marR="0" rtl="0">
              <a:lnSpc>
                <a:spcPct val="100000"/>
              </a:lnSpc>
              <a:spcBef>
                <a:spcPts val="0"/>
              </a:spcBef>
              <a:spcAft>
                <a:spcPts val="0"/>
              </a:spcAft>
              <a:buClr>
                <a:schemeClr val="dk1"/>
              </a:buClr>
              <a:buSzPts val="3000"/>
              <a:buFont typeface="Noto Sans Symbols"/>
              <a:buChar char="➢"/>
            </a:pPr>
            <a:r>
              <a:rPr b="0" cap="none" i="0" lang="en-GB" strike="noStrike" sz="3000" u="none">
                <a:solidFill>
                  <a:schemeClr val="dk1"/>
                </a:solidFill>
                <a:uFillTx/>
                <a:latin typeface="Fira Sans"/>
                <a:ea typeface="Fira Sans"/>
                <a:cs typeface="Fira Sans"/>
                <a:sym typeface="Fira Sans"/>
              </a:rPr>
              <a:t>言論自由</a:t>
            </a:r>
            <a:endParaRPr b="0" cap="none" i="0" strike="noStrike" sz="3000" u="none">
              <a:solidFill>
                <a:schemeClr val="dk1"/>
              </a:solidFill>
              <a:uFillTx/>
              <a:latin typeface="Fira Sans"/>
              <a:ea typeface="Fira Sans"/>
              <a:cs typeface="Fira Sans"/>
              <a:sym typeface="Fira Sans"/>
            </a:endParaRPr>
          </a:p>
          <a:p>
            <a:pPr algn="l" indent="-419100" lvl="1" marL="914400" marR="0" rtl="0">
              <a:lnSpc>
                <a:spcPct val="100000"/>
              </a:lnSpc>
              <a:spcBef>
                <a:spcPts val="0"/>
              </a:spcBef>
              <a:spcAft>
                <a:spcPts val="0"/>
              </a:spcAft>
              <a:buClr>
                <a:schemeClr val="dk1"/>
              </a:buClr>
              <a:buSzPts val="3000"/>
              <a:buFont typeface="Fira Sans"/>
              <a:buChar char="➢"/>
            </a:pPr>
            <a:r>
              <a:rPr b="0" cap="none" i="0" lang="en-GB" strike="noStrike" sz="3000" u="none">
                <a:solidFill>
                  <a:schemeClr val="dk1"/>
                </a:solidFill>
                <a:uFillTx/>
                <a:latin typeface="Fira Sans"/>
                <a:ea typeface="Fira Sans"/>
                <a:cs typeface="Fira Sans"/>
                <a:sym typeface="Fira Sans"/>
              </a:rPr>
              <a:t>公平分配社會資源</a:t>
            </a:r>
            <a:endParaRPr b="0" cap="none" i="0" strike="noStrike" sz="3000" u="none">
              <a:solidFill>
                <a:schemeClr val="dk1"/>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0" cap="none" i="0" strike="noStrike" sz="2400" u="none">
              <a:solidFill>
                <a:schemeClr val="dk1"/>
              </a:solidFill>
              <a:uFillTx/>
              <a:latin typeface="Fira Sans"/>
              <a:ea typeface="Fira Sans"/>
              <a:cs typeface="Fira Sans"/>
              <a:sym typeface="Fira Sans"/>
            </a:endParaRPr>
          </a:p>
          <a:p>
            <a:pPr algn="l" indent="0" lvl="0" marL="457200" marR="0" rtl="0">
              <a:lnSpc>
                <a:spcPct val="100000"/>
              </a:lnSpc>
              <a:spcBef>
                <a:spcPts val="600"/>
              </a:spcBef>
              <a:spcAft>
                <a:spcPts val="0"/>
              </a:spcAft>
              <a:buClr>
                <a:srgbClr val="B1E1F5"/>
              </a:buClr>
              <a:buSzPts val="2200"/>
              <a:buFont typeface="Fira Sans Light"/>
              <a:buNone/>
            </a:pPr>
            <a:endParaRPr b="1" cap="none" i="0" strike="noStrike" sz="3000" u="none">
              <a:solidFill>
                <a:srgbClr val="FFFFFF"/>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0" cap="none" i="0" strike="noStrike" sz="2200" u="none">
              <a:solidFill>
                <a:srgbClr val="FFFFFF"/>
              </a:solidFill>
              <a:uFillTx/>
              <a:latin typeface="Fira Sans Light"/>
              <a:ea typeface="Fira Sans Light"/>
              <a:cs typeface="Fira Sans Light"/>
              <a:sym typeface="Fira Sans Light"/>
            </a:endParaRPr>
          </a:p>
          <a:p>
            <a:pPr algn="l" indent="0" lvl="0" marL="457200" marR="0" rtl="0">
              <a:lnSpc>
                <a:spcPct val="100000"/>
              </a:lnSpc>
              <a:spcBef>
                <a:spcPts val="600"/>
              </a:spcBef>
              <a:spcAft>
                <a:spcPts val="0"/>
              </a:spcAft>
              <a:buClr>
                <a:srgbClr val="B1E1F5"/>
              </a:buClr>
              <a:buSzPts val="2200"/>
              <a:buFont typeface="Fira Sans Light"/>
              <a:buNone/>
            </a:pPr>
            <a:endParaRPr b="0" cap="none" i="0" strike="noStrike" sz="2200" u="none">
              <a:solidFill>
                <a:srgbClr val="FFFFFF"/>
              </a:solidFill>
              <a:uFillTx/>
              <a:latin typeface="Fira Sans Light"/>
              <a:ea typeface="Fira Sans Light"/>
              <a:cs typeface="Fira Sans Light"/>
              <a:sym typeface="Fira Sans Light"/>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497">
                                            <p:txEl>
                                              <p:pRg end="0" st="0"/>
                                            </p:txEl>
                                          </p:spTgt>
                                        </p:tgtEl>
                                        <p:attrNameLst>
                                          <p:attrName>style.visibility</p:attrName>
                                        </p:attrNameLst>
                                      </p:cBhvr>
                                      <p:to>
                                        <p:strVal val="visible"/>
                                      </p:to>
                                    </p:set>
                                    <p:animEffect filter="fade" transition="in">
                                      <p:cBhvr>
                                        <p:cTn dur="1000" id="7"/>
                                        <p:tgtEl>
                                          <p:spTgt spid="497">
                                            <p:txEl>
                                              <p:pRg end="0" st="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497">
                                            <p:txEl>
                                              <p:pRg end="1" st="1"/>
                                            </p:txEl>
                                          </p:spTgt>
                                        </p:tgtEl>
                                        <p:attrNameLst>
                                          <p:attrName>style.visibility</p:attrName>
                                        </p:attrNameLst>
                                      </p:cBhvr>
                                      <p:to>
                                        <p:strVal val="visible"/>
                                      </p:to>
                                    </p:set>
                                    <p:animEffect filter="fade" transition="in">
                                      <p:cBhvr>
                                        <p:cTn dur="1000" id="12"/>
                                        <p:tgtEl>
                                          <p:spTgt spid="497">
                                            <p:txEl>
                                              <p:pRg end="1" st="1"/>
                                            </p:txEl>
                                          </p:spTgt>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0" presetSubtype="0">
                                  <p:stCondLst>
                                    <p:cond delay="0"/>
                                  </p:stCondLst>
                                  <p:childTnLst>
                                    <p:set>
                                      <p:cBhvr>
                                        <p:cTn dur="1" fill="hold" id="16">
                                          <p:stCondLst>
                                            <p:cond delay="0"/>
                                          </p:stCondLst>
                                        </p:cTn>
                                        <p:tgtEl>
                                          <p:spTgt spid="497">
                                            <p:txEl>
                                              <p:pRg end="2" st="2"/>
                                            </p:txEl>
                                          </p:spTgt>
                                        </p:tgtEl>
                                        <p:attrNameLst>
                                          <p:attrName>style.visibility</p:attrName>
                                        </p:attrNameLst>
                                      </p:cBhvr>
                                      <p:to>
                                        <p:strVal val="visible"/>
                                      </p:to>
                                    </p:set>
                                    <p:animEffect filter="fade" transition="in">
                                      <p:cBhvr>
                                        <p:cTn dur="1000" id="17"/>
                                        <p:tgtEl>
                                          <p:spTgt spid="497">
                                            <p:txEl>
                                              <p:pRg end="2" st="2"/>
                                            </p:txEl>
                                          </p:spTgt>
                                        </p:tgtEl>
                                      </p:cBhvr>
                                    </p:animEffect>
                                  </p:childTnLst>
                                </p:cTn>
                              </p:par>
                            </p:childTnLst>
                          </p:cTn>
                        </p:par>
                      </p:childTnLst>
                    </p:cTn>
                  </p:par>
                  <p:par>
                    <p:cTn fill="hold" id="18">
                      <p:stCondLst>
                        <p:cond delay="indefinite"/>
                      </p:stCondLst>
                      <p:childTnLst>
                        <p:par>
                          <p:cTn fill="hold" id="19">
                            <p:stCondLst>
                              <p:cond delay="0"/>
                            </p:stCondLst>
                            <p:childTnLst>
                              <p:par>
                                <p:cTn fill="hold" id="20" nodeType="clickEffect" presetClass="entr" presetID="10" presetSubtype="0">
                                  <p:stCondLst>
                                    <p:cond delay="0"/>
                                  </p:stCondLst>
                                  <p:childTnLst>
                                    <p:set>
                                      <p:cBhvr>
                                        <p:cTn dur="1" fill="hold" id="21">
                                          <p:stCondLst>
                                            <p:cond delay="0"/>
                                          </p:stCondLst>
                                        </p:cTn>
                                        <p:tgtEl>
                                          <p:spTgt spid="497">
                                            <p:txEl>
                                              <p:pRg end="3" st="3"/>
                                            </p:txEl>
                                          </p:spTgt>
                                        </p:tgtEl>
                                        <p:attrNameLst>
                                          <p:attrName>style.visibility</p:attrName>
                                        </p:attrNameLst>
                                      </p:cBhvr>
                                      <p:to>
                                        <p:strVal val="visible"/>
                                      </p:to>
                                    </p:set>
                                    <p:animEffect filter="fade" transition="in">
                                      <p:cBhvr>
                                        <p:cTn dur="1000" id="22"/>
                                        <p:tgtEl>
                                          <p:spTgt spid="497">
                                            <p:txEl>
                                              <p:pRg end="3" st="3"/>
                                            </p:txEl>
                                          </p:spTgt>
                                        </p:tgtEl>
                                      </p:cBhvr>
                                    </p:animEffect>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10" presetSubtype="0">
                                  <p:stCondLst>
                                    <p:cond delay="0"/>
                                  </p:stCondLst>
                                  <p:childTnLst>
                                    <p:set>
                                      <p:cBhvr>
                                        <p:cTn dur="1" fill="hold" id="26">
                                          <p:stCondLst>
                                            <p:cond delay="0"/>
                                          </p:stCondLst>
                                        </p:cTn>
                                        <p:tgtEl>
                                          <p:spTgt spid="497">
                                            <p:txEl>
                                              <p:pRg end="4" st="4"/>
                                            </p:txEl>
                                          </p:spTgt>
                                        </p:tgtEl>
                                        <p:attrNameLst>
                                          <p:attrName>style.visibility</p:attrName>
                                        </p:attrNameLst>
                                      </p:cBhvr>
                                      <p:to>
                                        <p:strVal val="visible"/>
                                      </p:to>
                                    </p:set>
                                    <p:animEffect filter="fade" transition="in">
                                      <p:cBhvr>
                                        <p:cTn dur="1000" id="27"/>
                                        <p:tgtEl>
                                          <p:spTgt spid="497">
                                            <p:txEl>
                                              <p:pRg end="4" st="4"/>
                                            </p:txEl>
                                          </p:spTgt>
                                        </p:tgtEl>
                                      </p:cBhvr>
                                    </p:animEffect>
                                  </p:childTnLst>
                                </p:cTn>
                              </p:par>
                            </p:childTnLst>
                          </p:cTn>
                        </p:par>
                      </p:childTnLst>
                    </p:cTn>
                  </p:par>
                  <p:par>
                    <p:cTn fill="hold" id="28">
                      <p:stCondLst>
                        <p:cond delay="indefinite"/>
                      </p:stCondLst>
                      <p:childTnLst>
                        <p:par>
                          <p:cTn fill="hold" id="29">
                            <p:stCondLst>
                              <p:cond delay="0"/>
                            </p:stCondLst>
                            <p:childTnLst>
                              <p:par>
                                <p:cTn fill="hold" id="30" nodeType="clickEffect" presetClass="entr" presetID="10" presetSubtype="0">
                                  <p:stCondLst>
                                    <p:cond delay="0"/>
                                  </p:stCondLst>
                                  <p:childTnLst>
                                    <p:set>
                                      <p:cBhvr>
                                        <p:cTn dur="1" fill="hold" id="31">
                                          <p:stCondLst>
                                            <p:cond delay="0"/>
                                          </p:stCondLst>
                                        </p:cTn>
                                        <p:tgtEl>
                                          <p:spTgt spid="497">
                                            <p:txEl>
                                              <p:pRg end="5" st="5"/>
                                            </p:txEl>
                                          </p:spTgt>
                                        </p:tgtEl>
                                        <p:attrNameLst>
                                          <p:attrName>style.visibility</p:attrName>
                                        </p:attrNameLst>
                                      </p:cBhvr>
                                      <p:to>
                                        <p:strVal val="visible"/>
                                      </p:to>
                                    </p:set>
                                    <p:animEffect filter="fade" transition="in">
                                      <p:cBhvr>
                                        <p:cTn dur="1000" id="32"/>
                                        <p:tgtEl>
                                          <p:spTgt spid="497">
                                            <p:txEl>
                                              <p:pRg end="5" st="5"/>
                                            </p:txEl>
                                          </p:spTgt>
                                        </p:tgtEl>
                                      </p:cBhvr>
                                    </p:animEffect>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10" presetSubtype="0">
                                  <p:stCondLst>
                                    <p:cond delay="0"/>
                                  </p:stCondLst>
                                  <p:childTnLst>
                                    <p:set>
                                      <p:cBhvr>
                                        <p:cTn dur="1" fill="hold" id="36">
                                          <p:stCondLst>
                                            <p:cond delay="0"/>
                                          </p:stCondLst>
                                        </p:cTn>
                                        <p:tgtEl>
                                          <p:spTgt spid="497">
                                            <p:txEl>
                                              <p:pRg end="6" st="6"/>
                                            </p:txEl>
                                          </p:spTgt>
                                        </p:tgtEl>
                                        <p:attrNameLst>
                                          <p:attrName>style.visibility</p:attrName>
                                        </p:attrNameLst>
                                      </p:cBhvr>
                                      <p:to>
                                        <p:strVal val="visible"/>
                                      </p:to>
                                    </p:set>
                                    <p:animEffect filter="fade" transition="in">
                                      <p:cBhvr>
                                        <p:cTn dur="1000" id="37"/>
                                        <p:tgtEl>
                                          <p:spTgt spid="497">
                                            <p:txEl>
                                              <p:pRg end="6" st="6"/>
                                            </p:txEl>
                                          </p:spTgt>
                                        </p:tgtEl>
                                      </p:cBhvr>
                                    </p:animEffect>
                                  </p:childTnLst>
                                </p:cTn>
                              </p:par>
                            </p:childTnLst>
                          </p:cTn>
                        </p:par>
                      </p:childTnLst>
                    </p:cTn>
                  </p:par>
                  <p:par>
                    <p:cTn fill="hold" id="38">
                      <p:stCondLst>
                        <p:cond delay="indefinite"/>
                      </p:stCondLst>
                      <p:childTnLst>
                        <p:par>
                          <p:cTn fill="hold" id="39">
                            <p:stCondLst>
                              <p:cond delay="0"/>
                            </p:stCondLst>
                            <p:childTnLst>
                              <p:par>
                                <p:cTn fill="hold" id="40" nodeType="clickEffect" presetClass="entr" presetID="10" presetSubtype="0">
                                  <p:stCondLst>
                                    <p:cond delay="0"/>
                                  </p:stCondLst>
                                  <p:childTnLst>
                                    <p:set>
                                      <p:cBhvr>
                                        <p:cTn dur="1" fill="hold" id="41">
                                          <p:stCondLst>
                                            <p:cond delay="0"/>
                                          </p:stCondLst>
                                        </p:cTn>
                                        <p:tgtEl>
                                          <p:spTgt spid="497">
                                            <p:txEl>
                                              <p:pRg end="7" st="7"/>
                                            </p:txEl>
                                          </p:spTgt>
                                        </p:tgtEl>
                                        <p:attrNameLst>
                                          <p:attrName>style.visibility</p:attrName>
                                        </p:attrNameLst>
                                      </p:cBhvr>
                                      <p:to>
                                        <p:strVal val="visible"/>
                                      </p:to>
                                    </p:set>
                                    <p:animEffect filter="fade" transition="in">
                                      <p:cBhvr>
                                        <p:cTn dur="1000" id="42"/>
                                        <p:tgtEl>
                                          <p:spTgt spid="497">
                                            <p:txEl>
                                              <p:pRg end="7" st="7"/>
                                            </p:txEl>
                                          </p:spTgt>
                                        </p:tgtEl>
                                      </p:cBhvr>
                                    </p:animEffect>
                                  </p:childTnLst>
                                </p:cTn>
                              </p:par>
                            </p:childTnLst>
                          </p:cTn>
                        </p:par>
                      </p:childTnLst>
                    </p:cTn>
                  </p:par>
                  <p:par>
                    <p:cTn fill="hold" id="43">
                      <p:stCondLst>
                        <p:cond delay="indefinite"/>
                      </p:stCondLst>
                      <p:childTnLst>
                        <p:par>
                          <p:cTn fill="hold" id="44">
                            <p:stCondLst>
                              <p:cond delay="0"/>
                            </p:stCondLst>
                            <p:childTnLst>
                              <p:par>
                                <p:cTn fill="hold" id="45" nodeType="clickEffect" presetClass="entr" presetID="10" presetSubtype="0">
                                  <p:stCondLst>
                                    <p:cond delay="0"/>
                                  </p:stCondLst>
                                  <p:childTnLst>
                                    <p:set>
                                      <p:cBhvr>
                                        <p:cTn dur="1" fill="hold" id="46">
                                          <p:stCondLst>
                                            <p:cond delay="0"/>
                                          </p:stCondLst>
                                        </p:cTn>
                                        <p:tgtEl>
                                          <p:spTgt spid="497">
                                            <p:txEl>
                                              <p:pRg end="8" st="8"/>
                                            </p:txEl>
                                          </p:spTgt>
                                        </p:tgtEl>
                                        <p:attrNameLst>
                                          <p:attrName>style.visibility</p:attrName>
                                        </p:attrNameLst>
                                      </p:cBhvr>
                                      <p:to>
                                        <p:strVal val="visible"/>
                                      </p:to>
                                    </p:set>
                                    <p:animEffect filter="fade" transition="in">
                                      <p:cBhvr>
                                        <p:cTn dur="1000" id="47"/>
                                        <p:tgtEl>
                                          <p:spTgt spid="497">
                                            <p:txEl>
                                              <p:pRg end="8" st="8"/>
                                            </p:txEl>
                                          </p:spTgt>
                                        </p:tgtEl>
                                      </p:cBhvr>
                                    </p:animEffect>
                                  </p:childTnLst>
                                </p:cTn>
                              </p:par>
                            </p:childTnLst>
                          </p:cTn>
                        </p:par>
                      </p:childTnLst>
                    </p:cTn>
                  </p:par>
                  <p:par>
                    <p:cTn fill="hold" id="48">
                      <p:stCondLst>
                        <p:cond delay="indefinite"/>
                      </p:stCondLst>
                      <p:childTnLst>
                        <p:par>
                          <p:cTn fill="hold" id="49">
                            <p:stCondLst>
                              <p:cond delay="0"/>
                            </p:stCondLst>
                            <p:childTnLst>
                              <p:par>
                                <p:cTn fill="hold" id="50" nodeType="clickEffect" presetClass="entr" presetID="10" presetSubtype="0">
                                  <p:stCondLst>
                                    <p:cond delay="0"/>
                                  </p:stCondLst>
                                  <p:childTnLst>
                                    <p:set>
                                      <p:cBhvr>
                                        <p:cTn dur="1" fill="hold" id="51">
                                          <p:stCondLst>
                                            <p:cond delay="0"/>
                                          </p:stCondLst>
                                        </p:cTn>
                                        <p:tgtEl>
                                          <p:spTgt spid="497">
                                            <p:txEl>
                                              <p:pRg end="9" st="9"/>
                                            </p:txEl>
                                          </p:spTgt>
                                        </p:tgtEl>
                                        <p:attrNameLst>
                                          <p:attrName>style.visibility</p:attrName>
                                        </p:attrNameLst>
                                      </p:cBhvr>
                                      <p:to>
                                        <p:strVal val="visible"/>
                                      </p:to>
                                    </p:set>
                                    <p:animEffect filter="fade" transition="in">
                                      <p:cBhvr>
                                        <p:cTn dur="1000" id="52"/>
                                        <p:tgtEl>
                                          <p:spTgt spid="497">
                                            <p:txEl>
                                              <p:pRg end="9" st="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FFFF"/>
            </a:gs>
            <a:gs pos="40000">
              <a:srgbClr val="FFFFFF"/>
            </a:gs>
            <a:gs pos="100000">
              <a:srgbClr val="FFF2CC"/>
            </a:gs>
          </a:gsLst>
          <a:lin ang="5400700" scaled="0"/>
        </a:gradFill>
        <a:effectLst/>
      </p:bgPr>
    </p:bg>
    <p:spTree>
      <p:nvGrpSpPr>
        <p:cNvPr xmlns:c="http://schemas.openxmlformats.org/drawingml/2006/chart" xmlns:pic="http://schemas.openxmlformats.org/drawingml/2006/picture" xmlns:dgm="http://schemas.openxmlformats.org/drawingml/2006/diagram" id="1" name="Shape 50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502" name="Google Shape;502;p49"/>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2550550" y="124500"/>
            <a:ext cx="1460500" cy="1460500"/>
          </a:xfrm>
          <a:prstGeom prst="rect">
            <a:avLst/>
          </a:prstGeom>
          <a:noFill/>
          <a:ln>
            <a:noFill/>
          </a:ln>
        </p:spPr>
      </p:pic>
      <p:sp>
        <p:nvSpPr>
          <p:cNvPr xmlns:c="http://schemas.openxmlformats.org/drawingml/2006/chart" xmlns:pic="http://schemas.openxmlformats.org/drawingml/2006/picture" xmlns:dgm="http://schemas.openxmlformats.org/drawingml/2006/diagram" id="503" name="Google Shape;503;p49"/>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600" u="none">
                <a:solidFill>
                  <a:srgbClr val="000000"/>
                </a:solidFill>
                <a:uFillTx/>
                <a:latin typeface="Fira Sans"/>
                <a:ea typeface="Fira Sans"/>
                <a:cs typeface="Fira Sans"/>
                <a:sym typeface="Fira Sans"/>
              </a:rPr>
              <a:t>法</a:t>
            </a:r>
            <a:r>
              <a:rPr b="1" cap="none" i="0" lang="en-GB" strike="noStrike" sz="3600" u="none">
                <a:solidFill>
                  <a:srgbClr val="FF0000"/>
                </a:solidFill>
                <a:uFillTx/>
                <a:latin typeface="Fira Sans"/>
                <a:ea typeface="Fira Sans"/>
                <a:cs typeface="Fira Sans"/>
                <a:sym typeface="Fira Sans"/>
              </a:rPr>
              <a:t>治</a:t>
            </a:r>
            <a:r>
              <a:rPr b="1" cap="none" i="0" lang="en-GB" strike="noStrike" sz="3600" u="none">
                <a:solidFill>
                  <a:srgbClr val="000000"/>
                </a:solidFill>
                <a:uFillTx/>
                <a:latin typeface="Fira Sans"/>
                <a:ea typeface="Fira Sans"/>
                <a:cs typeface="Fira Sans"/>
                <a:sym typeface="Fira Sans"/>
              </a:rPr>
              <a:t>精</a:t>
            </a:r>
            <a:r>
              <a:rPr b="1" cap="none" i="0" lang="en-GB" strike="noStrike" sz="3600" u="none">
                <a:solidFill>
                  <a:srgbClr val="FF0000"/>
                </a:solidFill>
                <a:uFillTx/>
                <a:latin typeface="Fira Sans"/>
                <a:ea typeface="Fira Sans"/>
                <a:cs typeface="Fira Sans"/>
                <a:sym typeface="Fira Sans"/>
              </a:rPr>
              <a:t>神</a:t>
            </a:r>
            <a:endParaRPr b="1" cap="none" i="0" strike="noStrike" sz="3600" u="none">
              <a:solidFill>
                <a:srgbClr val="FF0000"/>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504" name="Google Shape;504;p49"/>
          <p:cNvSpPr xmlns:c="http://schemas.openxmlformats.org/drawingml/2006/chart" xmlns:pic="http://schemas.openxmlformats.org/drawingml/2006/picture" xmlns:dgm="http://schemas.openxmlformats.org/drawingml/2006/diagram" txBox="1">
            <a:spLocks noGrp="1"/>
          </p:cNvSpPr>
          <p:nvPr>
            <p:ph idx="4294967295" type="body"/>
          </p:nvPr>
        </p:nvSpPr>
        <p:spPr xmlns:c="http://schemas.openxmlformats.org/drawingml/2006/chart" xmlns:pic="http://schemas.openxmlformats.org/drawingml/2006/picture" xmlns:dgm="http://schemas.openxmlformats.org/drawingml/2006/diagram">
          <a:xfrm>
            <a:off x="849013" y="1642674"/>
            <a:ext cx="7446000" cy="30225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419100" lvl="0" marL="457200" marR="0" rtl="0">
              <a:lnSpc>
                <a:spcPct val="115000"/>
              </a:lnSpc>
              <a:spcBef>
                <a:spcPts val="0"/>
              </a:spcBef>
              <a:spcAft>
                <a:spcPts val="0"/>
              </a:spcAft>
              <a:buClr>
                <a:schemeClr val="dk1"/>
              </a:buClr>
              <a:buSzPts val="3000"/>
              <a:buFont typeface="Fira Sans"/>
              <a:buChar char="❖"/>
            </a:pPr>
            <a:r>
              <a:rPr b="1" cap="none" dirty="0" err="1" i="0" lang="en-GB" strike="noStrike" sz="3000" u="none">
                <a:solidFill>
                  <a:schemeClr val="dk1"/>
                </a:solidFill>
                <a:uFillTx/>
                <a:latin typeface="Fira Sans"/>
                <a:ea typeface="Fira Sans"/>
                <a:cs typeface="Fira Sans"/>
                <a:sym typeface="Fira Sans"/>
              </a:rPr>
              <a:t>法律的條件</a:t>
            </a:r>
            <a:r>
              <a:rPr b="1" cap="none" dirty="0" i="0" lang="en-GB" strike="noStrike" sz="3000" u="none">
                <a:solidFill>
                  <a:schemeClr val="dk1"/>
                </a:solidFill>
                <a:uFillTx/>
                <a:latin typeface="Fira Sans"/>
                <a:ea typeface="Fira Sans"/>
                <a:cs typeface="Fira Sans"/>
                <a:sym typeface="Fira Sans"/>
              </a:rPr>
              <a:t>：</a:t>
            </a:r>
            <a:endParaRPr b="1" cap="none" dirty="0" i="0" strike="noStrike" sz="3000" u="none">
              <a:solidFill>
                <a:schemeClr val="dk1"/>
              </a:solidFill>
              <a:uFillTx/>
              <a:latin typeface="Fira Sans"/>
              <a:ea typeface="Fira Sans"/>
              <a:cs typeface="Fira Sans"/>
              <a:sym typeface="Fira Sans"/>
            </a:endParaRPr>
          </a:p>
          <a:p>
            <a:pPr algn="l" indent="-419100" lvl="1" marL="914400" marR="0" rtl="0">
              <a:lnSpc>
                <a:spcPct val="115000"/>
              </a:lnSpc>
              <a:spcBef>
                <a:spcPts val="0"/>
              </a:spcBef>
              <a:spcAft>
                <a:spcPts val="0"/>
              </a:spcAft>
              <a:buClr>
                <a:schemeClr val="dk1"/>
              </a:buClr>
              <a:buSzPts val="3000"/>
              <a:buFont typeface="Fira Sans"/>
              <a:buChar char="➢"/>
            </a:pPr>
            <a:r>
              <a:rPr b="1" cap="none" dirty="0" err="1" i="0" lang="en-GB" strike="noStrike" sz="3000" u="none">
                <a:solidFill>
                  <a:schemeClr val="dk1"/>
                </a:solidFill>
                <a:uFillTx/>
                <a:latin typeface="Fira Sans"/>
                <a:ea typeface="Fira Sans"/>
                <a:cs typeface="Fira Sans"/>
                <a:sym typeface="Fira Sans"/>
              </a:rPr>
              <a:t>公開</a:t>
            </a:r>
            <a:endParaRPr b="1" cap="none" dirty="0" i="0" strike="noStrike" sz="3000" u="none">
              <a:solidFill>
                <a:schemeClr val="dk1"/>
              </a:solidFill>
              <a:uFillTx/>
              <a:latin typeface="Fira Sans"/>
              <a:ea typeface="Fira Sans"/>
              <a:cs typeface="Fira Sans"/>
              <a:sym typeface="Fira Sans"/>
            </a:endParaRPr>
          </a:p>
          <a:p>
            <a:pPr algn="l" indent="-419100" lvl="1" marL="914400" marR="0" rtl="0">
              <a:lnSpc>
                <a:spcPct val="115000"/>
              </a:lnSpc>
              <a:spcBef>
                <a:spcPts val="0"/>
              </a:spcBef>
              <a:spcAft>
                <a:spcPts val="0"/>
              </a:spcAft>
              <a:buClr>
                <a:schemeClr val="dk1"/>
              </a:buClr>
              <a:buSzPts val="3000"/>
              <a:buFont typeface="Fira Sans"/>
              <a:buChar char="➢"/>
            </a:pPr>
            <a:r>
              <a:rPr b="1" cap="none" dirty="0" err="1" i="0" lang="en-GB" strike="noStrike" sz="3000" u="none">
                <a:solidFill>
                  <a:schemeClr val="dk1"/>
                </a:solidFill>
                <a:uFillTx/>
                <a:latin typeface="Fira Sans"/>
                <a:ea typeface="Fira Sans"/>
                <a:cs typeface="Fira Sans"/>
                <a:sym typeface="Fira Sans"/>
              </a:rPr>
              <a:t>清晰易明</a:t>
            </a:r>
            <a:endParaRPr b="1" cap="none" dirty="0" i="0" strike="noStrike" sz="3000" u="none">
              <a:solidFill>
                <a:schemeClr val="dk1"/>
              </a:solidFill>
              <a:uFillTx/>
              <a:latin typeface="Fira Sans"/>
              <a:ea typeface="Fira Sans"/>
              <a:cs typeface="Fira Sans"/>
              <a:sym typeface="Fira Sans"/>
            </a:endParaRPr>
          </a:p>
          <a:p>
            <a:pPr algn="l" indent="-419100" lvl="1" marL="914400" marR="0" rtl="0">
              <a:lnSpc>
                <a:spcPct val="115000"/>
              </a:lnSpc>
              <a:spcBef>
                <a:spcPts val="0"/>
              </a:spcBef>
              <a:spcAft>
                <a:spcPts val="0"/>
              </a:spcAft>
              <a:buClr>
                <a:schemeClr val="dk1"/>
              </a:buClr>
              <a:buSzPts val="3000"/>
              <a:buFont typeface="Fira Sans"/>
              <a:buChar char="➢"/>
            </a:pPr>
            <a:r>
              <a:rPr b="1" cap="none" dirty="0" err="1" i="0" lang="en-GB" strike="noStrike" sz="3000" u="none">
                <a:solidFill>
                  <a:schemeClr val="dk1"/>
                </a:solidFill>
                <a:uFillTx/>
                <a:latin typeface="Fira Sans"/>
                <a:ea typeface="Fira Sans"/>
                <a:cs typeface="Fira Sans"/>
                <a:sym typeface="Fira Sans"/>
              </a:rPr>
              <a:t>不應要求做不到的事情</a:t>
            </a:r>
            <a:endParaRPr b="1" cap="none" dirty="0" i="0" strike="noStrike" sz="3000" u="none">
              <a:solidFill>
                <a:schemeClr val="dk1"/>
              </a:solidFill>
              <a:uFillTx/>
              <a:latin typeface="Fira Sans"/>
              <a:ea typeface="Fira Sans"/>
              <a:cs typeface="Fira Sans"/>
              <a:sym typeface="Fira Sans"/>
            </a:endParaRPr>
          </a:p>
          <a:p>
            <a:pPr algn="l" indent="-419100" lvl="0" marL="457200" marR="0" rtl="0">
              <a:lnSpc>
                <a:spcPct val="100000"/>
              </a:lnSpc>
              <a:spcBef>
                <a:spcPts val="0"/>
              </a:spcBef>
              <a:spcAft>
                <a:spcPts val="0"/>
              </a:spcAft>
              <a:buClr>
                <a:srgbClr val="000000"/>
              </a:buClr>
              <a:buSzPts val="3000"/>
              <a:buFont typeface="Fira Sans"/>
              <a:buChar char="❖"/>
            </a:pPr>
            <a:r>
              <a:rPr b="1" cap="none" dirty="0" err="1" i="0" lang="en-GB" strike="noStrike" sz="3000" u="none">
                <a:solidFill>
                  <a:schemeClr val="dk1"/>
                </a:solidFill>
                <a:uFillTx/>
                <a:latin typeface="Fira Sans"/>
                <a:ea typeface="Fira Sans"/>
                <a:cs typeface="Fira Sans"/>
                <a:sym typeface="Fira Sans"/>
              </a:rPr>
              <a:t>法律的目的</a:t>
            </a:r>
            <a:r>
              <a:rPr b="1" cap="none" dirty="0" i="0" lang="en-GB" strike="noStrike" sz="3000" u="none">
                <a:solidFill>
                  <a:schemeClr val="dk1"/>
                </a:solidFill>
                <a:uFillTx/>
                <a:latin typeface="Fira Sans"/>
                <a:ea typeface="Fira Sans"/>
                <a:cs typeface="Fira Sans"/>
                <a:sym typeface="Fira Sans"/>
              </a:rPr>
              <a:t>：</a:t>
            </a:r>
            <a:endParaRPr b="1" cap="none" dirty="0" i="0" strike="noStrike" sz="3000" u="none">
              <a:solidFill>
                <a:schemeClr val="dk1"/>
              </a:solidFill>
              <a:uFillTx/>
              <a:latin typeface="Fira Sans"/>
              <a:ea typeface="Fira Sans"/>
              <a:cs typeface="Fira Sans"/>
              <a:sym typeface="Fira Sans"/>
            </a:endParaRPr>
          </a:p>
          <a:p>
            <a:pPr algn="l" indent="-419100" lvl="1" marL="914400" marR="0" rtl="0">
              <a:lnSpc>
                <a:spcPct val="100000"/>
              </a:lnSpc>
              <a:spcBef>
                <a:spcPts val="0"/>
              </a:spcBef>
              <a:spcAft>
                <a:spcPts val="0"/>
              </a:spcAft>
              <a:buClr>
                <a:schemeClr val="dk1"/>
              </a:buClr>
              <a:buSzPts val="3000"/>
              <a:buFont typeface="Fira Sans"/>
              <a:buChar char="➢"/>
            </a:pPr>
            <a:r>
              <a:rPr b="1" cap="none" dirty="0" err="1" i="0" lang="en-GB" smtClean="0" strike="noStrike" sz="3000" u="none">
                <a:solidFill>
                  <a:schemeClr val="dk1"/>
                </a:solidFill>
                <a:uFillTx/>
                <a:latin typeface="Fira Sans"/>
                <a:ea typeface="Fira Sans"/>
                <a:cs typeface="Fira Sans"/>
                <a:sym typeface="Fira Sans"/>
              </a:rPr>
              <a:t>符合各界權益</a:t>
            </a:r>
            <a:endParaRPr b="1" cap="none" dirty="0" i="0" strike="noStrike" sz="3000" u="none">
              <a:solidFill>
                <a:schemeClr val="dk1"/>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0" cap="none" dirty="0" i="0" strike="noStrike" sz="3000" u="none">
              <a:solidFill>
                <a:srgbClr val="000000"/>
              </a:solidFill>
              <a:uFillTx/>
              <a:latin typeface="Fira Sans"/>
              <a:ea typeface="Fira Sans"/>
              <a:cs typeface="Fira Sans"/>
              <a:sym typeface="Fira Sans"/>
            </a:endParaRPr>
          </a:p>
          <a:p>
            <a:pPr algn="l" indent="0" lvl="0" marL="457200" marR="0" rtl="0">
              <a:lnSpc>
                <a:spcPct val="100000"/>
              </a:lnSpc>
              <a:spcBef>
                <a:spcPts val="600"/>
              </a:spcBef>
              <a:spcAft>
                <a:spcPts val="0"/>
              </a:spcAft>
              <a:buClr>
                <a:srgbClr val="B1E1F5"/>
              </a:buClr>
              <a:buSzPts val="2200"/>
              <a:buFont typeface="Fira Sans Light"/>
              <a:buNone/>
            </a:pPr>
            <a:endParaRPr b="1" cap="none" dirty="0" i="0" strike="noStrike" sz="2200" u="none">
              <a:solidFill>
                <a:srgbClr val="FFFFFF"/>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0" cap="none" dirty="0" i="0" strike="noStrike" sz="2200" u="none">
              <a:solidFill>
                <a:srgbClr val="FFFFFF"/>
              </a:solidFill>
              <a:uFillTx/>
              <a:latin typeface="Fira Sans Light"/>
              <a:ea typeface="Fira Sans Light"/>
              <a:cs typeface="Fira Sans Light"/>
              <a:sym typeface="Fira Sans Light"/>
            </a:endParaRPr>
          </a:p>
          <a:p>
            <a:pPr algn="l" indent="0" lvl="0" marL="457200" marR="0" rtl="0">
              <a:lnSpc>
                <a:spcPct val="100000"/>
              </a:lnSpc>
              <a:spcBef>
                <a:spcPts val="600"/>
              </a:spcBef>
              <a:spcAft>
                <a:spcPts val="0"/>
              </a:spcAft>
              <a:buClr>
                <a:srgbClr val="B1E1F5"/>
              </a:buClr>
              <a:buSzPts val="2200"/>
              <a:buFont typeface="Fira Sans Light"/>
              <a:buNone/>
            </a:pPr>
            <a:endParaRPr b="0" cap="none" dirty="0" i="0" strike="noStrike" sz="2200" u="none">
              <a:solidFill>
                <a:srgbClr val="FFFFFF"/>
              </a:solidFill>
              <a:uFillTx/>
              <a:latin typeface="Fira Sans Light"/>
              <a:ea typeface="Fira Sans Light"/>
              <a:cs typeface="Fira Sans Light"/>
              <a:sym typeface="Fira Sans Light"/>
            </a:endParaRPr>
          </a:p>
        </p:txBody>
      </p:sp>
      <p:pic>
        <p:nvPicPr>
          <p:cNvPr xmlns:c="http://schemas.openxmlformats.org/drawingml/2006/chart" xmlns:pic="http://schemas.openxmlformats.org/drawingml/2006/picture" xmlns:dgm="http://schemas.openxmlformats.org/drawingml/2006/diagram" id="505" name="Google Shape;505;p49"/>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4"/>
          <a:srcRect/>
          <a:stretch/>
        </p:blipFill>
        <p:spPr xmlns:c="http://schemas.openxmlformats.org/drawingml/2006/chart" xmlns:pic="http://schemas.openxmlformats.org/drawingml/2006/picture" xmlns:dgm="http://schemas.openxmlformats.org/drawingml/2006/diagram">
          <a:xfrm>
            <a:off x="5135650" y="-2"/>
            <a:ext cx="3929050" cy="320690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1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FFFF"/>
            </a:gs>
            <a:gs pos="40000">
              <a:srgbClr val="FFFFFF"/>
            </a:gs>
            <a:gs pos="100000">
              <a:srgbClr val="FFF2CC"/>
            </a:gs>
          </a:gsLst>
          <a:lin ang="5400700" scaled="0"/>
        </a:gradFill>
        <a:effectLst/>
      </p:bgPr>
    </p:bg>
    <p:spTree>
      <p:nvGrpSpPr>
        <p:cNvPr xmlns:c="http://schemas.openxmlformats.org/drawingml/2006/chart" xmlns:pic="http://schemas.openxmlformats.org/drawingml/2006/picture" xmlns:dgm="http://schemas.openxmlformats.org/drawingml/2006/diagram" id="1" name="Shape 50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10" name="Google Shape;510;p50"/>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600" u="none">
                <a:solidFill>
                  <a:srgbClr val="000000"/>
                </a:solidFill>
                <a:uFillTx/>
                <a:latin typeface="Fira Sans"/>
                <a:ea typeface="Fira Sans"/>
                <a:cs typeface="Fira Sans"/>
                <a:sym typeface="Fira Sans"/>
              </a:rPr>
              <a:t>立法會</a:t>
            </a:r>
            <a:endParaRPr b="1" cap="none" i="0" strike="noStrike" sz="3600" u="none">
              <a:solidFill>
                <a:srgbClr val="000000"/>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511" name="Google Shape;511;p50"/>
          <p:cNvSpPr xmlns:c="http://schemas.openxmlformats.org/drawingml/2006/chart" xmlns:pic="http://schemas.openxmlformats.org/drawingml/2006/picture" xmlns:dgm="http://schemas.openxmlformats.org/drawingml/2006/diagram" txBox="1">
            <a:spLocks noGrp="1"/>
          </p:cNvSpPr>
          <p:nvPr>
            <p:ph idx="4294967295" type="body"/>
          </p:nvPr>
        </p:nvSpPr>
        <p:spPr xmlns:c="http://schemas.openxmlformats.org/drawingml/2006/chart" xmlns:pic="http://schemas.openxmlformats.org/drawingml/2006/picture" xmlns:dgm="http://schemas.openxmlformats.org/drawingml/2006/diagram">
          <a:xfrm>
            <a:off x="849000" y="1243374"/>
            <a:ext cx="7446000" cy="30225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419100" lvl="0" marL="457200" marR="0" rtl="0">
              <a:lnSpc>
                <a:spcPct val="100000"/>
              </a:lnSpc>
              <a:spcBef>
                <a:spcPts val="600"/>
              </a:spcBef>
              <a:spcAft>
                <a:spcPts val="0"/>
              </a:spcAft>
              <a:buClr>
                <a:srgbClr val="000000"/>
              </a:buClr>
              <a:buSzPts val="3000"/>
              <a:buFont typeface="Fira Sans"/>
              <a:buChar char="❖"/>
            </a:pPr>
            <a:r>
              <a:rPr b="1" cap="none" i="0" lang="en-GB" strike="noStrike" sz="3000" u="none">
                <a:solidFill>
                  <a:srgbClr val="000000"/>
                </a:solidFill>
                <a:uFillTx/>
                <a:latin typeface="Fira Sans"/>
                <a:ea typeface="Fira Sans"/>
                <a:cs typeface="Fira Sans"/>
                <a:sym typeface="Fira Sans"/>
              </a:rPr>
              <a:t>什麽是立法會？</a:t>
            </a:r>
            <a:endParaRPr b="1" cap="none" i="0" strike="noStrike" sz="3000" u="none">
              <a:solidFill>
                <a:srgbClr val="000000"/>
              </a:solidFill>
              <a:uFillTx/>
              <a:latin typeface="Fira Sans"/>
              <a:ea typeface="Fira Sans"/>
              <a:cs typeface="Fira Sans"/>
              <a:sym typeface="Fira Sans"/>
            </a:endParaRPr>
          </a:p>
          <a:p>
            <a:pPr algn="l" indent="-419100" lvl="0" marL="457200" marR="0" rtl="0">
              <a:lnSpc>
                <a:spcPct val="100000"/>
              </a:lnSpc>
              <a:spcBef>
                <a:spcPts val="0"/>
              </a:spcBef>
              <a:spcAft>
                <a:spcPts val="0"/>
              </a:spcAft>
              <a:buClr>
                <a:srgbClr val="000000"/>
              </a:buClr>
              <a:buSzPts val="3000"/>
              <a:buFont typeface="Fira Sans"/>
              <a:buChar char="❖"/>
            </a:pPr>
            <a:r>
              <a:rPr b="1" cap="none" i="0" lang="en-GB" strike="noStrike" sz="3000" u="none">
                <a:solidFill>
                  <a:srgbClr val="000000"/>
                </a:solidFill>
                <a:uFillTx/>
                <a:latin typeface="Fira Sans"/>
                <a:ea typeface="Fira Sans"/>
                <a:cs typeface="Fira Sans"/>
                <a:sym typeface="Fira Sans"/>
              </a:rPr>
              <a:t>三權分立</a:t>
            </a:r>
            <a:endParaRPr b="1" cap="none" i="0" strike="noStrike" sz="3000" u="none">
              <a:solidFill>
                <a:srgbClr val="000000"/>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1" cap="none" i="0" strike="noStrike" sz="3000" u="none">
              <a:solidFill>
                <a:srgbClr val="000000"/>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1" cap="none" i="0" strike="noStrike" sz="3000" u="none">
              <a:solidFill>
                <a:srgbClr val="000000"/>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1" cap="none" i="0" strike="noStrike" sz="3000" u="none">
              <a:solidFill>
                <a:srgbClr val="000000"/>
              </a:solidFill>
              <a:uFillTx/>
              <a:latin typeface="Fira Sans"/>
              <a:ea typeface="Fira Sans"/>
              <a:cs typeface="Fira Sans"/>
              <a:sym typeface="Fira Sans"/>
            </a:endParaRPr>
          </a:p>
          <a:p>
            <a:pPr algn="l" indent="0" lvl="0" marL="457200" marR="0" rtl="0">
              <a:lnSpc>
                <a:spcPct val="100000"/>
              </a:lnSpc>
              <a:spcBef>
                <a:spcPts val="600"/>
              </a:spcBef>
              <a:spcAft>
                <a:spcPts val="0"/>
              </a:spcAft>
              <a:buClr>
                <a:srgbClr val="B1E1F5"/>
              </a:buClr>
              <a:buSzPts val="2200"/>
              <a:buFont typeface="Fira Sans Light"/>
              <a:buNone/>
            </a:pPr>
            <a:endParaRPr b="1" cap="none" i="0" strike="noStrike" sz="3000" u="none">
              <a:solidFill>
                <a:srgbClr val="FFFFFF"/>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0" cap="none" i="0" strike="noStrike" sz="3000" u="none">
              <a:solidFill>
                <a:srgbClr val="FFFFFF"/>
              </a:solidFill>
              <a:uFillTx/>
              <a:latin typeface="Fira Sans Light"/>
              <a:ea typeface="Fira Sans Light"/>
              <a:cs typeface="Fira Sans Light"/>
              <a:sym typeface="Fira Sans Light"/>
            </a:endParaRPr>
          </a:p>
          <a:p>
            <a:pPr algn="l" indent="0" lvl="0" marL="457200" marR="0" rtl="0">
              <a:lnSpc>
                <a:spcPct val="100000"/>
              </a:lnSpc>
              <a:spcBef>
                <a:spcPts val="600"/>
              </a:spcBef>
              <a:spcAft>
                <a:spcPts val="0"/>
              </a:spcAft>
              <a:buClr>
                <a:srgbClr val="B1E1F5"/>
              </a:buClr>
              <a:buSzPts val="2200"/>
              <a:buFont typeface="Fira Sans Light"/>
              <a:buNone/>
            </a:pPr>
            <a:endParaRPr b="0" cap="none" i="0" strike="noStrike" sz="2200" u="none">
              <a:solidFill>
                <a:srgbClr val="FFFFFF"/>
              </a:solidFill>
              <a:uFillTx/>
              <a:latin typeface="Fira Sans Light"/>
              <a:ea typeface="Fira Sans Light"/>
              <a:cs typeface="Fira Sans Light"/>
              <a:sym typeface="Fira Sans Light"/>
            </a:endParaRPr>
          </a:p>
        </p:txBody>
      </p:sp>
      <p:sp>
        <p:nvSpPr>
          <p:cNvPr xmlns:c="http://schemas.openxmlformats.org/drawingml/2006/chart" xmlns:pic="http://schemas.openxmlformats.org/drawingml/2006/picture" xmlns:dgm="http://schemas.openxmlformats.org/drawingml/2006/diagram" id="512" name="Google Shape;512;p5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845500" y="2896825"/>
            <a:ext cx="2262600" cy="1872300"/>
          </a:xfrm>
          <a:prstGeom prst="rect">
            <a:avLst/>
          </a:prstGeom>
          <a:solidFill>
            <a:srgbClr val="FFE599"/>
          </a:solidFill>
          <a:ln cap="flat" cmpd="sng" w="28575">
            <a:solidFill>
              <a:srgbClr val="9FC5E8"/>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13" name="Google Shape;513;p5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60275" y="2602925"/>
            <a:ext cx="1836000" cy="724800"/>
          </a:xfrm>
          <a:prstGeom prst="wedgeRoundRectCallout">
            <a:avLst>
              <a:gd fmla="val -21030" name="adj1"/>
              <a:gd fmla="val 64732" name="adj2"/>
              <a:gd fmla="val 0" name="adj3"/>
            </a:avLst>
          </a:prstGeom>
          <a:solidFill>
            <a:srgbClr val="CFE2F3"/>
          </a:solidFill>
          <a:ln cap="flat" cmpd="sng" w="28575">
            <a:solidFill>
              <a:srgbClr val="C27BA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14" name="Google Shape;514;p5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639100" y="2896925"/>
            <a:ext cx="2262600" cy="1872300"/>
          </a:xfrm>
          <a:prstGeom prst="rect">
            <a:avLst/>
          </a:prstGeom>
          <a:solidFill>
            <a:srgbClr val="FFE599"/>
          </a:solidFill>
          <a:ln cap="flat" cmpd="sng" w="28575">
            <a:solidFill>
              <a:srgbClr val="9FC5E8"/>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15" name="Google Shape;515;p5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453875" y="2602925"/>
            <a:ext cx="1836000" cy="724800"/>
          </a:xfrm>
          <a:prstGeom prst="wedgeRoundRectCallout">
            <a:avLst>
              <a:gd fmla="val -21030" name="adj1"/>
              <a:gd fmla="val 64732" name="adj2"/>
              <a:gd fmla="val 0" name="adj3"/>
            </a:avLst>
          </a:prstGeom>
          <a:solidFill>
            <a:srgbClr val="CFE2F3"/>
          </a:solidFill>
          <a:ln cap="flat" cmpd="sng" w="28575">
            <a:solidFill>
              <a:srgbClr val="C27BA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16" name="Google Shape;516;p5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432700" y="2896825"/>
            <a:ext cx="2262600" cy="1872300"/>
          </a:xfrm>
          <a:prstGeom prst="rect">
            <a:avLst/>
          </a:prstGeom>
          <a:solidFill>
            <a:srgbClr val="FFE599"/>
          </a:solidFill>
          <a:ln cap="flat" cmpd="sng" w="28575">
            <a:solidFill>
              <a:srgbClr val="9FC5E8"/>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17" name="Google Shape;517;p50"/>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183050" y="2553725"/>
            <a:ext cx="1836000" cy="724800"/>
          </a:xfrm>
          <a:prstGeom prst="wedgeRoundRectCallout">
            <a:avLst>
              <a:gd fmla="val -21030" name="adj1"/>
              <a:gd fmla="val 64732" name="adj2"/>
              <a:gd fmla="val 0" name="adj3"/>
            </a:avLst>
          </a:prstGeom>
          <a:solidFill>
            <a:srgbClr val="CFE2F3"/>
          </a:solidFill>
          <a:ln cap="flat" cmpd="sng" w="28575">
            <a:solidFill>
              <a:srgbClr val="C27BA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18" name="Google Shape;518;p5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937575" y="2658425"/>
            <a:ext cx="1014000" cy="5154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3000"/>
              <a:buFont typeface="Arial"/>
              <a:buNone/>
            </a:pPr>
            <a:r>
              <a:rPr b="0" cap="none" i="0" lang="en-GB" strike="noStrike" sz="3000" u="none">
                <a:solidFill>
                  <a:srgbClr val="000000"/>
                </a:solidFill>
                <a:uFillTx/>
                <a:latin typeface="Fira Sans"/>
                <a:ea typeface="Fira Sans"/>
                <a:cs typeface="Fira Sans"/>
                <a:sym typeface="Fira Sans"/>
              </a:rPr>
              <a:t>行政</a:t>
            </a:r>
            <a:endParaRPr b="0" cap="none" i="0" strike="noStrike" sz="3000" u="none">
              <a:solidFill>
                <a:srgbClr val="000000"/>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519" name="Google Shape;519;p5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592525" y="2658425"/>
            <a:ext cx="1014000" cy="613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3000"/>
              <a:buFont typeface="Arial"/>
              <a:buNone/>
            </a:pPr>
            <a:r>
              <a:rPr b="0" cap="none" i="0" lang="en-GB" strike="noStrike" sz="3000" u="none">
                <a:solidFill>
                  <a:srgbClr val="000000"/>
                </a:solidFill>
                <a:uFillTx/>
                <a:latin typeface="Fira Sans"/>
                <a:ea typeface="Fira Sans"/>
                <a:cs typeface="Fira Sans"/>
                <a:sym typeface="Fira Sans"/>
              </a:rPr>
              <a:t>立法</a:t>
            </a:r>
            <a:endParaRPr b="0" cap="none" i="0" strike="noStrike" sz="3000" u="none">
              <a:solidFill>
                <a:srgbClr val="000000"/>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520" name="Google Shape;520;p5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6514450" y="2638325"/>
            <a:ext cx="1014000" cy="5556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3000"/>
              <a:buFont typeface="Arial"/>
              <a:buNone/>
            </a:pPr>
            <a:r>
              <a:rPr b="0" cap="none" i="0" lang="en-GB" strike="noStrike" sz="3000" u="none">
                <a:solidFill>
                  <a:srgbClr val="000000"/>
                </a:solidFill>
                <a:uFillTx/>
                <a:latin typeface="Fira Sans"/>
                <a:ea typeface="Fira Sans"/>
                <a:cs typeface="Fira Sans"/>
                <a:sym typeface="Fira Sans"/>
              </a:rPr>
              <a:t>司法</a:t>
            </a:r>
            <a:endParaRPr b="0" cap="none" i="0" strike="noStrike" sz="3000" u="none">
              <a:solidFill>
                <a:srgbClr val="000000"/>
              </a:solidFill>
              <a:uFillTx/>
              <a:latin typeface="Fira Sans"/>
              <a:ea typeface="Fira Sans"/>
              <a:cs typeface="Fira Sans"/>
              <a:sym typeface="Fira Sans"/>
            </a:endParaRPr>
          </a:p>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21" name="Google Shape;521;p5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843500" y="3412175"/>
            <a:ext cx="2203800" cy="1018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419100" lvl="0" marL="457200" marR="0" rtl="0">
              <a:lnSpc>
                <a:spcPct val="138000"/>
              </a:lnSpc>
              <a:spcBef>
                <a:spcPts val="0"/>
              </a:spcBef>
              <a:spcAft>
                <a:spcPts val="0"/>
              </a:spcAft>
              <a:buClr>
                <a:srgbClr val="000000"/>
              </a:buClr>
              <a:buSzPts val="3000"/>
              <a:buFont typeface="Roboto"/>
              <a:buChar char="-"/>
            </a:pPr>
            <a:r>
              <a:rPr b="0" cap="none" i="0" lang="en-GB" strike="noStrike" sz="3000" u="none">
                <a:solidFill>
                  <a:srgbClr val="000000"/>
                </a:solidFill>
                <a:uFillTx/>
                <a:latin typeface="Roboto"/>
                <a:ea typeface="Roboto"/>
                <a:cs typeface="Roboto"/>
                <a:sym typeface="Roboto"/>
              </a:rPr>
              <a:t>執行法例</a:t>
            </a:r>
            <a:endParaRPr b="0" cap="none" i="0" strike="noStrike" sz="3000" u="none">
              <a:solidFill>
                <a:srgbClr val="000000"/>
              </a:solidFill>
              <a:uFillTx/>
              <a:latin typeface="Roboto"/>
              <a:ea typeface="Roboto"/>
              <a:cs typeface="Roboto"/>
              <a:sym typeface="Roboto"/>
            </a:endParaRPr>
          </a:p>
          <a:p>
            <a:pPr algn="l" indent="-419100" lvl="0" marL="457200" marR="0" rtl="0">
              <a:lnSpc>
                <a:spcPct val="138000"/>
              </a:lnSpc>
              <a:spcBef>
                <a:spcPts val="0"/>
              </a:spcBef>
              <a:spcAft>
                <a:spcPts val="0"/>
              </a:spcAft>
              <a:buClr>
                <a:srgbClr val="000000"/>
              </a:buClr>
              <a:buSzPts val="3000"/>
              <a:buFont typeface="Roboto"/>
              <a:buChar char="-"/>
            </a:pPr>
            <a:r>
              <a:rPr b="0" cap="none" i="0" lang="en-GB" strike="noStrike" sz="3000" u="none">
                <a:solidFill>
                  <a:srgbClr val="000000"/>
                </a:solidFill>
                <a:uFillTx/>
                <a:latin typeface="Roboto"/>
                <a:ea typeface="Roboto"/>
                <a:cs typeface="Roboto"/>
                <a:sym typeface="Roboto"/>
              </a:rPr>
              <a:t>制定政策</a:t>
            </a:r>
            <a:endParaRPr b="0" cap="none" i="0" strike="noStrike" sz="3000" u="none">
              <a:solidFill>
                <a:srgbClr val="000000"/>
              </a:solidFill>
              <a:uFillTx/>
              <a:latin typeface="Roboto"/>
              <a:ea typeface="Roboto"/>
              <a:cs typeface="Roboto"/>
              <a:sym typeface="Roboto"/>
            </a:endParaRPr>
          </a:p>
          <a:p>
            <a:pPr algn="l" indent="0" lvl="0" marL="0" marR="0" rtl="0">
              <a:lnSpc>
                <a:spcPct val="115000"/>
              </a:lnSpc>
              <a:spcBef>
                <a:spcPts val="0"/>
              </a:spcBef>
              <a:spcAft>
                <a:spcPts val="0"/>
              </a:spcAft>
              <a:buClr>
                <a:schemeClr val="dk1"/>
              </a:buClr>
              <a:buSzPts val="1100"/>
              <a:buFont typeface="Arial"/>
              <a:buNone/>
            </a:pPr>
            <a:endParaRPr b="0" cap="none" i="0" strike="noStrike" sz="1400" u="none">
              <a:solidFill>
                <a:srgbClr val="FFFFFF"/>
              </a:solidFill>
              <a:uFillTx/>
              <a:latin typeface="Roboto"/>
              <a:ea typeface="Roboto"/>
              <a:cs typeface="Roboto"/>
              <a:sym typeface="Roboto"/>
            </a:endParaRPr>
          </a:p>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22" name="Google Shape;522;p5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6432700" y="3412175"/>
            <a:ext cx="2518200" cy="11589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419100" lvl="0" marL="457200" marR="0" rtl="0">
              <a:lnSpc>
                <a:spcPct val="100000"/>
              </a:lnSpc>
              <a:spcBef>
                <a:spcPts val="0"/>
              </a:spcBef>
              <a:spcAft>
                <a:spcPts val="0"/>
              </a:spcAft>
              <a:buClr>
                <a:srgbClr val="000000"/>
              </a:buClr>
              <a:buSzPts val="3000"/>
              <a:buFont typeface="Roboto"/>
              <a:buChar char="-"/>
            </a:pPr>
            <a:r>
              <a:rPr b="0" cap="none" i="0" lang="en-GB" strike="noStrike" sz="3000" u="none">
                <a:solidFill>
                  <a:srgbClr val="000000"/>
                </a:solidFill>
                <a:uFillTx/>
                <a:latin typeface="Roboto"/>
                <a:ea typeface="Roboto"/>
                <a:cs typeface="Roboto"/>
                <a:sym typeface="Roboto"/>
              </a:rPr>
              <a:t>解釋法律</a:t>
            </a:r>
            <a:endParaRPr b="0" cap="none" i="0" strike="noStrike" sz="3000" u="none">
              <a:solidFill>
                <a:srgbClr val="000000"/>
              </a:solidFill>
              <a:uFillTx/>
              <a:latin typeface="Roboto"/>
              <a:ea typeface="Roboto"/>
              <a:cs typeface="Roboto"/>
              <a:sym typeface="Roboto"/>
            </a:endParaRPr>
          </a:p>
          <a:p>
            <a:pPr algn="l" indent="-419100" lvl="0" marL="457200" marR="0" rtl="0">
              <a:lnSpc>
                <a:spcPct val="100000"/>
              </a:lnSpc>
              <a:spcBef>
                <a:spcPts val="0"/>
              </a:spcBef>
              <a:spcAft>
                <a:spcPts val="0"/>
              </a:spcAft>
              <a:buClr>
                <a:srgbClr val="000000"/>
              </a:buClr>
              <a:buSzPts val="3000"/>
              <a:buFont typeface="Roboto"/>
              <a:buChar char="-"/>
            </a:pPr>
            <a:r>
              <a:rPr b="0" cap="none" i="0" lang="en-GB" strike="noStrike" sz="3000" u="none">
                <a:solidFill>
                  <a:srgbClr val="000000"/>
                </a:solidFill>
                <a:uFillTx/>
                <a:latin typeface="Roboto"/>
                <a:ea typeface="Roboto"/>
                <a:cs typeface="Roboto"/>
                <a:sym typeface="Roboto"/>
              </a:rPr>
              <a:t>裁決法律糾紛</a:t>
            </a:r>
            <a:endParaRPr b="0" cap="none" i="0" strike="noStrike" sz="3000" u="none">
              <a:solidFill>
                <a:srgbClr val="000000"/>
              </a:solidFill>
              <a:uFillTx/>
              <a:latin typeface="Roboto"/>
              <a:ea typeface="Roboto"/>
              <a:cs typeface="Roboto"/>
              <a:sym typeface="Roboto"/>
            </a:endParaRPr>
          </a:p>
          <a:p>
            <a:pPr algn="l" indent="762000" lvl="0" marL="0" marR="0" rtl="0">
              <a:lnSpc>
                <a:spcPct val="115000"/>
              </a:lnSpc>
              <a:spcBef>
                <a:spcPts val="0"/>
              </a:spcBef>
              <a:spcAft>
                <a:spcPts val="0"/>
              </a:spcAft>
              <a:buClr>
                <a:schemeClr val="dk1"/>
              </a:buClr>
              <a:buSzPts val="1100"/>
              <a:buFont typeface="Arial"/>
              <a:buNone/>
            </a:pPr>
            <a:endParaRPr b="0" cap="none" i="0" strike="noStrike" sz="1400" u="none">
              <a:solidFill>
                <a:srgbClr val="FFFFFF"/>
              </a:solidFill>
              <a:uFillTx/>
              <a:latin typeface="Roboto"/>
              <a:ea typeface="Roboto"/>
              <a:cs typeface="Roboto"/>
              <a:sym typeface="Roboto"/>
            </a:endParaRPr>
          </a:p>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pic>
        <p:nvPicPr>
          <p:cNvPr xmlns:c="http://schemas.openxmlformats.org/drawingml/2006/chart" xmlns:pic="http://schemas.openxmlformats.org/drawingml/2006/picture" xmlns:dgm="http://schemas.openxmlformats.org/drawingml/2006/diagram" id="523" name="Google Shape;523;p50"/>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3841088" y="3195750"/>
            <a:ext cx="1919425" cy="145165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518"/>
                                        </p:tgtEl>
                                        <p:attrNameLst>
                                          <p:attrName>style.visibility</p:attrName>
                                        </p:attrNameLst>
                                      </p:cBhvr>
                                      <p:to>
                                        <p:strVal val="visible"/>
                                      </p:to>
                                    </p:set>
                                    <p:animEffect filter="fade" transition="in">
                                      <p:cBhvr>
                                        <p:cTn dur="1000" id="7"/>
                                        <p:tgtEl>
                                          <p:spTgt spid="518"/>
                                        </p:tgtEl>
                                      </p:cBhvr>
                                    </p:animEffect>
                                  </p:childTnLst>
                                </p:cTn>
                              </p:par>
                              <p:par>
                                <p:cTn fill="hold" id="8" nodeType="withEffect" presetClass="entr" presetID="10" presetSubtype="0">
                                  <p:stCondLst>
                                    <p:cond delay="0"/>
                                  </p:stCondLst>
                                  <p:childTnLst>
                                    <p:set>
                                      <p:cBhvr>
                                        <p:cTn dur="1" fill="hold" id="9">
                                          <p:stCondLst>
                                            <p:cond delay="0"/>
                                          </p:stCondLst>
                                        </p:cTn>
                                        <p:tgtEl>
                                          <p:spTgt spid="519"/>
                                        </p:tgtEl>
                                        <p:attrNameLst>
                                          <p:attrName>style.visibility</p:attrName>
                                        </p:attrNameLst>
                                      </p:cBhvr>
                                      <p:to>
                                        <p:strVal val="visible"/>
                                      </p:to>
                                    </p:set>
                                    <p:animEffect filter="fade" transition="in">
                                      <p:cBhvr>
                                        <p:cTn dur="1000" id="10"/>
                                        <p:tgtEl>
                                          <p:spTgt spid="519"/>
                                        </p:tgtEl>
                                      </p:cBhvr>
                                    </p:animEffect>
                                  </p:childTnLst>
                                </p:cTn>
                              </p:par>
                              <p:par>
                                <p:cTn fill="hold" id="11" nodeType="withEffect" presetClass="entr" presetID="10" presetSubtype="0">
                                  <p:stCondLst>
                                    <p:cond delay="0"/>
                                  </p:stCondLst>
                                  <p:childTnLst>
                                    <p:set>
                                      <p:cBhvr>
                                        <p:cTn dur="1" fill="hold" id="12">
                                          <p:stCondLst>
                                            <p:cond delay="0"/>
                                          </p:stCondLst>
                                        </p:cTn>
                                        <p:tgtEl>
                                          <p:spTgt spid="520"/>
                                        </p:tgtEl>
                                        <p:attrNameLst>
                                          <p:attrName>style.visibility</p:attrName>
                                        </p:attrNameLst>
                                      </p:cBhvr>
                                      <p:to>
                                        <p:strVal val="visible"/>
                                      </p:to>
                                    </p:set>
                                    <p:animEffect filter="fade" transition="in">
                                      <p:cBhvr>
                                        <p:cTn dur="1000" id="13"/>
                                        <p:tgtEl>
                                          <p:spTgt spid="520"/>
                                        </p:tgtEl>
                                      </p:cBhvr>
                                    </p:animEffect>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10" presetSubtype="0">
                                  <p:stCondLst>
                                    <p:cond delay="0"/>
                                  </p:stCondLst>
                                  <p:childTnLst>
                                    <p:set>
                                      <p:cBhvr>
                                        <p:cTn dur="1" fill="hold" id="17">
                                          <p:stCondLst>
                                            <p:cond delay="0"/>
                                          </p:stCondLst>
                                        </p:cTn>
                                        <p:tgtEl>
                                          <p:spTgt spid="521"/>
                                        </p:tgtEl>
                                        <p:attrNameLst>
                                          <p:attrName>style.visibility</p:attrName>
                                        </p:attrNameLst>
                                      </p:cBhvr>
                                      <p:to>
                                        <p:strVal val="visible"/>
                                      </p:to>
                                    </p:set>
                                    <p:animEffect filter="fade" transition="in">
                                      <p:cBhvr>
                                        <p:cTn dur="1000" id="18"/>
                                        <p:tgtEl>
                                          <p:spTgt spid="521"/>
                                        </p:tgtEl>
                                      </p:cBhvr>
                                    </p:animEffect>
                                  </p:childTnLst>
                                </p:cTn>
                              </p:par>
                              <p:par>
                                <p:cTn fill="hold" id="19" nodeType="withEffect" presetClass="entr" presetID="10" presetSubtype="0">
                                  <p:stCondLst>
                                    <p:cond delay="0"/>
                                  </p:stCondLst>
                                  <p:childTnLst>
                                    <p:set>
                                      <p:cBhvr>
                                        <p:cTn dur="1" fill="hold" id="20">
                                          <p:stCondLst>
                                            <p:cond delay="0"/>
                                          </p:stCondLst>
                                        </p:cTn>
                                        <p:tgtEl>
                                          <p:spTgt spid="522"/>
                                        </p:tgtEl>
                                        <p:attrNameLst>
                                          <p:attrName>style.visibility</p:attrName>
                                        </p:attrNameLst>
                                      </p:cBhvr>
                                      <p:to>
                                        <p:strVal val="visible"/>
                                      </p:to>
                                    </p:set>
                                    <p:animEffect filter="fade" transition="in">
                                      <p:cBhvr>
                                        <p:cTn dur="1000" id="21"/>
                                        <p:tgtEl>
                                          <p:spTgt spid="522"/>
                                        </p:tgtEl>
                                      </p:cBhvr>
                                    </p:animEffect>
                                  </p:childTnLst>
                                </p:cTn>
                              </p:par>
                            </p:childTnLst>
                          </p:cTn>
                        </p:par>
                      </p:childTnLst>
                    </p:cTn>
                  </p:par>
                  <p:par>
                    <p:cTn fill="hold" id="22">
                      <p:stCondLst>
                        <p:cond delay="indefinite"/>
                      </p:stCondLst>
                      <p:childTnLst>
                        <p:par>
                          <p:cTn fill="hold" id="23">
                            <p:stCondLst>
                              <p:cond delay="0"/>
                            </p:stCondLst>
                            <p:childTnLst>
                              <p:par>
                                <p:cTn fill="hold" id="24" nodeType="clickEffect" presetClass="entr" presetID="23" presetSubtype="16">
                                  <p:stCondLst>
                                    <p:cond delay="0"/>
                                  </p:stCondLst>
                                  <p:childTnLst>
                                    <p:set>
                                      <p:cBhvr>
                                        <p:cTn dur="1" fill="hold" id="25">
                                          <p:stCondLst>
                                            <p:cond delay="0"/>
                                          </p:stCondLst>
                                        </p:cTn>
                                        <p:tgtEl>
                                          <p:spTgt spid="523"/>
                                        </p:tgtEl>
                                        <p:attrNameLst>
                                          <p:attrName>style.visibility</p:attrName>
                                        </p:attrNameLst>
                                      </p:cBhvr>
                                      <p:to>
                                        <p:strVal val="visible"/>
                                      </p:to>
                                    </p:set>
                                    <p:anim calcmode="lin" valueType="num">
                                      <p:cBhvr additive="base">
                                        <p:cTn dur="1000" id="26"/>
                                        <p:tgtEl>
                                          <p:spTgt spid="523"/>
                                        </p:tgtEl>
                                        <p:attrNameLst>
                                          <p:attrName>ppt_w</p:attrName>
                                        </p:attrNameLst>
                                      </p:cBhvr>
                                      <p:tavLst>
                                        <p:tav tm="0">
                                          <p:val>
                                            <p:strVal val="0"/>
                                          </p:val>
                                        </p:tav>
                                        <p:tav tm="100000">
                                          <p:val>
                                            <p:strVal val="#ppt_w"/>
                                          </p:val>
                                        </p:tav>
                                      </p:tavLst>
                                    </p:anim>
                                    <p:anim calcmode="lin" valueType="num">
                                      <p:cBhvr additive="base">
                                        <p:cTn dur="1000" id="27"/>
                                        <p:tgtEl>
                                          <p:spTgt spid="523"/>
                                        </p:tgtEl>
                                        <p:attrNameLst>
                                          <p:attrName>ppt_h</p:attrName>
                                        </p:attrNameLst>
                                      </p:cBhvr>
                                      <p:tavLst>
                                        <p:tav tm="0">
                                          <p:val>
                                            <p:str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FFFF"/>
            </a:gs>
            <a:gs pos="40000">
              <a:srgbClr val="FFFFFF"/>
            </a:gs>
            <a:gs pos="100000">
              <a:srgbClr val="FFF2CC"/>
            </a:gs>
          </a:gsLst>
          <a:lin ang="5400700" scaled="0"/>
        </a:gradFill>
        <a:effectLst/>
      </p:bgPr>
    </p:bg>
    <p:spTree>
      <p:nvGrpSpPr>
        <p:cNvPr xmlns:c="http://schemas.openxmlformats.org/drawingml/2006/chart" xmlns:pic="http://schemas.openxmlformats.org/drawingml/2006/picture" xmlns:dgm="http://schemas.openxmlformats.org/drawingml/2006/diagram" id="1" name="Shape 52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28" name="Google Shape;528;p51"/>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600" u="none">
                <a:solidFill>
                  <a:srgbClr val="000000"/>
                </a:solidFill>
                <a:uFillTx/>
                <a:latin typeface="Fira Sans"/>
                <a:ea typeface="Fira Sans"/>
                <a:cs typeface="Fira Sans"/>
                <a:sym typeface="Fira Sans"/>
              </a:rPr>
              <a:t>立法會的運作</a:t>
            </a:r>
            <a:endParaRPr b="1" cap="none" i="0" strike="noStrike" sz="3600" u="none">
              <a:solidFill>
                <a:srgbClr val="000000"/>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529" name="Google Shape;529;p51"/>
          <p:cNvSpPr xmlns:c="http://schemas.openxmlformats.org/drawingml/2006/chart" xmlns:pic="http://schemas.openxmlformats.org/drawingml/2006/picture" xmlns:dgm="http://schemas.openxmlformats.org/drawingml/2006/diagram" txBox="1">
            <a:spLocks noGrp="1"/>
          </p:cNvSpPr>
          <p:nvPr>
            <p:ph idx="4294967295" type="body"/>
          </p:nvPr>
        </p:nvSpPr>
        <p:spPr xmlns:c="http://schemas.openxmlformats.org/drawingml/2006/chart" xmlns:pic="http://schemas.openxmlformats.org/drawingml/2006/picture" xmlns:dgm="http://schemas.openxmlformats.org/drawingml/2006/diagram">
          <a:xfrm>
            <a:off x="849000" y="1059600"/>
            <a:ext cx="7723800" cy="33351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419100" lvl="0" marL="457200" marR="0" rtl="0">
              <a:lnSpc>
                <a:spcPct val="100000"/>
              </a:lnSpc>
              <a:spcBef>
                <a:spcPts val="600"/>
              </a:spcBef>
              <a:spcAft>
                <a:spcPts val="0"/>
              </a:spcAft>
              <a:buClr>
                <a:srgbClr val="000000"/>
              </a:buClr>
              <a:buSzPts val="3000"/>
              <a:buFont typeface="Fira Sans Light"/>
              <a:buChar char="❖"/>
            </a:pPr>
            <a:r>
              <a:rPr b="0" cap="none" i="0" lang="en-GB" strike="noStrike" sz="3000" u="none">
                <a:solidFill>
                  <a:srgbClr val="000000"/>
                </a:solidFill>
                <a:uFillTx/>
                <a:latin typeface="Fira Sans Light"/>
                <a:ea typeface="Fira Sans Light"/>
                <a:cs typeface="Fira Sans Light"/>
                <a:sym typeface="Fira Sans Light"/>
              </a:rPr>
              <a:t>香港立法會由1843成立，議員由港督委任</a:t>
            </a:r>
            <a:endParaRPr b="0" cap="none" i="0" strike="noStrike" sz="3000" u="none">
              <a:solidFill>
                <a:srgbClr val="000000"/>
              </a:solidFill>
              <a:uFillTx/>
              <a:latin typeface="Fira Sans Light"/>
              <a:ea typeface="Fira Sans Light"/>
              <a:cs typeface="Fira Sans Light"/>
              <a:sym typeface="Fira Sans Light"/>
            </a:endParaRPr>
          </a:p>
          <a:p>
            <a:pPr algn="l" indent="-419100" lvl="0" marL="457200" marR="0" rtl="0">
              <a:lnSpc>
                <a:spcPct val="100000"/>
              </a:lnSpc>
              <a:spcBef>
                <a:spcPts val="0"/>
              </a:spcBef>
              <a:spcAft>
                <a:spcPts val="0"/>
              </a:spcAft>
              <a:buClr>
                <a:srgbClr val="000000"/>
              </a:buClr>
              <a:buSzPts val="3000"/>
              <a:buFont typeface="Fira Sans Light"/>
              <a:buChar char="❖"/>
            </a:pPr>
            <a:r>
              <a:rPr b="0" cap="none" i="0" lang="en-GB" strike="noStrike" sz="3000" u="none">
                <a:solidFill>
                  <a:srgbClr val="000000"/>
                </a:solidFill>
                <a:uFillTx/>
                <a:latin typeface="Fira Sans Light"/>
                <a:ea typeface="Fira Sans Light"/>
                <a:cs typeface="Fira Sans Light"/>
                <a:sym typeface="Fira Sans Light"/>
              </a:rPr>
              <a:t>在1991年，立法會首次舉行直接選舉。</a:t>
            </a:r>
            <a:endParaRPr b="0" cap="none" i="0" strike="noStrike" sz="3000" u="none">
              <a:solidFill>
                <a:srgbClr val="000000"/>
              </a:solidFill>
              <a:uFillTx/>
              <a:latin typeface="Fira Sans Light"/>
              <a:ea typeface="Fira Sans Light"/>
              <a:cs typeface="Fira Sans Light"/>
              <a:sym typeface="Fira Sans Light"/>
            </a:endParaRPr>
          </a:p>
          <a:p>
            <a:pPr algn="l" indent="-419100" lvl="0" marL="457200" marR="0" rtl="0">
              <a:lnSpc>
                <a:spcPct val="100000"/>
              </a:lnSpc>
              <a:spcBef>
                <a:spcPts val="0"/>
              </a:spcBef>
              <a:spcAft>
                <a:spcPts val="0"/>
              </a:spcAft>
              <a:buClr>
                <a:srgbClr val="000000"/>
              </a:buClr>
              <a:buSzPts val="3000"/>
              <a:buFont typeface="Fira Sans Light"/>
              <a:buChar char="❖"/>
            </a:pPr>
            <a:r>
              <a:rPr b="0" cap="none" i="0" lang="en-GB" strike="noStrike" sz="3000" u="none">
                <a:solidFill>
                  <a:srgbClr val="000000"/>
                </a:solidFill>
                <a:uFillTx/>
                <a:latin typeface="Fira Sans Light"/>
                <a:ea typeface="Fira Sans Light"/>
                <a:cs typeface="Fira Sans Light"/>
                <a:sym typeface="Fira Sans Light"/>
              </a:rPr>
              <a:t>現在，立法會一共有70名議員（4年一屆)</a:t>
            </a:r>
            <a:endParaRPr b="0" cap="none" i="0" strike="noStrike" sz="3000" u="none">
              <a:solidFill>
                <a:srgbClr val="000000"/>
              </a:solidFill>
              <a:uFillTx/>
              <a:latin typeface="Fira Sans Light"/>
              <a:ea typeface="Fira Sans Light"/>
              <a:cs typeface="Fira Sans Light"/>
              <a:sym typeface="Fira Sans Light"/>
            </a:endParaRPr>
          </a:p>
          <a:p>
            <a:pPr algn="l" indent="-419100" lvl="1" marL="914400" marR="0" rtl="0">
              <a:lnSpc>
                <a:spcPct val="100000"/>
              </a:lnSpc>
              <a:spcBef>
                <a:spcPts val="0"/>
              </a:spcBef>
              <a:spcAft>
                <a:spcPts val="0"/>
              </a:spcAft>
              <a:buClr>
                <a:srgbClr val="000000"/>
              </a:buClr>
              <a:buSzPts val="3000"/>
              <a:buFont typeface="Fira Sans Light"/>
              <a:buChar char="➢"/>
            </a:pPr>
            <a:r>
              <a:rPr b="0" cap="none" i="0" lang="en-GB" strike="noStrike" sz="3000" u="none">
                <a:solidFill>
                  <a:srgbClr val="000000"/>
                </a:solidFill>
                <a:uFillTx/>
                <a:latin typeface="Fira Sans Light"/>
                <a:ea typeface="Fira Sans Light"/>
                <a:cs typeface="Fira Sans Light"/>
                <a:sym typeface="Fira Sans Light"/>
              </a:rPr>
              <a:t>３５名由地區直選產生</a:t>
            </a:r>
            <a:endParaRPr b="0" cap="none" i="0" strike="noStrike" sz="3000" u="none">
              <a:solidFill>
                <a:srgbClr val="000000"/>
              </a:solidFill>
              <a:uFillTx/>
              <a:latin typeface="Fira Sans Light"/>
              <a:ea typeface="Fira Sans Light"/>
              <a:cs typeface="Fira Sans Light"/>
              <a:sym typeface="Fira Sans Light"/>
            </a:endParaRPr>
          </a:p>
          <a:p>
            <a:pPr algn="l" indent="-419100" lvl="1" marL="914400" marR="0" rtl="0">
              <a:lnSpc>
                <a:spcPct val="100000"/>
              </a:lnSpc>
              <a:spcBef>
                <a:spcPts val="0"/>
              </a:spcBef>
              <a:spcAft>
                <a:spcPts val="0"/>
              </a:spcAft>
              <a:buClr>
                <a:srgbClr val="000000"/>
              </a:buClr>
              <a:buSzPts val="3000"/>
              <a:buFont typeface="Fira Sans Light"/>
              <a:buChar char="➢"/>
            </a:pPr>
            <a:r>
              <a:rPr b="0" cap="none" i="0" lang="en-GB" strike="noStrike" sz="3000" u="none">
                <a:solidFill>
                  <a:srgbClr val="000000"/>
                </a:solidFill>
                <a:uFillTx/>
                <a:latin typeface="Fira Sans Light"/>
                <a:ea typeface="Fira Sans Light"/>
                <a:cs typeface="Fira Sans Light"/>
                <a:sym typeface="Fira Sans Light"/>
              </a:rPr>
              <a:t>３５名由功能界別產生（其中有５位為超級區議員</a:t>
            </a:r>
            <a:endParaRPr b="0" cap="none" i="0" strike="noStrike" sz="3000" u="none">
              <a:solidFill>
                <a:srgbClr val="000000"/>
              </a:solidFill>
              <a:uFillTx/>
              <a:latin typeface="Fira Sans Light"/>
              <a:ea typeface="Fira Sans Light"/>
              <a:cs typeface="Fira Sans Light"/>
              <a:sym typeface="Fira Sans Light"/>
            </a:endParaRPr>
          </a:p>
          <a:p>
            <a:pPr algn="l" indent="0" lvl="0" marL="0" marR="0" rtl="0">
              <a:lnSpc>
                <a:spcPct val="100000"/>
              </a:lnSpc>
              <a:spcBef>
                <a:spcPts val="600"/>
              </a:spcBef>
              <a:spcAft>
                <a:spcPts val="0"/>
              </a:spcAft>
              <a:buClr>
                <a:srgbClr val="B1E1F5"/>
              </a:buClr>
              <a:buSzPts val="2200"/>
              <a:buFont typeface="Fira Sans Light"/>
              <a:buNone/>
            </a:pPr>
            <a:endParaRPr b="1" cap="none" i="0" strike="noStrike" sz="2200" u="none">
              <a:solidFill>
                <a:srgbClr val="000000"/>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1" cap="none" i="0" strike="noStrike" sz="2200" u="none">
              <a:solidFill>
                <a:srgbClr val="000000"/>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1" cap="none" i="0" strike="noStrike" sz="2200" u="none">
              <a:solidFill>
                <a:srgbClr val="000000"/>
              </a:solidFill>
              <a:uFillTx/>
              <a:latin typeface="Fira Sans"/>
              <a:ea typeface="Fira Sans"/>
              <a:cs typeface="Fira Sans"/>
              <a:sym typeface="Fira Sans"/>
            </a:endParaRPr>
          </a:p>
          <a:p>
            <a:pPr algn="l" indent="0" lvl="0" marL="457200" marR="0" rtl="0">
              <a:lnSpc>
                <a:spcPct val="100000"/>
              </a:lnSpc>
              <a:spcBef>
                <a:spcPts val="600"/>
              </a:spcBef>
              <a:spcAft>
                <a:spcPts val="0"/>
              </a:spcAft>
              <a:buClr>
                <a:srgbClr val="B1E1F5"/>
              </a:buClr>
              <a:buSzPts val="2200"/>
              <a:buFont typeface="Fira Sans Light"/>
              <a:buNone/>
            </a:pPr>
            <a:endParaRPr b="1" cap="none" i="0" strike="noStrike" sz="2200" u="none">
              <a:solidFill>
                <a:srgbClr val="FFFFFF"/>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0" cap="none" i="0" strike="noStrike" sz="2200" u="none">
              <a:solidFill>
                <a:srgbClr val="FFFFFF"/>
              </a:solidFill>
              <a:uFillTx/>
              <a:latin typeface="Fira Sans Light"/>
              <a:ea typeface="Fira Sans Light"/>
              <a:cs typeface="Fira Sans Light"/>
              <a:sym typeface="Fira Sans Light"/>
            </a:endParaRPr>
          </a:p>
          <a:p>
            <a:pPr algn="l" indent="0" lvl="0" marL="457200" marR="0" rtl="0">
              <a:lnSpc>
                <a:spcPct val="100000"/>
              </a:lnSpc>
              <a:spcBef>
                <a:spcPts val="600"/>
              </a:spcBef>
              <a:spcAft>
                <a:spcPts val="0"/>
              </a:spcAft>
              <a:buClr>
                <a:srgbClr val="B1E1F5"/>
              </a:buClr>
              <a:buSzPts val="2200"/>
              <a:buFont typeface="Fira Sans Light"/>
              <a:buNone/>
            </a:pPr>
            <a:endParaRPr b="0" cap="none" i="0" strike="noStrike" sz="2200" u="none">
              <a:solidFill>
                <a:srgbClr val="FFFFFF"/>
              </a:solidFill>
              <a:uFillTx/>
              <a:latin typeface="Fira Sans Light"/>
              <a:ea typeface="Fira Sans Light"/>
              <a:cs typeface="Fira Sans Light"/>
              <a:sym typeface="Fira Sans Light"/>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1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FFFF"/>
            </a:gs>
            <a:gs pos="40000">
              <a:srgbClr val="FFFFFF"/>
            </a:gs>
            <a:gs pos="100000">
              <a:srgbClr val="FFF2CC"/>
            </a:gs>
          </a:gsLst>
          <a:lin ang="5400700" scaled="0"/>
        </a:gradFill>
        <a:effectLst/>
      </p:bgPr>
    </p:bg>
    <p:spTree>
      <p:nvGrpSpPr>
        <p:cNvPr xmlns:c="http://schemas.openxmlformats.org/drawingml/2006/chart" xmlns:pic="http://schemas.openxmlformats.org/drawingml/2006/picture" xmlns:dgm="http://schemas.openxmlformats.org/drawingml/2006/diagram" id="1" name="Shape 53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34" name="Google Shape;534;p52"/>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600" u="none">
                <a:solidFill>
                  <a:srgbClr val="000000"/>
                </a:solidFill>
                <a:uFillTx/>
                <a:latin typeface="Fira Sans"/>
                <a:ea typeface="Fira Sans"/>
                <a:cs typeface="Fira Sans"/>
                <a:sym typeface="Fira Sans"/>
              </a:rPr>
              <a:t>立法會的選舉</a:t>
            </a:r>
            <a:endParaRPr b="1" cap="none" i="0" strike="noStrike" sz="3600" u="none">
              <a:solidFill>
                <a:srgbClr val="000000"/>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535" name="Google Shape;535;p52"/>
          <p:cNvSpPr xmlns:c="http://schemas.openxmlformats.org/drawingml/2006/chart" xmlns:pic="http://schemas.openxmlformats.org/drawingml/2006/picture" xmlns:dgm="http://schemas.openxmlformats.org/drawingml/2006/diagram" txBox="1">
            <a:spLocks noGrp="1"/>
          </p:cNvSpPr>
          <p:nvPr>
            <p:ph idx="4294967295" type="body"/>
          </p:nvPr>
        </p:nvSpPr>
        <p:spPr xmlns:c="http://schemas.openxmlformats.org/drawingml/2006/chart" xmlns:pic="http://schemas.openxmlformats.org/drawingml/2006/picture" xmlns:dgm="http://schemas.openxmlformats.org/drawingml/2006/diagram">
          <a:xfrm>
            <a:off x="700350" y="1059600"/>
            <a:ext cx="5082300" cy="33351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419100" lvl="0" marL="457200" marR="0" rtl="0">
              <a:lnSpc>
                <a:spcPct val="100000"/>
              </a:lnSpc>
              <a:spcBef>
                <a:spcPts val="600"/>
              </a:spcBef>
              <a:spcAft>
                <a:spcPts val="0"/>
              </a:spcAft>
              <a:buClr>
                <a:srgbClr val="000000"/>
              </a:buClr>
              <a:buSzPts val="3000"/>
              <a:buFont typeface="Fira Sans Light"/>
              <a:buChar char="❖"/>
            </a:pPr>
            <a:r>
              <a:rPr b="0" cap="none" i="0" lang="en-GB" strike="noStrike" sz="3000" u="none">
                <a:solidFill>
                  <a:srgbClr val="000000"/>
                </a:solidFill>
                <a:uFillTx/>
                <a:latin typeface="Fira Sans Light"/>
                <a:ea typeface="Fira Sans Light"/>
                <a:cs typeface="Fira Sans Light"/>
                <a:sym typeface="Fira Sans Light"/>
              </a:rPr>
              <a:t>功能組別</a:t>
            </a:r>
            <a:endParaRPr b="0" cap="none" i="0" strike="noStrike" sz="3000" u="none">
              <a:solidFill>
                <a:srgbClr val="000000"/>
              </a:solidFill>
              <a:uFillTx/>
              <a:latin typeface="Fira Sans Light"/>
              <a:ea typeface="Fira Sans Light"/>
              <a:cs typeface="Fira Sans Light"/>
              <a:sym typeface="Fira Sans Light"/>
            </a:endParaRPr>
          </a:p>
          <a:p>
            <a:pPr algn="l" indent="-419100" lvl="1" marL="914400" marR="0" rtl="0">
              <a:lnSpc>
                <a:spcPct val="100000"/>
              </a:lnSpc>
              <a:spcBef>
                <a:spcPts val="0"/>
              </a:spcBef>
              <a:spcAft>
                <a:spcPts val="0"/>
              </a:spcAft>
              <a:buClr>
                <a:srgbClr val="000000"/>
              </a:buClr>
              <a:buSzPts val="3000"/>
              <a:buFont typeface="Fira Sans Light"/>
              <a:buChar char="➢"/>
            </a:pPr>
            <a:r>
              <a:rPr b="0" cap="none" i="0" lang="en-GB" strike="noStrike" sz="3000" u="none">
                <a:solidFill>
                  <a:srgbClr val="000000"/>
                </a:solidFill>
                <a:uFillTx/>
                <a:latin typeface="Fira Sans Light"/>
                <a:ea typeface="Fira Sans Light"/>
                <a:cs typeface="Fira Sans Light"/>
                <a:sym typeface="Fira Sans Light"/>
              </a:rPr>
              <a:t>一共有29個功能界別，每個組別的合資格選民為該組別的專業人士</a:t>
            </a:r>
            <a:endParaRPr b="0" cap="none" i="0" strike="noStrike" sz="3000" u="none">
              <a:solidFill>
                <a:srgbClr val="000000"/>
              </a:solidFill>
              <a:uFillTx/>
              <a:latin typeface="Fira Sans Light"/>
              <a:ea typeface="Fira Sans Light"/>
              <a:cs typeface="Fira Sans Light"/>
              <a:sym typeface="Fira Sans Light"/>
            </a:endParaRPr>
          </a:p>
          <a:p>
            <a:pPr algn="l" indent="-419100" lvl="1" marL="914400" marR="0" rtl="0">
              <a:lnSpc>
                <a:spcPct val="100000"/>
              </a:lnSpc>
              <a:spcBef>
                <a:spcPts val="0"/>
              </a:spcBef>
              <a:spcAft>
                <a:spcPts val="0"/>
              </a:spcAft>
              <a:buClr>
                <a:srgbClr val="000000"/>
              </a:buClr>
              <a:buSzPts val="3000"/>
              <a:buFont typeface="Fira Sans Light"/>
              <a:buChar char="➢"/>
            </a:pPr>
            <a:r>
              <a:rPr b="0" cap="none" i="0" lang="en-GB" strike="noStrike" sz="3000" u="none">
                <a:solidFill>
                  <a:srgbClr val="000000"/>
                </a:solidFill>
                <a:uFillTx/>
                <a:latin typeface="Fira Sans Light"/>
                <a:ea typeface="Fira Sans Light"/>
                <a:cs typeface="Fira Sans Light"/>
                <a:sym typeface="Fira Sans Light"/>
              </a:rPr>
              <a:t>個別候選人會自動當選</a:t>
            </a:r>
            <a:endParaRPr b="0" cap="none" i="0" strike="noStrike" sz="3000" u="none">
              <a:solidFill>
                <a:srgbClr val="000000"/>
              </a:solidFill>
              <a:uFillTx/>
              <a:latin typeface="Fira Sans Light"/>
              <a:ea typeface="Fira Sans Light"/>
              <a:cs typeface="Fira Sans Light"/>
              <a:sym typeface="Fira Sans Light"/>
            </a:endParaRPr>
          </a:p>
          <a:p>
            <a:pPr algn="l" indent="-419100" lvl="1" marL="914400" marR="0" rtl="0">
              <a:lnSpc>
                <a:spcPct val="100000"/>
              </a:lnSpc>
              <a:spcBef>
                <a:spcPts val="0"/>
              </a:spcBef>
              <a:spcAft>
                <a:spcPts val="0"/>
              </a:spcAft>
              <a:buClr>
                <a:srgbClr val="000000"/>
              </a:buClr>
              <a:buSzPts val="3000"/>
              <a:buFont typeface="Fira Sans Light"/>
              <a:buChar char="➢"/>
            </a:pPr>
            <a:r>
              <a:rPr b="0" cap="none" i="0" lang="en-GB" strike="noStrike" sz="3000" u="none">
                <a:solidFill>
                  <a:srgbClr val="000000"/>
                </a:solidFill>
                <a:uFillTx/>
                <a:latin typeface="Fira Sans Light"/>
                <a:ea typeface="Fira Sans Light"/>
                <a:cs typeface="Fira Sans Light"/>
                <a:sym typeface="Fira Sans Light"/>
              </a:rPr>
              <a:t>其他沒有資格在其他界別投票的選民均擁有一票投選超級區議員</a:t>
            </a:r>
            <a:endParaRPr b="0" cap="none" i="0" strike="noStrike" sz="3000" u="none">
              <a:solidFill>
                <a:srgbClr val="000000"/>
              </a:solidFill>
              <a:uFillTx/>
              <a:latin typeface="Fira Sans Light"/>
              <a:ea typeface="Fira Sans Light"/>
              <a:cs typeface="Fira Sans Light"/>
              <a:sym typeface="Fira Sans Light"/>
            </a:endParaRPr>
          </a:p>
          <a:p>
            <a:pPr algn="l" indent="0" lvl="0" marL="0" marR="0" rtl="0">
              <a:lnSpc>
                <a:spcPct val="100000"/>
              </a:lnSpc>
              <a:spcBef>
                <a:spcPts val="600"/>
              </a:spcBef>
              <a:spcAft>
                <a:spcPts val="0"/>
              </a:spcAft>
              <a:buClr>
                <a:srgbClr val="B1E1F5"/>
              </a:buClr>
              <a:buSzPts val="2200"/>
              <a:buFont typeface="Fira Sans Light"/>
              <a:buNone/>
            </a:pPr>
            <a:endParaRPr b="1" cap="none" i="0" strike="noStrike" sz="2200" u="none">
              <a:solidFill>
                <a:srgbClr val="000000"/>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1" cap="none" i="0" strike="noStrike" sz="2200" u="none">
              <a:solidFill>
                <a:srgbClr val="000000"/>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1" cap="none" i="0" strike="noStrike" sz="2200" u="none">
              <a:solidFill>
                <a:srgbClr val="000000"/>
              </a:solidFill>
              <a:uFillTx/>
              <a:latin typeface="Fira Sans"/>
              <a:ea typeface="Fira Sans"/>
              <a:cs typeface="Fira Sans"/>
              <a:sym typeface="Fira Sans"/>
            </a:endParaRPr>
          </a:p>
          <a:p>
            <a:pPr algn="l" indent="0" lvl="0" marL="457200" marR="0" rtl="0">
              <a:lnSpc>
                <a:spcPct val="100000"/>
              </a:lnSpc>
              <a:spcBef>
                <a:spcPts val="600"/>
              </a:spcBef>
              <a:spcAft>
                <a:spcPts val="0"/>
              </a:spcAft>
              <a:buClr>
                <a:srgbClr val="B1E1F5"/>
              </a:buClr>
              <a:buSzPts val="2200"/>
              <a:buFont typeface="Fira Sans Light"/>
              <a:buNone/>
            </a:pPr>
            <a:endParaRPr b="1" cap="none" i="0" strike="noStrike" sz="2200" u="none">
              <a:solidFill>
                <a:srgbClr val="FFFFFF"/>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0" cap="none" i="0" strike="noStrike" sz="2200" u="none">
              <a:solidFill>
                <a:srgbClr val="FFFFFF"/>
              </a:solidFill>
              <a:uFillTx/>
              <a:latin typeface="Fira Sans Light"/>
              <a:ea typeface="Fira Sans Light"/>
              <a:cs typeface="Fira Sans Light"/>
              <a:sym typeface="Fira Sans Light"/>
            </a:endParaRPr>
          </a:p>
          <a:p>
            <a:pPr algn="l" indent="0" lvl="0" marL="457200" marR="0" rtl="0">
              <a:lnSpc>
                <a:spcPct val="100000"/>
              </a:lnSpc>
              <a:spcBef>
                <a:spcPts val="600"/>
              </a:spcBef>
              <a:spcAft>
                <a:spcPts val="0"/>
              </a:spcAft>
              <a:buClr>
                <a:srgbClr val="B1E1F5"/>
              </a:buClr>
              <a:buSzPts val="2200"/>
              <a:buFont typeface="Fira Sans Light"/>
              <a:buNone/>
            </a:pPr>
            <a:endParaRPr b="0" cap="none" i="0" strike="noStrike" sz="2200" u="none">
              <a:solidFill>
                <a:srgbClr val="FFFFFF"/>
              </a:solidFill>
              <a:uFillTx/>
              <a:latin typeface="Fira Sans Light"/>
              <a:ea typeface="Fira Sans Light"/>
              <a:cs typeface="Fira Sans Light"/>
              <a:sym typeface="Fira Sans Light"/>
            </a:endParaRPr>
          </a:p>
        </p:txBody>
      </p:sp>
      <p:pic>
        <p:nvPicPr>
          <p:cNvPr xmlns:c="http://schemas.openxmlformats.org/drawingml/2006/chart" xmlns:pic="http://schemas.openxmlformats.org/drawingml/2006/picture" xmlns:dgm="http://schemas.openxmlformats.org/drawingml/2006/diagram" id="536" name="Google Shape;536;p52"/>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b="14621" l="10951" r="68681" t="28081"/>
          <a:stretch/>
        </p:blipFill>
        <p:spPr xmlns:c="http://schemas.openxmlformats.org/drawingml/2006/chart" xmlns:pic="http://schemas.openxmlformats.org/drawingml/2006/picture" xmlns:dgm="http://schemas.openxmlformats.org/drawingml/2006/diagram">
          <a:xfrm>
            <a:off x="5955557" y="286000"/>
            <a:ext cx="3015600" cy="4669275"/>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1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FFFF"/>
            </a:gs>
            <a:gs pos="40000">
              <a:srgbClr val="FFFFFF"/>
            </a:gs>
            <a:gs pos="100000">
              <a:srgbClr val="FFF2CC"/>
            </a:gs>
          </a:gsLst>
          <a:lin ang="5400700" scaled="0"/>
        </a:gradFill>
        <a:effectLst/>
      </p:bgPr>
    </p:bg>
    <p:spTree>
      <p:nvGrpSpPr>
        <p:cNvPr xmlns:c="http://schemas.openxmlformats.org/drawingml/2006/chart" xmlns:pic="http://schemas.openxmlformats.org/drawingml/2006/picture" xmlns:dgm="http://schemas.openxmlformats.org/drawingml/2006/diagram" id="1" name="Shape 54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41" name="Google Shape;541;p53"/>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600" u="none">
                <a:solidFill>
                  <a:srgbClr val="000000"/>
                </a:solidFill>
                <a:uFillTx/>
                <a:latin typeface="Fira Sans"/>
                <a:ea typeface="Fira Sans"/>
                <a:cs typeface="Fira Sans"/>
                <a:sym typeface="Fira Sans"/>
              </a:rPr>
              <a:t>立法會的工作(基本法第73條)</a:t>
            </a:r>
            <a:endParaRPr b="1" cap="none" i="0" strike="noStrike" sz="3600" u="none">
              <a:solidFill>
                <a:srgbClr val="000000"/>
              </a:solidFill>
              <a:uFillTx/>
              <a:latin typeface="Fira Sans"/>
              <a:ea typeface="Fira Sans"/>
              <a:cs typeface="Fira Sans"/>
              <a:sym typeface="Fira Sans"/>
            </a:endParaRPr>
          </a:p>
        </p:txBody>
      </p:sp>
      <p:grpSp>
        <p:nvGrpSpPr>
          <p:cNvPr xmlns:c="http://schemas.openxmlformats.org/drawingml/2006/chart" xmlns:pic="http://schemas.openxmlformats.org/drawingml/2006/picture" xmlns:dgm="http://schemas.openxmlformats.org/drawingml/2006/diagram" id="542" name="Google Shape;542;p5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5032655" y="3379533"/>
            <a:ext cx="3228517" cy="986779"/>
            <a:chOff x="1593000" y="2322567"/>
            <a:chExt cx="2939827" cy="643356"/>
          </a:xfrm>
        </p:grpSpPr>
        <p:sp>
          <p:nvSpPr>
            <p:cNvPr xmlns:c="http://schemas.openxmlformats.org/drawingml/2006/chart" xmlns:pic="http://schemas.openxmlformats.org/drawingml/2006/picture" xmlns:dgm="http://schemas.openxmlformats.org/drawingml/2006/diagram" id="543" name="Google Shape;543;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2283025" y="2322575"/>
              <a:ext cx="1844400" cy="642600"/>
            </a:xfrm>
            <a:prstGeom prst="rect">
              <a:avLst/>
            </a:prstGeom>
            <a:solidFill>
              <a:srgbClr val="8E7CC3"/>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44" name="Google Shape;544;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rot="-5400000">
              <a:off x="3501574" y="1934671"/>
              <a:ext cx="643356" cy="1419149"/>
            </a:xfrm>
            <a:prstGeom prst="flowChartOffpageConnector">
              <a:avLst/>
            </a:prstGeom>
            <a:solidFill>
              <a:srgbClr val="8E7CC3"/>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45" name="Google Shape;545;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342625" y="2399951"/>
              <a:ext cx="1940700" cy="495900"/>
            </a:xfrm>
            <a:prstGeom prst="rect">
              <a:avLst/>
            </a:prstGeom>
            <a:solidFill>
              <a:srgbClr val="8E7CC3"/>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15000"/>
                </a:lnSpc>
                <a:spcBef>
                  <a:spcPts val="0"/>
                </a:spcBef>
                <a:spcAft>
                  <a:spcPts val="0"/>
                </a:spcAft>
                <a:buClr>
                  <a:srgbClr val="000000"/>
                </a:buClr>
                <a:buSzPts val="2400"/>
                <a:buFont typeface="Arial"/>
                <a:buNone/>
              </a:pPr>
              <a:r>
                <a:rPr b="0" cap="none" dirty="0" err="1" i="0" lang="en-GB" strike="noStrike" sz="2400" u="none">
                  <a:solidFill>
                    <a:srgbClr val="FFFFFF"/>
                  </a:solidFill>
                  <a:uFillTx/>
                  <a:latin typeface="Fira Sans"/>
                  <a:ea typeface="Fira Sans"/>
                  <a:cs typeface="Fira Sans"/>
                  <a:sym typeface="Fira Sans"/>
                </a:rPr>
                <a:t>向行政長官</a:t>
              </a:r>
              <a:endParaRPr b="0" cap="none" dirty="0" i="0" strike="noStrike" sz="2400" u="none">
                <a:solidFill>
                  <a:srgbClr val="FFFFFF"/>
                </a:solidFill>
                <a:uFillTx/>
                <a:latin typeface="Fira Sans"/>
                <a:ea typeface="Fira Sans"/>
                <a:cs typeface="Fira Sans"/>
                <a:sym typeface="Fira Sans"/>
              </a:endParaRPr>
            </a:p>
            <a:p>
              <a:pPr algn="l" indent="0" lvl="0" marL="0" marR="0" rtl="0">
                <a:lnSpc>
                  <a:spcPct val="115000"/>
                </a:lnSpc>
                <a:spcBef>
                  <a:spcPts val="0"/>
                </a:spcBef>
                <a:spcAft>
                  <a:spcPts val="0"/>
                </a:spcAft>
                <a:buClr>
                  <a:srgbClr val="000000"/>
                </a:buClr>
                <a:buSzPts val="2400"/>
                <a:buFont typeface="Arial"/>
                <a:buNone/>
              </a:pPr>
              <a:r>
                <a:rPr b="0" cap="none" dirty="0" err="1" i="0" lang="en-GB" strike="noStrike" sz="2400" u="none">
                  <a:solidFill>
                    <a:srgbClr val="FFFFFF"/>
                  </a:solidFill>
                  <a:uFillTx/>
                  <a:latin typeface="Fira Sans"/>
                  <a:ea typeface="Fira Sans"/>
                  <a:cs typeface="Fira Sans"/>
                  <a:sym typeface="Fira Sans"/>
                </a:rPr>
                <a:t>提出彈劾案</a:t>
              </a:r>
              <a:endParaRPr b="0" cap="none" dirty="0" i="0" strike="noStrike" sz="2400" u="none">
                <a:solidFill>
                  <a:srgbClr val="FFFFFF"/>
                </a:solidFill>
                <a:uFillTx/>
                <a:latin typeface="Fira Sans Medium"/>
                <a:ea typeface="Fira Sans Medium"/>
                <a:cs typeface="Fira Sans Medium"/>
                <a:sym typeface="Fira Sans Medium"/>
              </a:endParaRPr>
            </a:p>
          </p:txBody>
        </p:sp>
        <p:sp>
          <p:nvSpPr>
            <p:cNvPr xmlns:c="http://schemas.openxmlformats.org/drawingml/2006/chart" xmlns:pic="http://schemas.openxmlformats.org/drawingml/2006/picture" xmlns:dgm="http://schemas.openxmlformats.org/drawingml/2006/diagram" id="546" name="Google Shape;546;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593000" y="2322568"/>
              <a:ext cx="690000" cy="642300"/>
            </a:xfrm>
            <a:prstGeom prst="rect">
              <a:avLst/>
            </a:prstGeom>
            <a:solidFill>
              <a:srgbClr val="8E7CC3"/>
            </a:solidFill>
            <a:ln>
              <a:noFill/>
            </a:ln>
            <a:effectLst>
              <a:outerShdw algn="bl" blurRad="71438" dir="2700000" dist="28575" rotWithShape="0">
                <a:srgbClr val="000000">
                  <a:alpha val="16862"/>
                </a:srgbClr>
              </a:outerShdw>
            </a:effectLst>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47" name="Google Shape;547;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593000" y="2322575"/>
              <a:ext cx="690000" cy="642600"/>
            </a:xfrm>
            <a:prstGeom prst="rect">
              <a:avLst/>
            </a:prstGeom>
            <a:solidFill>
              <a:srgbClr val="8E7CC3"/>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000000"/>
                </a:buClr>
                <a:buSzPts val="2600"/>
                <a:buFont typeface="Arial"/>
                <a:buNone/>
              </a:pPr>
              <a:r>
                <a:rPr b="0" cap="none" i="0" lang="en-GB" strike="noStrike" sz="2600" u="none">
                  <a:solidFill>
                    <a:srgbClr val="FFFFFF"/>
                  </a:solidFill>
                  <a:uFillTx/>
                  <a:latin typeface="Roboto Thin"/>
                  <a:ea typeface="Roboto Thin"/>
                  <a:cs typeface="Roboto Thin"/>
                  <a:sym typeface="Roboto Thin"/>
                </a:rPr>
                <a:t>05</a:t>
              </a:r>
              <a:endParaRPr b="0" cap="none" i="0" strike="noStrike" sz="2600" u="none">
                <a:solidFill>
                  <a:srgbClr val="FFFFFF"/>
                </a:solidFill>
                <a:uFillTx/>
                <a:latin typeface="Roboto Thin"/>
                <a:ea typeface="Roboto Thin"/>
                <a:cs typeface="Roboto Thin"/>
                <a:sym typeface="Roboto Thin"/>
              </a:endParaRPr>
            </a:p>
          </p:txBody>
        </p:sp>
      </p:grpSp>
      <p:grpSp>
        <p:nvGrpSpPr>
          <p:cNvPr xmlns:c="http://schemas.openxmlformats.org/drawingml/2006/chart" xmlns:pic="http://schemas.openxmlformats.org/drawingml/2006/picture" xmlns:dgm="http://schemas.openxmlformats.org/drawingml/2006/diagram" id="548" name="Google Shape;548;p5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5044483" y="1620494"/>
            <a:ext cx="3228517" cy="1057677"/>
            <a:chOff x="1593000" y="2322567"/>
            <a:chExt cx="2939827" cy="643356"/>
          </a:xfrm>
        </p:grpSpPr>
        <p:sp>
          <p:nvSpPr>
            <p:cNvPr xmlns:c="http://schemas.openxmlformats.org/drawingml/2006/chart" xmlns:pic="http://schemas.openxmlformats.org/drawingml/2006/picture" xmlns:dgm="http://schemas.openxmlformats.org/drawingml/2006/diagram" id="549" name="Google Shape;549;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2283025" y="2322575"/>
              <a:ext cx="1844400" cy="642600"/>
            </a:xfrm>
            <a:prstGeom prst="rect">
              <a:avLst/>
            </a:prstGeom>
            <a:solidFill>
              <a:srgbClr val="6FA8DC"/>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50" name="Google Shape;550;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rot="-5400000">
              <a:off x="3501574" y="1934671"/>
              <a:ext cx="643356" cy="1419149"/>
            </a:xfrm>
            <a:prstGeom prst="flowChartOffpageConnector">
              <a:avLst/>
            </a:prstGeom>
            <a:solidFill>
              <a:srgbClr val="6FA8DC"/>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51" name="Google Shape;551;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342625" y="2399951"/>
              <a:ext cx="1940700" cy="495900"/>
            </a:xfrm>
            <a:prstGeom prst="rect">
              <a:avLst/>
            </a:prstGeom>
            <a:solidFill>
              <a:srgbClr val="6FA8DC"/>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15000"/>
                </a:lnSpc>
                <a:spcBef>
                  <a:spcPts val="0"/>
                </a:spcBef>
                <a:spcAft>
                  <a:spcPts val="0"/>
                </a:spcAft>
                <a:buClr>
                  <a:srgbClr val="000000"/>
                </a:buClr>
                <a:buSzPts val="2400"/>
                <a:buFont typeface="Arial"/>
                <a:buNone/>
              </a:pPr>
              <a:r>
                <a:rPr b="0" cap="none" i="0" lang="en-GB" strike="noStrike" sz="2400" u="none">
                  <a:solidFill>
                    <a:srgbClr val="FFFFFF"/>
                  </a:solidFill>
                  <a:uFillTx/>
                  <a:latin typeface="Fira Sans"/>
                  <a:ea typeface="Fira Sans"/>
                  <a:cs typeface="Fira Sans"/>
                  <a:sym typeface="Fira Sans"/>
                </a:rPr>
                <a:t>對政府的工作提出質詢</a:t>
              </a:r>
              <a:endParaRPr b="0" cap="none" i="0" strike="noStrike" sz="2400" u="none">
                <a:solidFill>
                  <a:srgbClr val="FFFFFF"/>
                </a:solidFill>
                <a:uFillTx/>
                <a:latin typeface="Fira Sans Medium"/>
                <a:ea typeface="Fira Sans Medium"/>
                <a:cs typeface="Fira Sans Medium"/>
                <a:sym typeface="Fira Sans Medium"/>
              </a:endParaRPr>
            </a:p>
          </p:txBody>
        </p:sp>
        <p:sp>
          <p:nvSpPr>
            <p:cNvPr xmlns:c="http://schemas.openxmlformats.org/drawingml/2006/chart" xmlns:pic="http://schemas.openxmlformats.org/drawingml/2006/picture" xmlns:dgm="http://schemas.openxmlformats.org/drawingml/2006/diagram" id="552" name="Google Shape;552;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593000" y="2322568"/>
              <a:ext cx="690000" cy="642300"/>
            </a:xfrm>
            <a:prstGeom prst="rect">
              <a:avLst/>
            </a:prstGeom>
            <a:solidFill>
              <a:srgbClr val="6FA8DC"/>
            </a:solidFill>
            <a:ln>
              <a:noFill/>
            </a:ln>
            <a:effectLst>
              <a:outerShdw algn="bl" blurRad="71438" dir="2700000" dist="28575" rotWithShape="0">
                <a:srgbClr val="000000">
                  <a:alpha val="16862"/>
                </a:srgbClr>
              </a:outerShdw>
            </a:effectLst>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53" name="Google Shape;553;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593000" y="2322575"/>
              <a:ext cx="690000" cy="642600"/>
            </a:xfrm>
            <a:prstGeom prst="rect">
              <a:avLst/>
            </a:prstGeom>
            <a:solidFill>
              <a:srgbClr val="6FA8DC"/>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000000"/>
                </a:buClr>
                <a:buSzPts val="2600"/>
                <a:buFont typeface="Arial"/>
                <a:buNone/>
              </a:pPr>
              <a:r>
                <a:rPr b="0" cap="none" i="0" lang="en-GB" strike="noStrike" sz="2600" u="none">
                  <a:solidFill>
                    <a:srgbClr val="FFFFFF"/>
                  </a:solidFill>
                  <a:uFillTx/>
                  <a:latin typeface="Roboto Thin"/>
                  <a:ea typeface="Roboto Thin"/>
                  <a:cs typeface="Roboto Thin"/>
                  <a:sym typeface="Roboto Thin"/>
                </a:rPr>
                <a:t>04</a:t>
              </a:r>
              <a:endParaRPr b="0" cap="none" i="0" strike="noStrike" sz="2600" u="none">
                <a:solidFill>
                  <a:srgbClr val="FFFFFF"/>
                </a:solidFill>
                <a:uFillTx/>
                <a:latin typeface="Roboto Thin"/>
                <a:ea typeface="Roboto Thin"/>
                <a:cs typeface="Roboto Thin"/>
                <a:sym typeface="Roboto Thin"/>
              </a:endParaRPr>
            </a:p>
          </p:txBody>
        </p:sp>
      </p:grpSp>
      <p:grpSp>
        <p:nvGrpSpPr>
          <p:cNvPr xmlns:c="http://schemas.openxmlformats.org/drawingml/2006/chart" xmlns:pic="http://schemas.openxmlformats.org/drawingml/2006/picture" xmlns:dgm="http://schemas.openxmlformats.org/drawingml/2006/diagram" id="554" name="Google Shape;554;p5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1230615" y="3833101"/>
            <a:ext cx="3254682" cy="1064818"/>
            <a:chOff x="1593000" y="2322567"/>
            <a:chExt cx="2939827" cy="643356"/>
          </a:xfrm>
        </p:grpSpPr>
        <p:sp>
          <p:nvSpPr>
            <p:cNvPr xmlns:c="http://schemas.openxmlformats.org/drawingml/2006/chart" xmlns:pic="http://schemas.openxmlformats.org/drawingml/2006/picture" xmlns:dgm="http://schemas.openxmlformats.org/drawingml/2006/diagram" id="555" name="Google Shape;555;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2283025" y="2322575"/>
              <a:ext cx="1844400" cy="642600"/>
            </a:xfrm>
            <a:prstGeom prst="rect">
              <a:avLst/>
            </a:prstGeom>
            <a:solidFill>
              <a:srgbClr val="93C47D"/>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56" name="Google Shape;556;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rot="-5400000">
              <a:off x="3501574" y="1934671"/>
              <a:ext cx="643356" cy="1419149"/>
            </a:xfrm>
            <a:prstGeom prst="flowChartOffpageConnector">
              <a:avLst/>
            </a:prstGeom>
            <a:solidFill>
              <a:srgbClr val="93C47D"/>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57" name="Google Shape;557;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342625" y="2399951"/>
              <a:ext cx="1940700" cy="495900"/>
            </a:xfrm>
            <a:prstGeom prst="rect">
              <a:avLst/>
            </a:prstGeom>
            <a:solidFill>
              <a:srgbClr val="93C47D"/>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15000"/>
                </a:lnSpc>
                <a:spcBef>
                  <a:spcPts val="0"/>
                </a:spcBef>
                <a:spcAft>
                  <a:spcPts val="0"/>
                </a:spcAft>
                <a:buClr>
                  <a:srgbClr val="000000"/>
                </a:buClr>
                <a:buSzPts val="1800"/>
                <a:buFont typeface="Arial"/>
                <a:buNone/>
              </a:pPr>
              <a:r>
                <a:rPr b="0" cap="none" i="0" lang="en-GB" strike="noStrike" sz="1800" u="none">
                  <a:solidFill>
                    <a:srgbClr val="FFFFFF"/>
                  </a:solidFill>
                  <a:uFillTx/>
                  <a:latin typeface="Fira Sans"/>
                  <a:ea typeface="Fira Sans"/>
                  <a:cs typeface="Fira Sans"/>
                  <a:sym typeface="Fira Sans"/>
                </a:rPr>
                <a:t>聽取行政長官的施政報告並進行辯論</a:t>
              </a:r>
              <a:endParaRPr b="0" cap="none" i="0" strike="noStrike" sz="1800" u="none">
                <a:solidFill>
                  <a:srgbClr val="FFFFFF"/>
                </a:solidFill>
                <a:uFillTx/>
                <a:latin typeface="Fira Sans Medium"/>
                <a:ea typeface="Fira Sans Medium"/>
                <a:cs typeface="Fira Sans Medium"/>
                <a:sym typeface="Fira Sans Medium"/>
              </a:endParaRPr>
            </a:p>
          </p:txBody>
        </p:sp>
        <p:sp>
          <p:nvSpPr>
            <p:cNvPr xmlns:c="http://schemas.openxmlformats.org/drawingml/2006/chart" xmlns:pic="http://schemas.openxmlformats.org/drawingml/2006/picture" xmlns:dgm="http://schemas.openxmlformats.org/drawingml/2006/diagram" id="558" name="Google Shape;558;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593000" y="2322568"/>
              <a:ext cx="690000" cy="642300"/>
            </a:xfrm>
            <a:prstGeom prst="rect">
              <a:avLst/>
            </a:prstGeom>
            <a:solidFill>
              <a:srgbClr val="93C47D"/>
            </a:solidFill>
            <a:ln>
              <a:noFill/>
            </a:ln>
            <a:effectLst>
              <a:outerShdw algn="bl" blurRad="71438" dir="2700000" dist="28575" rotWithShape="0">
                <a:srgbClr val="000000">
                  <a:alpha val="16862"/>
                </a:srgbClr>
              </a:outerShdw>
            </a:effectLst>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59" name="Google Shape;559;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593000" y="2322575"/>
              <a:ext cx="690000" cy="642600"/>
            </a:xfrm>
            <a:prstGeom prst="rect">
              <a:avLst/>
            </a:prstGeom>
            <a:solidFill>
              <a:srgbClr val="93C47D"/>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000000"/>
                </a:buClr>
                <a:buSzPts val="2600"/>
                <a:buFont typeface="Arial"/>
                <a:buNone/>
              </a:pPr>
              <a:r>
                <a:rPr b="0" cap="none" i="0" lang="en-GB" strike="noStrike" sz="2600" u="none">
                  <a:solidFill>
                    <a:srgbClr val="FFFFFF"/>
                  </a:solidFill>
                  <a:uFillTx/>
                  <a:latin typeface="Roboto Thin"/>
                  <a:ea typeface="Roboto Thin"/>
                  <a:cs typeface="Roboto Thin"/>
                  <a:sym typeface="Roboto Thin"/>
                </a:rPr>
                <a:t>03</a:t>
              </a:r>
              <a:endParaRPr b="0" cap="none" i="0" strike="noStrike" sz="2600" u="none">
                <a:solidFill>
                  <a:srgbClr val="FFFFFF"/>
                </a:solidFill>
                <a:uFillTx/>
                <a:latin typeface="Roboto Thin"/>
                <a:ea typeface="Roboto Thin"/>
                <a:cs typeface="Roboto Thin"/>
                <a:sym typeface="Roboto Thin"/>
              </a:endParaRPr>
            </a:p>
          </p:txBody>
        </p:sp>
      </p:grpSp>
      <p:grpSp>
        <p:nvGrpSpPr>
          <p:cNvPr xmlns:c="http://schemas.openxmlformats.org/drawingml/2006/chart" xmlns:pic="http://schemas.openxmlformats.org/drawingml/2006/picture" xmlns:dgm="http://schemas.openxmlformats.org/drawingml/2006/diagram" id="560" name="Google Shape;560;p5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1260890" y="2495526"/>
            <a:ext cx="3224402" cy="1073825"/>
            <a:chOff x="1593000" y="2322567"/>
            <a:chExt cx="2939827" cy="643356"/>
          </a:xfrm>
        </p:grpSpPr>
        <p:sp>
          <p:nvSpPr>
            <p:cNvPr xmlns:c="http://schemas.openxmlformats.org/drawingml/2006/chart" xmlns:pic="http://schemas.openxmlformats.org/drawingml/2006/picture" xmlns:dgm="http://schemas.openxmlformats.org/drawingml/2006/diagram" id="561" name="Google Shape;561;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2283025" y="2322575"/>
              <a:ext cx="1844400" cy="642600"/>
            </a:xfrm>
            <a:prstGeom prst="rect">
              <a:avLst/>
            </a:prstGeom>
            <a:solidFill>
              <a:srgbClr val="F6B26B"/>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62" name="Google Shape;562;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rot="-5400000">
              <a:off x="3501574" y="1934671"/>
              <a:ext cx="643356" cy="1419149"/>
            </a:xfrm>
            <a:prstGeom prst="flowChartOffpageConnector">
              <a:avLst/>
            </a:prstGeom>
            <a:solidFill>
              <a:srgbClr val="F6B26B"/>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63" name="Google Shape;563;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342621" y="2399944"/>
              <a:ext cx="1784700" cy="495900"/>
            </a:xfrm>
            <a:prstGeom prst="rect">
              <a:avLst/>
            </a:prstGeom>
            <a:solidFill>
              <a:srgbClr val="F6B26B"/>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15000"/>
                </a:lnSpc>
                <a:spcBef>
                  <a:spcPts val="0"/>
                </a:spcBef>
                <a:spcAft>
                  <a:spcPts val="0"/>
                </a:spcAft>
                <a:buClr>
                  <a:srgbClr val="000000"/>
                </a:buClr>
                <a:buSzPts val="2400"/>
                <a:buFont typeface="Arial"/>
                <a:buNone/>
              </a:pPr>
              <a:r>
                <a:rPr b="0" cap="none" i="0" lang="en-GB" strike="noStrike" sz="2400" u="none">
                  <a:solidFill>
                    <a:srgbClr val="FFFFFF"/>
                  </a:solidFill>
                  <a:uFillTx/>
                  <a:latin typeface="Fira Sans"/>
                  <a:ea typeface="Fira Sans"/>
                  <a:cs typeface="Fira Sans"/>
                  <a:sym typeface="Fira Sans"/>
                </a:rPr>
                <a:t>審核、通過財政預算</a:t>
              </a:r>
              <a:endParaRPr b="0" cap="none" i="0" strike="noStrike" sz="2400" u="none">
                <a:solidFill>
                  <a:srgbClr val="FFFFFF"/>
                </a:solidFill>
                <a:uFillTx/>
                <a:latin typeface="Roboto"/>
                <a:ea typeface="Roboto"/>
                <a:cs typeface="Roboto"/>
                <a:sym typeface="Roboto"/>
              </a:endParaRPr>
            </a:p>
          </p:txBody>
        </p:sp>
        <p:sp>
          <p:nvSpPr>
            <p:cNvPr xmlns:c="http://schemas.openxmlformats.org/drawingml/2006/chart" xmlns:pic="http://schemas.openxmlformats.org/drawingml/2006/picture" xmlns:dgm="http://schemas.openxmlformats.org/drawingml/2006/diagram" id="564" name="Google Shape;564;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593000" y="2322568"/>
              <a:ext cx="690000" cy="642300"/>
            </a:xfrm>
            <a:prstGeom prst="rect">
              <a:avLst/>
            </a:prstGeom>
            <a:solidFill>
              <a:srgbClr val="F6B26B"/>
            </a:solidFill>
            <a:ln>
              <a:noFill/>
            </a:ln>
            <a:effectLst>
              <a:outerShdw algn="bl" blurRad="71438" dir="2700000" dist="28575" rotWithShape="0">
                <a:srgbClr val="000000">
                  <a:alpha val="16862"/>
                </a:srgbClr>
              </a:outerShdw>
            </a:effectLst>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65" name="Google Shape;565;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593000" y="2322575"/>
              <a:ext cx="690000" cy="642600"/>
            </a:xfrm>
            <a:prstGeom prst="rect">
              <a:avLst/>
            </a:prstGeom>
            <a:solidFill>
              <a:srgbClr val="F6B26B"/>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000000"/>
                </a:buClr>
                <a:buSzPts val="2600"/>
                <a:buFont typeface="Arial"/>
                <a:buNone/>
              </a:pPr>
              <a:r>
                <a:rPr b="0" cap="none" i="0" lang="en-GB" strike="noStrike" sz="2600" u="none">
                  <a:solidFill>
                    <a:srgbClr val="FFFFFF"/>
                  </a:solidFill>
                  <a:uFillTx/>
                  <a:latin typeface="Roboto Thin"/>
                  <a:ea typeface="Roboto Thin"/>
                  <a:cs typeface="Roboto Thin"/>
                  <a:sym typeface="Roboto Thin"/>
                </a:rPr>
                <a:t>02</a:t>
              </a:r>
              <a:endParaRPr b="0" cap="none" i="0" strike="noStrike" sz="2600" u="none">
                <a:solidFill>
                  <a:srgbClr val="FFFFFF"/>
                </a:solidFill>
                <a:uFillTx/>
                <a:latin typeface="Roboto Thin"/>
                <a:ea typeface="Roboto Thin"/>
                <a:cs typeface="Roboto Thin"/>
                <a:sym typeface="Roboto Thin"/>
              </a:endParaRPr>
            </a:p>
          </p:txBody>
        </p:sp>
      </p:grpSp>
      <p:pic>
        <p:nvPicPr>
          <p:cNvPr xmlns:c="http://schemas.openxmlformats.org/drawingml/2006/chart" xmlns:pic="http://schemas.openxmlformats.org/drawingml/2006/picture" xmlns:dgm="http://schemas.openxmlformats.org/drawingml/2006/diagram" id="566" name="Google Shape;566;p5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124075" y="1016575"/>
            <a:ext cx="1215200" cy="1215200"/>
          </a:xfrm>
          <a:prstGeom prst="rect">
            <a:avLst/>
          </a:prstGeom>
          <a:noFill/>
          <a:ln>
            <a:noFill/>
          </a:ln>
        </p:spPr>
      </p:pic>
      <p:pic>
        <p:nvPicPr>
          <p:cNvPr xmlns:c="http://schemas.openxmlformats.org/drawingml/2006/chart" xmlns:pic="http://schemas.openxmlformats.org/drawingml/2006/picture" xmlns:dgm="http://schemas.openxmlformats.org/drawingml/2006/diagram" id="567" name="Google Shape;567;p5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206082" y="2485147"/>
            <a:ext cx="1215200" cy="1215200"/>
          </a:xfrm>
          <a:prstGeom prst="rect">
            <a:avLst/>
          </a:prstGeom>
          <a:noFill/>
          <a:ln>
            <a:noFill/>
          </a:ln>
        </p:spPr>
      </p:pic>
      <p:grpSp>
        <p:nvGrpSpPr>
          <p:cNvPr xmlns:c="http://schemas.openxmlformats.org/drawingml/2006/chart" xmlns:pic="http://schemas.openxmlformats.org/drawingml/2006/picture" xmlns:dgm="http://schemas.openxmlformats.org/drawingml/2006/diagram" id="568" name="Google Shape;568;p5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1225937" y="1157887"/>
            <a:ext cx="3205881" cy="1050536"/>
            <a:chOff x="1593000" y="2322567"/>
            <a:chExt cx="2939827" cy="643356"/>
          </a:xfrm>
        </p:grpSpPr>
        <p:sp>
          <p:nvSpPr>
            <p:cNvPr xmlns:c="http://schemas.openxmlformats.org/drawingml/2006/chart" xmlns:pic="http://schemas.openxmlformats.org/drawingml/2006/picture" xmlns:dgm="http://schemas.openxmlformats.org/drawingml/2006/diagram" id="569" name="Google Shape;569;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flipH="1">
              <a:off x="2283025" y="2322575"/>
              <a:ext cx="1844400" cy="642600"/>
            </a:xfrm>
            <a:prstGeom prst="rect">
              <a:avLst/>
            </a:prstGeom>
            <a:solidFill>
              <a:srgbClr val="E06666"/>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70" name="Google Shape;570;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rot="-5400000">
              <a:off x="3501574" y="1934671"/>
              <a:ext cx="643356" cy="1419149"/>
            </a:xfrm>
            <a:prstGeom prst="flowChartOffpageConnector">
              <a:avLst/>
            </a:prstGeom>
            <a:solidFill>
              <a:srgbClr val="E06666"/>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71" name="Google Shape;571;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342622" y="2412369"/>
              <a:ext cx="1951200" cy="483600"/>
            </a:xfrm>
            <a:prstGeom prst="rect">
              <a:avLst/>
            </a:prstGeom>
            <a:solidFill>
              <a:srgbClr val="E06666"/>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15000"/>
                </a:lnSpc>
                <a:spcBef>
                  <a:spcPts val="0"/>
                </a:spcBef>
                <a:spcAft>
                  <a:spcPts val="0"/>
                </a:spcAft>
                <a:buClr>
                  <a:schemeClr val="dk1"/>
                </a:buClr>
                <a:buSzPts val="1100"/>
                <a:buFont typeface="Arial"/>
                <a:buNone/>
              </a:pPr>
              <a:r>
                <a:rPr b="0" cap="none" i="0" lang="en-GB" strike="noStrike" sz="2400" u="none">
                  <a:solidFill>
                    <a:srgbClr val="FFFFFF"/>
                  </a:solidFill>
                  <a:uFillTx/>
                  <a:latin typeface="Fira Sans"/>
                  <a:ea typeface="Fira Sans"/>
                  <a:cs typeface="Fira Sans"/>
                  <a:sym typeface="Fira Sans"/>
                </a:rPr>
                <a:t>制定、修改和廢除法律</a:t>
              </a:r>
              <a:endParaRPr b="0" cap="none" i="0" strike="noStrike" sz="2400" u="none">
                <a:solidFill>
                  <a:srgbClr val="FFFFFF"/>
                </a:solidFill>
                <a:uFillTx/>
                <a:latin typeface="Roboto Medium"/>
                <a:ea typeface="Roboto Medium"/>
                <a:cs typeface="Roboto Medium"/>
                <a:sym typeface="Roboto Medium"/>
              </a:endParaRPr>
            </a:p>
          </p:txBody>
        </p:sp>
        <p:sp>
          <p:nvSpPr>
            <p:cNvPr xmlns:c="http://schemas.openxmlformats.org/drawingml/2006/chart" xmlns:pic="http://schemas.openxmlformats.org/drawingml/2006/picture" xmlns:dgm="http://schemas.openxmlformats.org/drawingml/2006/diagram" id="572" name="Google Shape;572;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593000" y="2322568"/>
              <a:ext cx="690000" cy="642300"/>
            </a:xfrm>
            <a:prstGeom prst="rect">
              <a:avLst/>
            </a:prstGeom>
            <a:solidFill>
              <a:srgbClr val="B02C20"/>
            </a:solidFill>
            <a:ln>
              <a:noFill/>
            </a:ln>
            <a:effectLst>
              <a:outerShdw algn="bl" blurRad="71438" dir="2700000" dist="28575" rotWithShape="0">
                <a:srgbClr val="000000">
                  <a:alpha val="16862"/>
                </a:srgbClr>
              </a:outerShdw>
            </a:effectLst>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573" name="Google Shape;573;p5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1593000" y="2322575"/>
              <a:ext cx="690000" cy="642600"/>
            </a:xfrm>
            <a:prstGeom prst="rect">
              <a:avLst/>
            </a:prstGeom>
            <a:solidFill>
              <a:srgbClr val="E06666"/>
            </a:solid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000000"/>
                </a:buClr>
                <a:buSzPts val="2600"/>
                <a:buFont typeface="Arial"/>
                <a:buNone/>
              </a:pPr>
              <a:r>
                <a:rPr b="0" cap="none" i="0" lang="en-GB" strike="noStrike" sz="2600" u="none">
                  <a:solidFill>
                    <a:srgbClr val="FFFFFF"/>
                  </a:solidFill>
                  <a:uFillTx/>
                  <a:latin typeface="Roboto Thin"/>
                  <a:ea typeface="Roboto Thin"/>
                  <a:cs typeface="Roboto Thin"/>
                  <a:sym typeface="Roboto Thin"/>
                </a:rPr>
                <a:t>01</a:t>
              </a:r>
              <a:endParaRPr b="0" cap="none" i="0" strike="noStrike" sz="2600" u="none">
                <a:solidFill>
                  <a:srgbClr val="FFFFFF"/>
                </a:solidFill>
                <a:uFillTx/>
                <a:latin typeface="Roboto Thin"/>
                <a:ea typeface="Roboto Thin"/>
                <a:cs typeface="Roboto Thin"/>
                <a:sym typeface="Roboto Thin"/>
              </a:endParaRPr>
            </a:p>
          </p:txBody>
        </p:sp>
      </p:grpSp>
      <p:pic>
        <p:nvPicPr>
          <p:cNvPr xmlns:c="http://schemas.openxmlformats.org/drawingml/2006/chart" xmlns:pic="http://schemas.openxmlformats.org/drawingml/2006/picture" xmlns:dgm="http://schemas.openxmlformats.org/drawingml/2006/diagram" id="574" name="Google Shape;574;p5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4093325" y="1541738"/>
            <a:ext cx="1215200" cy="121520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566"/>
                                        </p:tgtEl>
                                        <p:attrNameLst>
                                          <p:attrName>style.visibility</p:attrName>
                                        </p:attrNameLst>
                                      </p:cBhvr>
                                      <p:to>
                                        <p:strVal val="visible"/>
                                      </p:to>
                                    </p:set>
                                    <p:anim calcmode="lin" valueType="num">
                                      <p:cBhvr additive="base">
                                        <p:cTn dur="1000" id="7"/>
                                        <p:tgtEl>
                                          <p:spTgt spid="566"/>
                                        </p:tgtEl>
                                        <p:attrNameLst>
                                          <p:attrName>ppt_w</p:attrName>
                                        </p:attrNameLst>
                                      </p:cBhvr>
                                      <p:tavLst>
                                        <p:tav tm="0">
                                          <p:val>
                                            <p:strVal val="0"/>
                                          </p:val>
                                        </p:tav>
                                        <p:tav tm="100000">
                                          <p:val>
                                            <p:strVal val="#ppt_w"/>
                                          </p:val>
                                        </p:tav>
                                      </p:tavLst>
                                    </p:anim>
                                    <p:anim calcmode="lin" valueType="num">
                                      <p:cBhvr additive="base">
                                        <p:cTn dur="1000" id="8"/>
                                        <p:tgtEl>
                                          <p:spTgt spid="566"/>
                                        </p:tgtEl>
                                        <p:attrNameLst>
                                          <p:attrName>ppt_h</p:attrName>
                                        </p:attrNameLst>
                                      </p:cBhvr>
                                      <p:tavLst>
                                        <p:tav tm="0">
                                          <p:val>
                                            <p:strVal val="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567"/>
                                        </p:tgtEl>
                                        <p:attrNameLst>
                                          <p:attrName>style.visibility</p:attrName>
                                        </p:attrNameLst>
                                      </p:cBhvr>
                                      <p:to>
                                        <p:strVal val="visible"/>
                                      </p:to>
                                    </p:set>
                                    <p:anim calcmode="lin" valueType="num">
                                      <p:cBhvr additive="base">
                                        <p:cTn dur="1000" id="11"/>
                                        <p:tgtEl>
                                          <p:spTgt spid="567"/>
                                        </p:tgtEl>
                                        <p:attrNameLst>
                                          <p:attrName>ppt_w</p:attrName>
                                        </p:attrNameLst>
                                      </p:cBhvr>
                                      <p:tavLst>
                                        <p:tav tm="0">
                                          <p:val>
                                            <p:strVal val="0"/>
                                          </p:val>
                                        </p:tav>
                                        <p:tav tm="100000">
                                          <p:val>
                                            <p:strVal val="#ppt_w"/>
                                          </p:val>
                                        </p:tav>
                                      </p:tavLst>
                                    </p:anim>
                                    <p:anim calcmode="lin" valueType="num">
                                      <p:cBhvr additive="base">
                                        <p:cTn dur="1000" id="12"/>
                                        <p:tgtEl>
                                          <p:spTgt spid="567"/>
                                        </p:tgtEl>
                                        <p:attrNameLst>
                                          <p:attrName>ppt_h</p:attrName>
                                        </p:attrNameLst>
                                      </p:cBhvr>
                                      <p:tavLst>
                                        <p:tav tm="0">
                                          <p:val>
                                            <p:strVal val="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574"/>
                                        </p:tgtEl>
                                        <p:attrNameLst>
                                          <p:attrName>style.visibility</p:attrName>
                                        </p:attrNameLst>
                                      </p:cBhvr>
                                      <p:to>
                                        <p:strVal val="visible"/>
                                      </p:to>
                                    </p:set>
                                    <p:anim calcmode="lin" valueType="num">
                                      <p:cBhvr additive="base">
                                        <p:cTn dur="1000" id="15"/>
                                        <p:tgtEl>
                                          <p:spTgt spid="574"/>
                                        </p:tgtEl>
                                        <p:attrNameLst>
                                          <p:attrName>ppt_w</p:attrName>
                                        </p:attrNameLst>
                                      </p:cBhvr>
                                      <p:tavLst>
                                        <p:tav tm="0">
                                          <p:val>
                                            <p:strVal val="0"/>
                                          </p:val>
                                        </p:tav>
                                        <p:tav tm="100000">
                                          <p:val>
                                            <p:strVal val="#ppt_w"/>
                                          </p:val>
                                        </p:tav>
                                      </p:tavLst>
                                    </p:anim>
                                    <p:anim calcmode="lin" valueType="num">
                                      <p:cBhvr additive="base">
                                        <p:cTn dur="1000" id="16"/>
                                        <p:tgtEl>
                                          <p:spTgt spid="574"/>
                                        </p:tgtEl>
                                        <p:attrNameLst>
                                          <p:attrName>ppt_h</p:attrName>
                                        </p:attrNameLst>
                                      </p:cBhvr>
                                      <p:tavLst>
                                        <p:tav tm="0">
                                          <p:val>
                                            <p:str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1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411" name="Google Shape;411;p3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1200150" y="-40287"/>
            <a:ext cx="6743700" cy="5143500"/>
          </a:xfrm>
          <a:prstGeom prst="rect">
            <a:avLst/>
          </a:prstGeom>
          <a:noFill/>
          <a:ln>
            <a:noFill/>
          </a:ln>
        </p:spPr>
      </p:pic>
      <p:pic>
        <p:nvPicPr>
          <p:cNvPr xmlns:c="http://schemas.openxmlformats.org/drawingml/2006/chart" xmlns:pic="http://schemas.openxmlformats.org/drawingml/2006/picture" xmlns:dgm="http://schemas.openxmlformats.org/drawingml/2006/diagram" id="412" name="Google Shape;412;p3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4"/>
          <a:srcRect/>
          <a:stretch/>
        </p:blipFill>
        <p:spPr xmlns:c="http://schemas.openxmlformats.org/drawingml/2006/chart" xmlns:pic="http://schemas.openxmlformats.org/drawingml/2006/picture" xmlns:dgm="http://schemas.openxmlformats.org/drawingml/2006/diagram">
          <a:xfrm>
            <a:off x="4952751" y="3339410"/>
            <a:ext cx="1566875" cy="1393516"/>
          </a:xfrm>
          <a:prstGeom prst="rect">
            <a:avLst/>
          </a:prstGeom>
          <a:noFill/>
          <a:ln>
            <a:noFill/>
          </a:ln>
        </p:spPr>
      </p:pic>
      <p:pic>
        <p:nvPicPr>
          <p:cNvPr xmlns:c="http://schemas.openxmlformats.org/drawingml/2006/chart" xmlns:pic="http://schemas.openxmlformats.org/drawingml/2006/picture" xmlns:dgm="http://schemas.openxmlformats.org/drawingml/2006/diagram" id="413" name="Google Shape;413;p3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5"/>
          <a:srcRect/>
          <a:stretch/>
        </p:blipFill>
        <p:spPr xmlns:c="http://schemas.openxmlformats.org/drawingml/2006/chart" xmlns:pic="http://schemas.openxmlformats.org/drawingml/2006/picture" xmlns:dgm="http://schemas.openxmlformats.org/drawingml/2006/diagram">
          <a:xfrm>
            <a:off x="1747725" y="934500"/>
            <a:ext cx="2297625" cy="1484249"/>
          </a:xfrm>
          <a:prstGeom prst="rect">
            <a:avLst/>
          </a:prstGeom>
          <a:noFill/>
          <a:ln>
            <a:noFill/>
          </a:ln>
        </p:spPr>
      </p:pic>
      <p:pic>
        <p:nvPicPr>
          <p:cNvPr xmlns:c="http://schemas.openxmlformats.org/drawingml/2006/chart" xmlns:pic="http://schemas.openxmlformats.org/drawingml/2006/picture" xmlns:dgm="http://schemas.openxmlformats.org/drawingml/2006/diagram" id="414" name="Google Shape;414;p3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6"/>
          <a:srcRect/>
          <a:stretch/>
        </p:blipFill>
        <p:spPr xmlns:c="http://schemas.openxmlformats.org/drawingml/2006/chart" xmlns:pic="http://schemas.openxmlformats.org/drawingml/2006/picture" xmlns:dgm="http://schemas.openxmlformats.org/drawingml/2006/diagram">
          <a:xfrm>
            <a:off x="6662300" y="2811438"/>
            <a:ext cx="1999600" cy="1999600"/>
          </a:xfrm>
          <a:prstGeom prst="rect">
            <a:avLst/>
          </a:prstGeom>
          <a:noFill/>
          <a:ln>
            <a:noFill/>
          </a:ln>
        </p:spPr>
      </p:pic>
      <p:pic>
        <p:nvPicPr>
          <p:cNvPr xmlns:c="http://schemas.openxmlformats.org/drawingml/2006/chart" xmlns:pic="http://schemas.openxmlformats.org/drawingml/2006/picture" xmlns:dgm="http://schemas.openxmlformats.org/drawingml/2006/diagram" id="415" name="Google Shape;415;p3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7"/>
          <a:srcRect/>
          <a:stretch/>
        </p:blipFill>
        <p:spPr xmlns:c="http://schemas.openxmlformats.org/drawingml/2006/chart" xmlns:pic="http://schemas.openxmlformats.org/drawingml/2006/picture" xmlns:dgm="http://schemas.openxmlformats.org/drawingml/2006/diagram">
          <a:xfrm>
            <a:off x="2705728" y="2967650"/>
            <a:ext cx="1566875" cy="1843375"/>
          </a:xfrm>
          <a:prstGeom prst="rect">
            <a:avLst/>
          </a:prstGeom>
          <a:noFill/>
          <a:ln>
            <a:noFill/>
          </a:ln>
        </p:spPr>
      </p:pic>
      <p:pic>
        <p:nvPicPr>
          <p:cNvPr xmlns:c="http://schemas.openxmlformats.org/drawingml/2006/chart" xmlns:pic="http://schemas.openxmlformats.org/drawingml/2006/picture" xmlns:dgm="http://schemas.openxmlformats.org/drawingml/2006/diagram" id="416" name="Google Shape;416;p3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8"/>
          <a:srcRect/>
          <a:stretch/>
        </p:blipFill>
        <p:spPr xmlns:c="http://schemas.openxmlformats.org/drawingml/2006/chart" xmlns:pic="http://schemas.openxmlformats.org/drawingml/2006/picture" xmlns:dgm="http://schemas.openxmlformats.org/drawingml/2006/diagram">
          <a:xfrm>
            <a:off x="580800" y="2670625"/>
            <a:ext cx="1444774" cy="2281225"/>
          </a:xfrm>
          <a:prstGeom prst="rect">
            <a:avLst/>
          </a:prstGeom>
          <a:noFill/>
          <a:ln>
            <a:noFill/>
          </a:ln>
        </p:spPr>
      </p:pic>
      <p:pic>
        <p:nvPicPr>
          <p:cNvPr xmlns:c="http://schemas.openxmlformats.org/drawingml/2006/chart" xmlns:pic="http://schemas.openxmlformats.org/drawingml/2006/picture" xmlns:dgm="http://schemas.openxmlformats.org/drawingml/2006/diagram" id="417" name="Google Shape;417;p3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9"/>
          <a:srcRect/>
          <a:stretch/>
        </p:blipFill>
        <p:spPr xmlns:c="http://schemas.openxmlformats.org/drawingml/2006/chart" xmlns:pic="http://schemas.openxmlformats.org/drawingml/2006/picture" xmlns:dgm="http://schemas.openxmlformats.org/drawingml/2006/diagram">
          <a:xfrm>
            <a:off x="5943850" y="825150"/>
            <a:ext cx="1566875" cy="1849419"/>
          </a:xfrm>
          <a:prstGeom prst="rect">
            <a:avLst/>
          </a:prstGeom>
          <a:noFill/>
          <a:ln>
            <a:noFill/>
          </a:ln>
        </p:spPr>
      </p:pic>
      <p:pic>
        <p:nvPicPr>
          <p:cNvPr xmlns:c="http://schemas.openxmlformats.org/drawingml/2006/chart" xmlns:pic="http://schemas.openxmlformats.org/drawingml/2006/picture" xmlns:dgm="http://schemas.openxmlformats.org/drawingml/2006/diagram" id="418" name="Google Shape;418;p3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10"/>
          <a:srcRect/>
          <a:stretch/>
        </p:blipFill>
        <p:spPr xmlns:c="http://schemas.openxmlformats.org/drawingml/2006/chart" xmlns:pic="http://schemas.openxmlformats.org/drawingml/2006/picture" xmlns:dgm="http://schemas.openxmlformats.org/drawingml/2006/diagram">
          <a:xfrm>
            <a:off x="4413825" y="686438"/>
            <a:ext cx="1063425" cy="2126849"/>
          </a:xfrm>
          <a:prstGeom prst="rect">
            <a:avLst/>
          </a:prstGeom>
          <a:noFill/>
          <a:ln>
            <a:noFill/>
          </a:ln>
        </p:spPr>
      </p:pic>
      <p:pic>
        <p:nvPicPr>
          <p:cNvPr xmlns:c="http://schemas.openxmlformats.org/drawingml/2006/chart" xmlns:pic="http://schemas.openxmlformats.org/drawingml/2006/picture" xmlns:dgm="http://schemas.openxmlformats.org/drawingml/2006/diagram" id="419" name="Google Shape;419;p3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11"/>
          <a:srcRect/>
          <a:stretch/>
        </p:blipFill>
        <p:spPr xmlns:c="http://schemas.openxmlformats.org/drawingml/2006/chart" xmlns:pic="http://schemas.openxmlformats.org/drawingml/2006/picture" xmlns:dgm="http://schemas.openxmlformats.org/drawingml/2006/diagram">
          <a:xfrm>
            <a:off x="2000250" y="0"/>
            <a:ext cx="5143500" cy="514350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1"/>
                                        </p:tgtEl>
                                        <p:attrNameLst>
                                          <p:attrName>style.visibility</p:attrName>
                                        </p:attrNameLst>
                                      </p:cBhvr>
                                      <p:to>
                                        <p:strVal val="visible"/>
                                      </p:to>
                                    </p:set>
                                    <p:anim calcmode="lin" valueType="num">
                                      <p:cBhvr additive="base">
                                        <p:cTn dur="1000" id="7"/>
                                        <p:tgtEl>
                                          <p:spTgt spid="411"/>
                                        </p:tgtEl>
                                        <p:attrNameLst>
                                          <p:attrName>ppt_w</p:attrName>
                                        </p:attrNameLst>
                                      </p:cBhvr>
                                      <p:tavLst>
                                        <p:tav tm="0">
                                          <p:val>
                                            <p:strVal val="0"/>
                                          </p:val>
                                        </p:tav>
                                        <p:tav tm="100000">
                                          <p:val>
                                            <p:strVal val="#ppt_w"/>
                                          </p:val>
                                        </p:tav>
                                      </p:tavLst>
                                    </p:anim>
                                    <p:anim calcmode="lin" valueType="num">
                                      <p:cBhvr additive="base">
                                        <p:cTn dur="1000" id="8"/>
                                        <p:tgtEl>
                                          <p:spTgt spid="411"/>
                                        </p:tgtEl>
                                        <p:attrNameLst>
                                          <p:attrName>ppt_h</p:attrName>
                                        </p:attrNameLst>
                                      </p:cBhvr>
                                      <p:tavLst>
                                        <p:tav tm="0">
                                          <p:val>
                                            <p:strVal val="0"/>
                                          </p:val>
                                        </p:tav>
                                        <p:tav tm="100000">
                                          <p:val>
                                            <p:strVal val="#ppt_h"/>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xit" presetID="10" presetSubtype="0">
                                  <p:stCondLst>
                                    <p:cond delay="0"/>
                                  </p:stCondLst>
                                  <p:childTnLst>
                                    <p:animEffect filter="fade" transition="out">
                                      <p:cBhvr>
                                        <p:cTn dur="1" id="12"/>
                                        <p:tgtEl>
                                          <p:spTgt spid="411"/>
                                        </p:tgtEl>
                                      </p:cBhvr>
                                    </p:animEffect>
                                    <p:set>
                                      <p:cBhvr>
                                        <p:cTn dur="1" fill="hold" id="13">
                                          <p:stCondLst>
                                            <p:cond delay="1"/>
                                          </p:stCondLst>
                                        </p:cTn>
                                        <p:tgtEl>
                                          <p:spTgt spid="411"/>
                                        </p:tgtEl>
                                        <p:attrNameLst>
                                          <p:attrName>style.visibility</p:attrName>
                                        </p:attrNameLst>
                                      </p:cBhvr>
                                      <p:to>
                                        <p:strVal val="hidden"/>
                                      </p:to>
                                    </p:set>
                                  </p:childTnLst>
                                </p:cTn>
                              </p:par>
                              <p:par>
                                <p:cTn fill="hold" id="14" nodeType="withEffect" presetClass="entr" presetID="10" presetSubtype="0">
                                  <p:stCondLst>
                                    <p:cond delay="0"/>
                                  </p:stCondLst>
                                  <p:childTnLst>
                                    <p:set>
                                      <p:cBhvr>
                                        <p:cTn dur="1" fill="hold" id="15">
                                          <p:stCondLst>
                                            <p:cond delay="0"/>
                                          </p:stCondLst>
                                        </p:cTn>
                                        <p:tgtEl>
                                          <p:spTgt spid="413"/>
                                        </p:tgtEl>
                                        <p:attrNameLst>
                                          <p:attrName>style.visibility</p:attrName>
                                        </p:attrNameLst>
                                      </p:cBhvr>
                                      <p:to>
                                        <p:strVal val="visible"/>
                                      </p:to>
                                    </p:set>
                                    <p:animEffect filter="fade" transition="in">
                                      <p:cBhvr>
                                        <p:cTn dur="1000" id="16"/>
                                        <p:tgtEl>
                                          <p:spTgt spid="413"/>
                                        </p:tgtEl>
                                      </p:cBhvr>
                                    </p:animEffect>
                                  </p:childTnLst>
                                </p:cTn>
                              </p:par>
                            </p:childTnLst>
                          </p:cTn>
                        </p:par>
                        <p:par>
                          <p:cTn fill="hold" id="17">
                            <p:stCondLst>
                              <p:cond delay="1000"/>
                            </p:stCondLst>
                            <p:childTnLst>
                              <p:par>
                                <p:cTn fill="hold" id="18" nodeType="afterEffect" presetClass="entr" presetID="10" presetSubtype="0">
                                  <p:stCondLst>
                                    <p:cond delay="0"/>
                                  </p:stCondLst>
                                  <p:childTnLst>
                                    <p:set>
                                      <p:cBhvr>
                                        <p:cTn dur="1" fill="hold" id="19">
                                          <p:stCondLst>
                                            <p:cond delay="0"/>
                                          </p:stCondLst>
                                        </p:cTn>
                                        <p:tgtEl>
                                          <p:spTgt spid="416"/>
                                        </p:tgtEl>
                                        <p:attrNameLst>
                                          <p:attrName>style.visibility</p:attrName>
                                        </p:attrNameLst>
                                      </p:cBhvr>
                                      <p:to>
                                        <p:strVal val="visible"/>
                                      </p:to>
                                    </p:set>
                                    <p:animEffect filter="fade" transition="in">
                                      <p:cBhvr>
                                        <p:cTn dur="1000" id="20"/>
                                        <p:tgtEl>
                                          <p:spTgt spid="416"/>
                                        </p:tgtEl>
                                      </p:cBhvr>
                                    </p:animEffect>
                                  </p:childTnLst>
                                </p:cTn>
                              </p:par>
                            </p:childTnLst>
                          </p:cTn>
                        </p:par>
                        <p:par>
                          <p:cTn fill="hold" id="21">
                            <p:stCondLst>
                              <p:cond delay="2000"/>
                            </p:stCondLst>
                            <p:childTnLst>
                              <p:par>
                                <p:cTn fill="hold" id="22" nodeType="afterEffect" presetClass="entr" presetID="10" presetSubtype="0">
                                  <p:stCondLst>
                                    <p:cond delay="0"/>
                                  </p:stCondLst>
                                  <p:childTnLst>
                                    <p:set>
                                      <p:cBhvr>
                                        <p:cTn dur="1" fill="hold" id="23">
                                          <p:stCondLst>
                                            <p:cond delay="0"/>
                                          </p:stCondLst>
                                        </p:cTn>
                                        <p:tgtEl>
                                          <p:spTgt spid="415"/>
                                        </p:tgtEl>
                                        <p:attrNameLst>
                                          <p:attrName>style.visibility</p:attrName>
                                        </p:attrNameLst>
                                      </p:cBhvr>
                                      <p:to>
                                        <p:strVal val="visible"/>
                                      </p:to>
                                    </p:set>
                                    <p:animEffect filter="fade" transition="in">
                                      <p:cBhvr>
                                        <p:cTn dur="1000" id="24"/>
                                        <p:tgtEl>
                                          <p:spTgt spid="415"/>
                                        </p:tgtEl>
                                      </p:cBhvr>
                                    </p:animEffect>
                                  </p:childTnLst>
                                </p:cTn>
                              </p:par>
                            </p:childTnLst>
                          </p:cTn>
                        </p:par>
                        <p:par>
                          <p:cTn fill="hold" id="25">
                            <p:stCondLst>
                              <p:cond delay="3000"/>
                            </p:stCondLst>
                            <p:childTnLst>
                              <p:par>
                                <p:cTn fill="hold" id="26" nodeType="afterEffect" presetClass="entr" presetID="10" presetSubtype="0">
                                  <p:stCondLst>
                                    <p:cond delay="0"/>
                                  </p:stCondLst>
                                  <p:childTnLst>
                                    <p:set>
                                      <p:cBhvr>
                                        <p:cTn dur="1" fill="hold" id="27">
                                          <p:stCondLst>
                                            <p:cond delay="0"/>
                                          </p:stCondLst>
                                        </p:cTn>
                                        <p:tgtEl>
                                          <p:spTgt spid="412"/>
                                        </p:tgtEl>
                                        <p:attrNameLst>
                                          <p:attrName>style.visibility</p:attrName>
                                        </p:attrNameLst>
                                      </p:cBhvr>
                                      <p:to>
                                        <p:strVal val="visible"/>
                                      </p:to>
                                    </p:set>
                                    <p:animEffect filter="fade" transition="in">
                                      <p:cBhvr>
                                        <p:cTn dur="1000" id="28"/>
                                        <p:tgtEl>
                                          <p:spTgt spid="412"/>
                                        </p:tgtEl>
                                      </p:cBhvr>
                                    </p:animEffect>
                                  </p:childTnLst>
                                </p:cTn>
                              </p:par>
                            </p:childTnLst>
                          </p:cTn>
                        </p:par>
                        <p:par>
                          <p:cTn fill="hold" id="29">
                            <p:stCondLst>
                              <p:cond delay="4000"/>
                            </p:stCondLst>
                            <p:childTnLst>
                              <p:par>
                                <p:cTn fill="hold" id="30" nodeType="afterEffect" presetClass="entr" presetID="10" presetSubtype="0">
                                  <p:stCondLst>
                                    <p:cond delay="0"/>
                                  </p:stCondLst>
                                  <p:childTnLst>
                                    <p:set>
                                      <p:cBhvr>
                                        <p:cTn dur="1" fill="hold" id="31">
                                          <p:stCondLst>
                                            <p:cond delay="0"/>
                                          </p:stCondLst>
                                        </p:cTn>
                                        <p:tgtEl>
                                          <p:spTgt spid="414"/>
                                        </p:tgtEl>
                                        <p:attrNameLst>
                                          <p:attrName>style.visibility</p:attrName>
                                        </p:attrNameLst>
                                      </p:cBhvr>
                                      <p:to>
                                        <p:strVal val="visible"/>
                                      </p:to>
                                    </p:set>
                                    <p:animEffect filter="fade" transition="in">
                                      <p:cBhvr>
                                        <p:cTn dur="1000" id="32"/>
                                        <p:tgtEl>
                                          <p:spTgt spid="414"/>
                                        </p:tgtEl>
                                      </p:cBhvr>
                                    </p:animEffect>
                                  </p:childTnLst>
                                </p:cTn>
                              </p:par>
                            </p:childTnLst>
                          </p:cTn>
                        </p:par>
                        <p:par>
                          <p:cTn fill="hold" id="33">
                            <p:stCondLst>
                              <p:cond delay="5000"/>
                            </p:stCondLst>
                            <p:childTnLst>
                              <p:par>
                                <p:cTn fill="hold" id="34" nodeType="afterEffect" presetClass="entr" presetID="10" presetSubtype="0">
                                  <p:stCondLst>
                                    <p:cond delay="0"/>
                                  </p:stCondLst>
                                  <p:childTnLst>
                                    <p:set>
                                      <p:cBhvr>
                                        <p:cTn dur="1" fill="hold" id="35">
                                          <p:stCondLst>
                                            <p:cond delay="0"/>
                                          </p:stCondLst>
                                        </p:cTn>
                                        <p:tgtEl>
                                          <p:spTgt spid="418"/>
                                        </p:tgtEl>
                                        <p:attrNameLst>
                                          <p:attrName>style.visibility</p:attrName>
                                        </p:attrNameLst>
                                      </p:cBhvr>
                                      <p:to>
                                        <p:strVal val="visible"/>
                                      </p:to>
                                    </p:set>
                                    <p:animEffect filter="fade" transition="in">
                                      <p:cBhvr>
                                        <p:cTn dur="1000" id="36"/>
                                        <p:tgtEl>
                                          <p:spTgt spid="418"/>
                                        </p:tgtEl>
                                      </p:cBhvr>
                                    </p:animEffect>
                                  </p:childTnLst>
                                </p:cTn>
                              </p:par>
                            </p:childTnLst>
                          </p:cTn>
                        </p:par>
                        <p:par>
                          <p:cTn fill="hold" id="37">
                            <p:stCondLst>
                              <p:cond delay="6000"/>
                            </p:stCondLst>
                            <p:childTnLst>
                              <p:par>
                                <p:cTn fill="hold" id="38" nodeType="afterEffect" presetClass="entr" presetID="10" presetSubtype="0">
                                  <p:stCondLst>
                                    <p:cond delay="0"/>
                                  </p:stCondLst>
                                  <p:childTnLst>
                                    <p:set>
                                      <p:cBhvr>
                                        <p:cTn dur="1" fill="hold" id="39">
                                          <p:stCondLst>
                                            <p:cond delay="0"/>
                                          </p:stCondLst>
                                        </p:cTn>
                                        <p:tgtEl>
                                          <p:spTgt spid="417"/>
                                        </p:tgtEl>
                                        <p:attrNameLst>
                                          <p:attrName>style.visibility</p:attrName>
                                        </p:attrNameLst>
                                      </p:cBhvr>
                                      <p:to>
                                        <p:strVal val="visible"/>
                                      </p:to>
                                    </p:set>
                                    <p:animEffect filter="fade" transition="in">
                                      <p:cBhvr>
                                        <p:cTn dur="1000" id="40"/>
                                        <p:tgtEl>
                                          <p:spTgt spid="417"/>
                                        </p:tgtEl>
                                      </p:cBhvr>
                                    </p:animEffect>
                                  </p:childTnLst>
                                </p:cTn>
                              </p:par>
                            </p:childTnLst>
                          </p:cTn>
                        </p:par>
                      </p:childTnLst>
                    </p:cTn>
                  </p:par>
                  <p:par>
                    <p:cTn fill="hold" id="41">
                      <p:stCondLst>
                        <p:cond delay="indefinite"/>
                      </p:stCondLst>
                      <p:childTnLst>
                        <p:par>
                          <p:cTn fill="hold" id="42">
                            <p:stCondLst>
                              <p:cond delay="0"/>
                            </p:stCondLst>
                            <p:childTnLst>
                              <p:par>
                                <p:cTn fill="hold" id="43" nodeType="clickEffect" presetClass="entr" presetID="1" presetSubtype="0">
                                  <p:stCondLst>
                                    <p:cond delay="0"/>
                                  </p:stCondLst>
                                  <p:childTnLst>
                                    <p:set>
                                      <p:cBhvr>
                                        <p:cTn dur="1" fill="hold" id="44">
                                          <p:stCondLst>
                                            <p:cond delay="0"/>
                                          </p:stCondLst>
                                        </p:cTn>
                                        <p:tgtEl>
                                          <p:spTgt spid="419"/>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FFFF"/>
            </a:gs>
            <a:gs pos="40000">
              <a:srgbClr val="FFFFFF"/>
            </a:gs>
            <a:gs pos="100000">
              <a:srgbClr val="FFF2CC"/>
            </a:gs>
          </a:gsLst>
          <a:lin ang="5400700" scaled="0"/>
        </a:gradFill>
        <a:effectLst/>
      </p:bgPr>
    </p:bg>
    <p:spTree>
      <p:nvGrpSpPr>
        <p:cNvPr xmlns:c="http://schemas.openxmlformats.org/drawingml/2006/chart" xmlns:pic="http://schemas.openxmlformats.org/drawingml/2006/picture" xmlns:dgm="http://schemas.openxmlformats.org/drawingml/2006/diagram" id="1" name="Shape 57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79" name="Google Shape;579;p54"/>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chemeClr val="dk1"/>
              </a:buClr>
              <a:buSzPts val="1100"/>
              <a:buFont typeface="Arial"/>
              <a:buNone/>
            </a:pPr>
            <a:r>
              <a:rPr b="1" cap="none" i="0" lang="en-GB" strike="noStrike" sz="3600" u="none">
                <a:solidFill>
                  <a:schemeClr val="dk1"/>
                </a:solidFill>
                <a:uFillTx/>
                <a:latin typeface="Fira Sans"/>
                <a:ea typeface="Fira Sans"/>
                <a:cs typeface="Fira Sans"/>
                <a:sym typeface="Fira Sans"/>
              </a:rPr>
              <a:t>立法的過程</a:t>
            </a:r>
            <a:endParaRPr b="1" cap="none" i="0" strike="noStrike" sz="1800" u="none">
              <a:solidFill>
                <a:srgbClr val="FFFFFF"/>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580" name="Google Shape;580;p54"/>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849000" y="1243374"/>
            <a:ext cx="7446000" cy="30225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368300" lvl="0" marL="457200" marR="0" rtl="0">
              <a:lnSpc>
                <a:spcPct val="100000"/>
              </a:lnSpc>
              <a:spcBef>
                <a:spcPts val="600"/>
              </a:spcBef>
              <a:spcAft>
                <a:spcPts val="0"/>
              </a:spcAft>
              <a:buClr>
                <a:srgbClr val="000000"/>
              </a:buClr>
              <a:buSzPts val="2200"/>
              <a:buFont typeface="Fira Sans"/>
              <a:buAutoNum type="arabicPeriod"/>
            </a:pPr>
            <a:r>
              <a:rPr b="1" cap="none" i="0" lang="en-GB" strike="noStrike" sz="2200" u="none">
                <a:solidFill>
                  <a:srgbClr val="000000"/>
                </a:solidFill>
                <a:uFillTx/>
                <a:latin typeface="Fira Sans"/>
                <a:ea typeface="Fira Sans"/>
                <a:cs typeface="Fira Sans"/>
                <a:sym typeface="Fira Sans"/>
              </a:rPr>
              <a:t>政府／議員提出法案</a:t>
            </a:r>
            <a:endParaRPr b="1" cap="none" i="0" strike="noStrike" sz="2200" u="none">
              <a:solidFill>
                <a:srgbClr val="000000"/>
              </a:solidFill>
              <a:uFillTx/>
              <a:latin typeface="Fira Sans"/>
              <a:ea typeface="Fira Sans"/>
              <a:cs typeface="Fira Sans"/>
              <a:sym typeface="Fira Sans"/>
            </a:endParaRPr>
          </a:p>
          <a:p>
            <a:pPr algn="l" indent="-368300" lvl="0" marL="457200" marR="0" rtl="0">
              <a:lnSpc>
                <a:spcPct val="100000"/>
              </a:lnSpc>
              <a:spcBef>
                <a:spcPts val="0"/>
              </a:spcBef>
              <a:spcAft>
                <a:spcPts val="0"/>
              </a:spcAft>
              <a:buClr>
                <a:srgbClr val="000000"/>
              </a:buClr>
              <a:buSzPts val="2200"/>
              <a:buFont typeface="Fira Sans"/>
              <a:buAutoNum type="arabicPeriod"/>
            </a:pPr>
            <a:r>
              <a:rPr b="1" cap="none" i="0" lang="en-GB" strike="noStrike" sz="2200" u="none">
                <a:solidFill>
                  <a:srgbClr val="000000"/>
                </a:solidFill>
                <a:uFillTx/>
                <a:latin typeface="Fira Sans"/>
                <a:ea typeface="Fira Sans"/>
                <a:cs typeface="Fira Sans"/>
                <a:sym typeface="Fira Sans"/>
              </a:rPr>
              <a:t>議員發表意見</a:t>
            </a:r>
            <a:endParaRPr b="1" cap="none" i="0" strike="noStrike" sz="2200" u="none">
              <a:solidFill>
                <a:srgbClr val="000000"/>
              </a:solidFill>
              <a:uFillTx/>
              <a:latin typeface="Fira Sans"/>
              <a:ea typeface="Fira Sans"/>
              <a:cs typeface="Fira Sans"/>
              <a:sym typeface="Fira Sans"/>
            </a:endParaRPr>
          </a:p>
          <a:p>
            <a:pPr algn="l" indent="-368300" lvl="0" marL="457200" marR="0" rtl="0">
              <a:lnSpc>
                <a:spcPct val="100000"/>
              </a:lnSpc>
              <a:spcBef>
                <a:spcPts val="0"/>
              </a:spcBef>
              <a:spcAft>
                <a:spcPts val="0"/>
              </a:spcAft>
              <a:buClr>
                <a:srgbClr val="000000"/>
              </a:buClr>
              <a:buSzPts val="2200"/>
              <a:buFont typeface="Fira Sans"/>
              <a:buAutoNum type="arabicPeriod"/>
            </a:pPr>
            <a:r>
              <a:rPr b="1" cap="none" i="0" lang="en-GB" strike="noStrike" sz="2200" u="none">
                <a:solidFill>
                  <a:srgbClr val="000000"/>
                </a:solidFill>
                <a:uFillTx/>
                <a:latin typeface="Fira Sans"/>
                <a:ea typeface="Fira Sans"/>
                <a:cs typeface="Fira Sans"/>
                <a:sym typeface="Fira Sans"/>
              </a:rPr>
              <a:t>議員表決</a:t>
            </a:r>
            <a:endParaRPr b="1" cap="none" i="0" strike="noStrike" sz="2200" u="none">
              <a:solidFill>
                <a:srgbClr val="000000"/>
              </a:solidFill>
              <a:uFillTx/>
              <a:latin typeface="Fira Sans"/>
              <a:ea typeface="Fira Sans"/>
              <a:cs typeface="Fira Sans"/>
              <a:sym typeface="Fira Sans"/>
            </a:endParaRPr>
          </a:p>
          <a:p>
            <a:pPr algn="l" indent="-368300" lvl="1" marL="914400" marR="0" rtl="0">
              <a:lnSpc>
                <a:spcPct val="100000"/>
              </a:lnSpc>
              <a:spcBef>
                <a:spcPts val="0"/>
              </a:spcBef>
              <a:spcAft>
                <a:spcPts val="0"/>
              </a:spcAft>
              <a:buClr>
                <a:srgbClr val="000000"/>
              </a:buClr>
              <a:buSzPts val="2200"/>
              <a:buFont typeface="Fira Sans"/>
              <a:buAutoNum type="alphaLcPeriod"/>
            </a:pPr>
            <a:r>
              <a:rPr b="1" cap="none" i="0" lang="en-GB" strike="noStrike" sz="2200" u="none">
                <a:solidFill>
                  <a:srgbClr val="000000"/>
                </a:solidFill>
                <a:uFillTx/>
                <a:latin typeface="Fira Sans"/>
                <a:ea typeface="Fira Sans"/>
                <a:cs typeface="Fira Sans"/>
                <a:sym typeface="Fira Sans"/>
              </a:rPr>
              <a:t>政府法案：全體過半數</a:t>
            </a:r>
            <a:endParaRPr b="1" cap="none" i="0" strike="noStrike" sz="2200" u="none">
              <a:solidFill>
                <a:srgbClr val="000000"/>
              </a:solidFill>
              <a:uFillTx/>
              <a:latin typeface="Fira Sans"/>
              <a:ea typeface="Fira Sans"/>
              <a:cs typeface="Fira Sans"/>
              <a:sym typeface="Fira Sans"/>
            </a:endParaRPr>
          </a:p>
          <a:p>
            <a:pPr algn="l" indent="-368300" lvl="1" marL="914400" marR="0" rtl="0">
              <a:lnSpc>
                <a:spcPct val="100000"/>
              </a:lnSpc>
              <a:spcBef>
                <a:spcPts val="0"/>
              </a:spcBef>
              <a:spcAft>
                <a:spcPts val="0"/>
              </a:spcAft>
              <a:buClr>
                <a:srgbClr val="000000"/>
              </a:buClr>
              <a:buSzPts val="2200"/>
              <a:buFont typeface="Fira Sans"/>
              <a:buAutoNum type="alphaLcPeriod"/>
            </a:pPr>
            <a:r>
              <a:rPr b="1" cap="none" i="0" lang="en-GB" strike="noStrike" sz="2200" u="none">
                <a:solidFill>
                  <a:srgbClr val="000000"/>
                </a:solidFill>
                <a:uFillTx/>
                <a:latin typeface="Fira Sans"/>
                <a:ea typeface="Fira Sans"/>
                <a:cs typeface="Fira Sans"/>
                <a:sym typeface="Fira Sans"/>
              </a:rPr>
              <a:t>議員法案：分組點票</a:t>
            </a:r>
            <a:endParaRPr b="1" cap="none" i="0" strike="noStrike" sz="2200" u="none">
              <a:solidFill>
                <a:srgbClr val="000000"/>
              </a:solidFill>
              <a:uFillTx/>
              <a:latin typeface="Fira Sans"/>
              <a:ea typeface="Fira Sans"/>
              <a:cs typeface="Fira Sans"/>
              <a:sym typeface="Fira Sans"/>
            </a:endParaRPr>
          </a:p>
          <a:p>
            <a:pPr algn="l" indent="-368300" lvl="0" marL="457200" marR="0" rtl="0">
              <a:lnSpc>
                <a:spcPct val="100000"/>
              </a:lnSpc>
              <a:spcBef>
                <a:spcPts val="0"/>
              </a:spcBef>
              <a:spcAft>
                <a:spcPts val="0"/>
              </a:spcAft>
              <a:buClr>
                <a:srgbClr val="000000"/>
              </a:buClr>
              <a:buSzPts val="2200"/>
              <a:buFont typeface="Fira Sans"/>
              <a:buAutoNum type="arabicPeriod"/>
            </a:pPr>
            <a:r>
              <a:rPr b="1" cap="none" i="0" lang="en-GB" strike="noStrike" sz="2200" u="none">
                <a:solidFill>
                  <a:srgbClr val="000000"/>
                </a:solidFill>
                <a:uFillTx/>
                <a:latin typeface="Fira Sans"/>
                <a:ea typeface="Fira Sans"/>
                <a:cs typeface="Fira Sans"/>
                <a:sym typeface="Fira Sans"/>
              </a:rPr>
              <a:t>法案需特首的簽署和人大的備案</a:t>
            </a:r>
            <a:endParaRPr b="1" cap="none" i="0" strike="noStrike" sz="2200" u="none">
              <a:solidFill>
                <a:srgbClr val="000000"/>
              </a:solidFill>
              <a:uFillTx/>
              <a:latin typeface="Fira Sans"/>
              <a:ea typeface="Fira Sans"/>
              <a:cs typeface="Fira Sans"/>
              <a:sym typeface="Fira Sans"/>
            </a:endParaRPr>
          </a:p>
        </p:txBody>
      </p:sp>
      <p:pic>
        <p:nvPicPr>
          <p:cNvPr xmlns:c="http://schemas.openxmlformats.org/drawingml/2006/chart" xmlns:pic="http://schemas.openxmlformats.org/drawingml/2006/picture" xmlns:dgm="http://schemas.openxmlformats.org/drawingml/2006/diagram" id="581" name="Google Shape;581;p54"/>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7845687" y="1732012"/>
            <a:ext cx="2775000" cy="277500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2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4780EA"/>
            </a:gs>
            <a:gs pos="58000">
              <a:srgbClr val="3AB1F5"/>
            </a:gs>
            <a:gs pos="90000">
              <a:srgbClr val="2CE1FF"/>
            </a:gs>
            <a:gs pos="100000">
              <a:srgbClr val="2CE1FF"/>
            </a:gs>
          </a:gsLst>
          <a:lin ang="5400700" scaled="0"/>
        </a:gradFill>
        <a:effectLst/>
      </p:bgPr>
    </p:bg>
    <p:spTree>
      <p:nvGrpSpPr>
        <p:cNvPr xmlns:c="http://schemas.openxmlformats.org/drawingml/2006/chart" xmlns:pic="http://schemas.openxmlformats.org/drawingml/2006/picture" xmlns:dgm="http://schemas.openxmlformats.org/drawingml/2006/diagram" id="1" name="Shape 58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586" name="Google Shape;586;p55"/>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4305300" y="393775"/>
            <a:ext cx="4838701" cy="4838701"/>
          </a:xfrm>
          <a:prstGeom prst="rect">
            <a:avLst/>
          </a:prstGeom>
          <a:noFill/>
          <a:ln>
            <a:noFill/>
          </a:ln>
        </p:spPr>
      </p:pic>
      <p:pic>
        <p:nvPicPr>
          <p:cNvPr xmlns:c="http://schemas.openxmlformats.org/drawingml/2006/chart" xmlns:pic="http://schemas.openxmlformats.org/drawingml/2006/picture" xmlns:dgm="http://schemas.openxmlformats.org/drawingml/2006/diagram" id="587" name="Google Shape;587;p55"/>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4"/>
          <a:srcRect/>
          <a:stretch/>
        </p:blipFill>
        <p:spPr xmlns:c="http://schemas.openxmlformats.org/drawingml/2006/chart" xmlns:pic="http://schemas.openxmlformats.org/drawingml/2006/picture" xmlns:dgm="http://schemas.openxmlformats.org/drawingml/2006/diagram">
          <a:xfrm>
            <a:off x="917625" y="666750"/>
            <a:ext cx="3810001" cy="3810001"/>
          </a:xfrm>
          <a:prstGeom prst="rect">
            <a:avLst/>
          </a:prstGeom>
          <a:noFill/>
          <a:ln>
            <a:noFill/>
          </a:ln>
        </p:spPr>
      </p:pic>
      <p:pic>
        <p:nvPicPr>
          <p:cNvPr xmlns:c="http://schemas.openxmlformats.org/drawingml/2006/chart" xmlns:pic="http://schemas.openxmlformats.org/drawingml/2006/picture" xmlns:dgm="http://schemas.openxmlformats.org/drawingml/2006/diagram" id="588" name="Google Shape;588;p55"/>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5"/>
          <a:srcRect/>
          <a:stretch/>
        </p:blipFill>
        <p:spPr xmlns:c="http://schemas.openxmlformats.org/drawingml/2006/chart" xmlns:pic="http://schemas.openxmlformats.org/drawingml/2006/picture" xmlns:dgm="http://schemas.openxmlformats.org/drawingml/2006/diagram">
          <a:xfrm>
            <a:off x="1240975" y="234775"/>
            <a:ext cx="3810001" cy="3810001"/>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2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4780EA"/>
            </a:gs>
            <a:gs pos="58000">
              <a:srgbClr val="3AB1F5"/>
            </a:gs>
            <a:gs pos="90000">
              <a:srgbClr val="2CE1FF"/>
            </a:gs>
            <a:gs pos="100000">
              <a:srgbClr val="2CE1FF"/>
            </a:gs>
          </a:gsLst>
          <a:lin ang="5400700" scaled="0"/>
        </a:gradFill>
        <a:effectLst/>
      </p:bgPr>
    </p:bg>
    <p:spTree>
      <p:nvGrpSpPr>
        <p:cNvPr xmlns:c="http://schemas.openxmlformats.org/drawingml/2006/chart" xmlns:pic="http://schemas.openxmlformats.org/drawingml/2006/picture" xmlns:dgm="http://schemas.openxmlformats.org/drawingml/2006/diagram" id="1" name="Shape 59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93" name="Google Shape;593;p56"/>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1409200" y="1548100"/>
            <a:ext cx="6635400" cy="1481700"/>
          </a:xfrm>
          <a:prstGeom prst="rect">
            <a:avLst/>
          </a:prstGeom>
          <a:noFill/>
          <a:ln>
            <a:noFill/>
          </a:ln>
          <a:effectLst>
            <a:outerShdw algn="bl" blurRad="100013" dir="4920000" dist="76200" rotWithShape="0">
              <a:srgbClr val="000000">
                <a:alpha val="89803"/>
              </a:srgbClr>
            </a:outerShdw>
            <a:reflection algn="bl" fadeDir="5400012" rotWithShape="0" stA="60000" sy="-100000"/>
          </a:effectLst>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2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競選(一)：搶答吧！</a:t>
            </a:r>
            <a:endParaRPr b="1" cap="none" i="0" strike="noStrike" sz="4800" u="none">
              <a:solidFill>
                <a:srgbClr val="FFFFFF"/>
              </a:solidFill>
              <a:uFillTx/>
              <a:latin typeface="Fira Sans"/>
              <a:ea typeface="Fira Sans"/>
              <a:cs typeface="Fira Sans"/>
              <a:sym typeface="Fira Sans"/>
            </a:endParaRPr>
          </a:p>
          <a:p>
            <a:pPr algn="l" indent="0" lvl="0" marL="0" marR="0" rtl="0">
              <a:lnSpc>
                <a:spcPct val="12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成為最強參選人</a:t>
            </a:r>
            <a:endParaRPr b="1" cap="none" i="0" strike="noStrike" sz="4800" u="none">
              <a:solidFill>
                <a:srgbClr val="FFFFFF"/>
              </a:solidFill>
              <a:uFillTx/>
              <a:latin typeface="Fira Sans"/>
              <a:ea typeface="Fira Sans"/>
              <a:cs typeface="Fira Sans"/>
              <a:sym typeface="Fira Sans"/>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2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59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98" name="Google Shape;598;p57"/>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849000" y="176175"/>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15000"/>
              </a:lnSpc>
              <a:spcBef>
                <a:spcPts val="0"/>
              </a:spcBef>
              <a:spcAft>
                <a:spcPts val="0"/>
              </a:spcAft>
              <a:buClr>
                <a:srgbClr val="FFFFFF"/>
              </a:buClr>
              <a:buSzPts val="1800"/>
              <a:buFont typeface="Fira Sans"/>
              <a:buNone/>
            </a:pPr>
            <a:r>
              <a:rPr b="1" cap="none" i="0" lang="en-GB" strike="noStrike" sz="3000" u="none">
                <a:solidFill>
                  <a:srgbClr val="FFFFFF"/>
                </a:solidFill>
                <a:uFillTx/>
                <a:latin typeface="Fira Sans"/>
                <a:ea typeface="Fira Sans"/>
                <a:cs typeface="Fira Sans"/>
                <a:sym typeface="Fira Sans"/>
              </a:rPr>
              <a:t>遊</a:t>
            </a:r>
            <a:r>
              <a:rPr b="1" cap="none" i="0" lang="en-GB" strike="noStrike" sz="3000" u="none">
                <a:solidFill>
                  <a:srgbClr val="FFD966"/>
                </a:solidFill>
                <a:uFillTx/>
                <a:latin typeface="Fira Sans"/>
                <a:ea typeface="Fira Sans"/>
                <a:cs typeface="Fira Sans"/>
                <a:sym typeface="Fira Sans"/>
              </a:rPr>
              <a:t>戲</a:t>
            </a:r>
            <a:r>
              <a:rPr b="1" cap="none" i="0" lang="en-GB" strike="noStrike" sz="3000" u="none">
                <a:solidFill>
                  <a:srgbClr val="FFFFFF"/>
                </a:solidFill>
                <a:uFillTx/>
                <a:latin typeface="Fira Sans"/>
                <a:ea typeface="Fira Sans"/>
                <a:cs typeface="Fira Sans"/>
                <a:sym typeface="Fira Sans"/>
              </a:rPr>
              <a:t>規</a:t>
            </a:r>
            <a:r>
              <a:rPr b="1" cap="none" i="0" lang="en-GB" strike="noStrike" sz="3000" u="none">
                <a:solidFill>
                  <a:srgbClr val="FFD966"/>
                </a:solidFill>
                <a:uFillTx/>
                <a:latin typeface="Fira Sans"/>
                <a:ea typeface="Fira Sans"/>
                <a:cs typeface="Fira Sans"/>
                <a:sym typeface="Fira Sans"/>
              </a:rPr>
              <a:t>則 </a:t>
            </a:r>
            <a:endParaRPr b="1" cap="none" i="0" strike="noStrike" sz="3000" u="none">
              <a:solidFill>
                <a:srgbClr val="FFD966"/>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599" name="Google Shape;599;p57"/>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849000" y="733975"/>
            <a:ext cx="7446000" cy="38910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355600" lvl="0" marL="457200" marR="0" rtl="0">
              <a:lnSpc>
                <a:spcPct val="138000"/>
              </a:lnSpc>
              <a:spcBef>
                <a:spcPts val="0"/>
              </a:spcBef>
              <a:spcAft>
                <a:spcPts val="0"/>
              </a:spcAft>
              <a:buClr>
                <a:srgbClr val="F1C232"/>
              </a:buClr>
              <a:buSzPts val="2000"/>
              <a:buFont typeface="Fira Sans"/>
              <a:buAutoNum type="arabicPeriod"/>
            </a:pPr>
            <a:r>
              <a:rPr b="0" cap="none" dirty="0" err="1" i="0" lang="en-GB" strike="noStrike" sz="2000" u="none">
                <a:solidFill>
                  <a:srgbClr val="FFFFFF"/>
                </a:solidFill>
                <a:uFillTx/>
                <a:latin typeface="Fira Sans"/>
                <a:ea typeface="Fira Sans"/>
                <a:cs typeface="Fira Sans"/>
                <a:sym typeface="Fira Sans"/>
              </a:rPr>
              <a:t>現在可以</a:t>
            </a:r>
            <a:r>
              <a:rPr b="0" cap="none" dirty="0" err="1" i="0" lang="en-GB" strike="noStrike" sz="2000" u="none">
                <a:solidFill>
                  <a:srgbClr val="FFD300"/>
                </a:solidFill>
                <a:uFillTx/>
                <a:latin typeface="Fira Sans"/>
                <a:ea typeface="Fira Sans"/>
                <a:cs typeface="Fira Sans"/>
                <a:sym typeface="Fira Sans"/>
              </a:rPr>
              <a:t>打開信封</a:t>
            </a:r>
            <a:r>
              <a:rPr b="0" cap="none" dirty="0" err="1" i="0" lang="en-GB" strike="noStrike" sz="2000" u="none">
                <a:solidFill>
                  <a:srgbClr val="FFFFFF"/>
                </a:solidFill>
                <a:uFillTx/>
                <a:latin typeface="Fira Sans"/>
                <a:ea typeface="Fira Sans"/>
                <a:cs typeface="Fira Sans"/>
                <a:sym typeface="Fira Sans"/>
              </a:rPr>
              <a:t>，抽出物資</a:t>
            </a:r>
            <a:endParaRPr b="0" cap="none" dirty="0" i="0" strike="noStrike" sz="2000" u="none">
              <a:solidFill>
                <a:srgbClr val="FFFFFF"/>
              </a:solidFill>
              <a:uFillTx/>
              <a:latin typeface="Fira Sans"/>
              <a:ea typeface="Fira Sans"/>
              <a:cs typeface="Fira Sans"/>
              <a:sym typeface="Fira Sans"/>
            </a:endParaRPr>
          </a:p>
          <a:p>
            <a:pPr algn="l" indent="-355600" lvl="0" marL="457200" marR="0" rtl="0">
              <a:lnSpc>
                <a:spcPct val="138000"/>
              </a:lnSpc>
              <a:spcBef>
                <a:spcPts val="0"/>
              </a:spcBef>
              <a:spcAft>
                <a:spcPts val="0"/>
              </a:spcAft>
              <a:buClr>
                <a:srgbClr val="F1C232"/>
              </a:buClr>
              <a:buSzPts val="2000"/>
              <a:buFont typeface="Fira Sans"/>
              <a:buAutoNum type="arabicPeriod"/>
            </a:pPr>
            <a:r>
              <a:rPr b="0" cap="none" dirty="0" i="0" lang="en-GB" strike="noStrike" sz="2000" u="none">
                <a:solidFill>
                  <a:srgbClr val="FFFFFF"/>
                </a:solidFill>
                <a:uFillTx/>
                <a:latin typeface="Fira Sans"/>
                <a:ea typeface="Fira Sans"/>
                <a:cs typeface="Fira Sans"/>
                <a:sym typeface="Fira Sans"/>
              </a:rPr>
              <a:t>信封內會有</a:t>
            </a:r>
            <a:r>
              <a:rPr b="0" cap="none" dirty="0" i="0" lang="en-GB" strike="noStrike" sz="2000" u="none">
                <a:solidFill>
                  <a:srgbClr val="FFD300"/>
                </a:solidFill>
                <a:uFillTx/>
                <a:latin typeface="Fira Sans"/>
                <a:ea typeface="Fira Sans"/>
                <a:cs typeface="Fira Sans"/>
                <a:sym typeface="Fira Sans"/>
              </a:rPr>
              <a:t>２張角色卡及資源卡</a:t>
            </a:r>
            <a:r>
              <a:rPr b="0" cap="none" dirty="0" i="0" lang="en-GB" strike="noStrike" sz="2000" u="none">
                <a:solidFill>
                  <a:srgbClr val="FFFFFF"/>
                </a:solidFill>
                <a:uFillTx/>
                <a:latin typeface="Fira Sans"/>
                <a:ea typeface="Fira Sans"/>
                <a:cs typeface="Fira Sans"/>
                <a:sym typeface="Fira Sans"/>
              </a:rPr>
              <a:t>。角色卡上會列有該角色的背景資料及初始積分，而資源卡則會列明使用條件</a:t>
            </a:r>
            <a:endParaRPr b="0" cap="none" dirty="0" i="0" strike="noStrike" sz="2000" u="none">
              <a:solidFill>
                <a:srgbClr val="FFFFFF"/>
              </a:solidFill>
              <a:uFillTx/>
              <a:latin typeface="Fira Sans"/>
              <a:ea typeface="Fira Sans"/>
              <a:cs typeface="Fira Sans"/>
              <a:sym typeface="Fira Sans"/>
            </a:endParaRPr>
          </a:p>
          <a:p>
            <a:pPr algn="l" indent="-355600" lvl="0" marL="457200" marR="0" rtl="0">
              <a:lnSpc>
                <a:spcPct val="138000"/>
              </a:lnSpc>
              <a:spcBef>
                <a:spcPts val="0"/>
              </a:spcBef>
              <a:spcAft>
                <a:spcPts val="0"/>
              </a:spcAft>
              <a:buClr>
                <a:srgbClr val="F1C232"/>
              </a:buClr>
              <a:buSzPts val="2000"/>
              <a:buFont typeface="Fira Sans"/>
              <a:buAutoNum type="arabicPeriod"/>
            </a:pPr>
            <a:r>
              <a:rPr b="0" cap="none" dirty="0" err="1" i="0" lang="en-GB" strike="noStrike" sz="2000" u="none">
                <a:solidFill>
                  <a:srgbClr val="FFFFFF"/>
                </a:solidFill>
                <a:uFillTx/>
                <a:latin typeface="Fira Sans"/>
                <a:ea typeface="Fira Sans"/>
                <a:cs typeface="Fira Sans"/>
                <a:sym typeface="Fira Sans"/>
              </a:rPr>
              <a:t>每位候選人將先作</a:t>
            </a:r>
            <a:r>
              <a:rPr b="0" cap="none" dirty="0" err="1" i="0" lang="en-GB" strike="noStrike" sz="2000" u="none">
                <a:solidFill>
                  <a:srgbClr val="FFD300"/>
                </a:solidFill>
                <a:uFillTx/>
                <a:latin typeface="Fira Sans"/>
                <a:ea typeface="Fira Sans"/>
                <a:cs typeface="Fira Sans"/>
                <a:sym typeface="Fira Sans"/>
              </a:rPr>
              <a:t>自我介紹</a:t>
            </a:r>
            <a:r>
              <a:rPr b="0" cap="none" dirty="0" err="1" i="0" lang="en-GB" strike="noStrike" sz="2000" u="none">
                <a:solidFill>
                  <a:srgbClr val="FFFFFF"/>
                </a:solidFill>
                <a:uFillTx/>
                <a:latin typeface="Fira Sans"/>
                <a:ea typeface="Fira Sans"/>
                <a:cs typeface="Fira Sans"/>
                <a:sym typeface="Fira Sans"/>
              </a:rPr>
              <a:t>並進行拉票</a:t>
            </a:r>
            <a:endParaRPr b="0" cap="none" dirty="0" i="0" strike="noStrike" sz="2000" u="none">
              <a:solidFill>
                <a:srgbClr val="FFFFFF"/>
              </a:solidFill>
              <a:uFillTx/>
              <a:latin typeface="Fira Sans"/>
              <a:ea typeface="Fira Sans"/>
              <a:cs typeface="Fira Sans"/>
              <a:sym typeface="Fira Sans"/>
            </a:endParaRPr>
          </a:p>
          <a:p>
            <a:pPr algn="l" indent="-355600" lvl="0" marL="457200" marR="0" rtl="0">
              <a:lnSpc>
                <a:spcPct val="138000"/>
              </a:lnSpc>
              <a:spcBef>
                <a:spcPts val="0"/>
              </a:spcBef>
              <a:spcAft>
                <a:spcPts val="0"/>
              </a:spcAft>
              <a:buClr>
                <a:srgbClr val="F1C232"/>
              </a:buClr>
              <a:buSzPts val="2000"/>
              <a:buFont typeface="Fira Sans"/>
              <a:buAutoNum type="arabicPeriod"/>
            </a:pPr>
            <a:r>
              <a:rPr b="0" cap="none" dirty="0" err="1" i="0" lang="en-GB" strike="noStrike" sz="2000" u="none">
                <a:solidFill>
                  <a:srgbClr val="FFFFFF"/>
                </a:solidFill>
                <a:uFillTx/>
                <a:latin typeface="Fira Sans"/>
                <a:ea typeface="Fira Sans"/>
                <a:cs typeface="Fira Sans"/>
                <a:sym typeface="Fira Sans"/>
              </a:rPr>
              <a:t>請把角色卡上印有</a:t>
            </a:r>
            <a:r>
              <a:rPr b="0" cap="none" dirty="0" err="1" i="0" lang="en-GB" strike="noStrike" sz="2000" u="none">
                <a:solidFill>
                  <a:srgbClr val="FFD300"/>
                </a:solidFill>
                <a:uFillTx/>
                <a:latin typeface="Fira Sans"/>
                <a:ea typeface="Fira Sans"/>
                <a:cs typeface="Fira Sans"/>
                <a:sym typeface="Fira Sans"/>
              </a:rPr>
              <a:t>「保密」字樣</a:t>
            </a:r>
            <a:r>
              <a:rPr b="0" cap="none" dirty="0" err="1" i="0" lang="en-GB" strike="noStrike" sz="2000" u="none">
                <a:solidFill>
                  <a:srgbClr val="FFFFFF"/>
                </a:solidFill>
                <a:uFillTx/>
                <a:latin typeface="Fira Sans"/>
                <a:ea typeface="Fira Sans"/>
                <a:cs typeface="Fira Sans"/>
                <a:sym typeface="Fira Sans"/>
              </a:rPr>
              <a:t>的資料保密</a:t>
            </a:r>
            <a:endParaRPr b="0" cap="none" dirty="0" i="0" strike="noStrike" sz="2000" u="none">
              <a:solidFill>
                <a:srgbClr val="FFFFFF"/>
              </a:solidFill>
              <a:uFillTx/>
              <a:latin typeface="Fira Sans"/>
              <a:ea typeface="Fira Sans"/>
              <a:cs typeface="Fira Sans"/>
              <a:sym typeface="Fira Sans"/>
            </a:endParaRPr>
          </a:p>
          <a:p>
            <a:pPr algn="l" indent="-355600" lvl="0" marL="457200" marR="0" rtl="0">
              <a:lnSpc>
                <a:spcPct val="138000"/>
              </a:lnSpc>
              <a:spcBef>
                <a:spcPts val="0"/>
              </a:spcBef>
              <a:spcAft>
                <a:spcPts val="0"/>
              </a:spcAft>
              <a:buClr>
                <a:srgbClr val="F1C232"/>
              </a:buClr>
              <a:buSzPts val="2000"/>
              <a:buFont typeface="Fira Sans"/>
              <a:buAutoNum type="arabicPeriod"/>
            </a:pPr>
            <a:r>
              <a:rPr b="0" cap="none" dirty="0" err="1" i="0" lang="en-GB" strike="noStrike" sz="2000" u="none">
                <a:solidFill>
                  <a:srgbClr val="FFFFFF"/>
                </a:solidFill>
                <a:uFillTx/>
                <a:latin typeface="Fira Sans"/>
                <a:ea typeface="Fira Sans"/>
                <a:cs typeface="Fira Sans"/>
                <a:sym typeface="Fira Sans"/>
              </a:rPr>
              <a:t>其他資料可自行選擇是否透露</a:t>
            </a:r>
            <a:endParaRPr b="0" cap="none" dirty="0" i="0" strike="noStrike" sz="2000" u="none">
              <a:solidFill>
                <a:srgbClr val="FFFFFF"/>
              </a:solidFill>
              <a:uFillTx/>
              <a:latin typeface="Fira Sans"/>
              <a:ea typeface="Fira Sans"/>
              <a:cs typeface="Fira Sans"/>
              <a:sym typeface="Fira Sans"/>
            </a:endParaRPr>
          </a:p>
          <a:p>
            <a:pPr algn="l" indent="-355600" lvl="0" marL="457200" marR="0" rtl="0">
              <a:lnSpc>
                <a:spcPct val="138000"/>
              </a:lnSpc>
              <a:spcBef>
                <a:spcPts val="0"/>
              </a:spcBef>
              <a:spcAft>
                <a:spcPts val="0"/>
              </a:spcAft>
              <a:buClr>
                <a:srgbClr val="F1C232"/>
              </a:buClr>
              <a:buSzPts val="2000"/>
              <a:buFont typeface="Fira Sans"/>
              <a:buAutoNum type="arabicPeriod"/>
            </a:pPr>
            <a:r>
              <a:rPr b="0" cap="none" dirty="0" err="1" i="0" lang="en-GB" strike="noStrike" sz="2000" u="none">
                <a:solidFill>
                  <a:srgbClr val="FFFFFF"/>
                </a:solidFill>
                <a:uFillTx/>
                <a:latin typeface="Fira Sans"/>
                <a:ea typeface="Fira Sans"/>
                <a:cs typeface="Fira Sans"/>
                <a:sym typeface="Fira Sans"/>
              </a:rPr>
              <a:t>競選將以搶答形式進行，最快答對的一組可獲相對的積分</a:t>
            </a:r>
            <a:endParaRPr b="0" cap="none" dirty="0" i="0" strike="noStrike" sz="2000" u="none">
              <a:solidFill>
                <a:srgbClr val="FFFFFF"/>
              </a:solidFill>
              <a:uFillTx/>
              <a:latin typeface="Fira Sans"/>
              <a:ea typeface="Fira Sans"/>
              <a:cs typeface="Fira Sans"/>
              <a:sym typeface="Fira Sans"/>
            </a:endParaRPr>
          </a:p>
          <a:p>
            <a:pPr algn="l" indent="-355600" lvl="0" marL="457200" marR="0" rtl="0">
              <a:lnSpc>
                <a:spcPct val="138000"/>
              </a:lnSpc>
              <a:spcBef>
                <a:spcPts val="0"/>
              </a:spcBef>
              <a:spcAft>
                <a:spcPts val="0"/>
              </a:spcAft>
              <a:buClr>
                <a:srgbClr val="F1C232"/>
              </a:buClr>
              <a:buSzPts val="2000"/>
              <a:buFont typeface="Fira Sans"/>
              <a:buAutoNum type="arabicPeriod"/>
            </a:pPr>
            <a:r>
              <a:rPr b="0" cap="none" dirty="0" err="1" i="0" lang="en-GB" strike="noStrike" sz="2000" u="none">
                <a:solidFill>
                  <a:srgbClr val="FFFFFF"/>
                </a:solidFill>
                <a:uFillTx/>
                <a:latin typeface="Fira Sans"/>
                <a:ea typeface="Fira Sans"/>
                <a:cs typeface="Fira Sans"/>
                <a:sym typeface="Fira Sans"/>
              </a:rPr>
              <a:t>答對一條問題後，小組需派人拿取分數卡</a:t>
            </a:r>
            <a:endParaRPr b="0" cap="none" dirty="0" i="0" strike="noStrike" sz="2000" u="none">
              <a:solidFill>
                <a:srgbClr val="FFFFFF"/>
              </a:solidFill>
              <a:uFillTx/>
              <a:latin typeface="Fira Sans"/>
              <a:ea typeface="Fira Sans"/>
              <a:cs typeface="Fira Sans"/>
              <a:sym typeface="Fira Sans"/>
            </a:endParaRPr>
          </a:p>
          <a:p>
            <a:pPr algn="l" indent="-355600" lvl="0" marL="457200" marR="0" rtl="0">
              <a:lnSpc>
                <a:spcPct val="138000"/>
              </a:lnSpc>
              <a:spcBef>
                <a:spcPts val="0"/>
              </a:spcBef>
              <a:spcAft>
                <a:spcPts val="0"/>
              </a:spcAft>
              <a:buClr>
                <a:srgbClr val="F1C232"/>
              </a:buClr>
              <a:buSzPts val="2000"/>
              <a:buFont typeface="Fira Sans"/>
              <a:buAutoNum type="arabicPeriod"/>
            </a:pPr>
            <a:r>
              <a:rPr b="0" cap="none" dirty="0" i="0" lang="en-GB" strike="noStrike" sz="2000" u="none">
                <a:solidFill>
                  <a:srgbClr val="FFD300"/>
                </a:solidFill>
                <a:uFillTx/>
                <a:latin typeface="Fira Sans"/>
                <a:ea typeface="Fira Sans"/>
                <a:cs typeface="Fira Sans"/>
                <a:sym typeface="Fira Sans"/>
              </a:rPr>
              <a:t>８０分為當選</a:t>
            </a:r>
            <a:r>
              <a:rPr b="0" cap="none" dirty="0" i="0" lang="en-GB" strike="noStrike" sz="2000" u="none">
                <a:solidFill>
                  <a:srgbClr val="FFFFFF"/>
                </a:solidFill>
                <a:uFillTx/>
                <a:latin typeface="Fira Sans"/>
                <a:ea typeface="Fira Sans"/>
                <a:cs typeface="Fira Sans"/>
                <a:sym typeface="Fira Sans"/>
              </a:rPr>
              <a:t/>
            </a:r>
            <a:br>
              <a:rPr b="0" cap="none" dirty="0" i="0" lang="en-GB" strike="noStrike" sz="2000" u="none">
                <a:solidFill>
                  <a:srgbClr val="FFFFFF"/>
                </a:solidFill>
                <a:uFillTx/>
                <a:latin typeface="Fira Sans"/>
                <a:ea typeface="Fira Sans"/>
                <a:cs typeface="Fira Sans"/>
                <a:sym typeface="Fira Sans"/>
              </a:rPr>
            </a:br>
            <a:endParaRPr b="0" cap="none" dirty="0" i="0" strike="noStrike" sz="2000" u="none">
              <a:solidFill>
                <a:srgbClr val="607896"/>
              </a:solidFill>
              <a:uFillTx/>
              <a:latin typeface="Arial"/>
              <a:ea typeface="Arial"/>
              <a:cs typeface="Arial"/>
              <a:sym typeface="Arial"/>
            </a:endParaRPr>
          </a:p>
          <a:p>
            <a:pPr algn="l" indent="0" lvl="0" marL="0" marR="0" rtl="0">
              <a:lnSpc>
                <a:spcPct val="100000"/>
              </a:lnSpc>
              <a:spcBef>
                <a:spcPts val="600"/>
              </a:spcBef>
              <a:spcAft>
                <a:spcPts val="0"/>
              </a:spcAft>
              <a:buClr>
                <a:srgbClr val="B1E1F5"/>
              </a:buClr>
              <a:buSzPts val="2200"/>
              <a:buFont typeface="Fira Sans Light"/>
              <a:buNone/>
            </a:pPr>
            <a:endParaRPr b="0" cap="none" dirty="0" i="0" strike="noStrike" sz="2200" u="none">
              <a:solidFill>
                <a:srgbClr val="FFFFFF"/>
              </a:solidFill>
              <a:uFillTx/>
              <a:latin typeface="Fira Sans Light"/>
              <a:ea typeface="Fira Sans Light"/>
              <a:cs typeface="Fira Sans Light"/>
              <a:sym typeface="Fira Sans Light"/>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2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0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04" name="Google Shape;604;p58"/>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1232400" y="863625"/>
            <a:ext cx="6763800" cy="31323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現在</a:t>
            </a:r>
            <a:endParaRPr b="1" cap="none" i="0" strike="noStrike" sz="4800" u="none">
              <a:solidFill>
                <a:srgbClr val="FFFFFF"/>
              </a:solidFill>
              <a:uFillTx/>
              <a:latin typeface="Fira Sans"/>
              <a:ea typeface="Fira Sans"/>
              <a:cs typeface="Fira Sans"/>
              <a:sym typeface="Fira Sans"/>
            </a:endParaRPr>
          </a:p>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請用5分鐘的時間</a:t>
            </a:r>
            <a:endParaRPr b="1" cap="none" i="0" strike="noStrike" sz="4800" u="none">
              <a:solidFill>
                <a:srgbClr val="FFFFFF"/>
              </a:solidFill>
              <a:uFillTx/>
              <a:latin typeface="Fira Sans"/>
              <a:ea typeface="Fira Sans"/>
              <a:cs typeface="Fira Sans"/>
              <a:sym typeface="Fira Sans"/>
            </a:endParaRPr>
          </a:p>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閲讀和討論工作紙上的題目</a:t>
            </a:r>
            <a:endParaRPr b="1" cap="none" i="0" strike="noStrike" sz="4800" u="none">
              <a:solidFill>
                <a:srgbClr val="FFFFFF"/>
              </a:solidFill>
              <a:uFillTx/>
              <a:latin typeface="Fira Sans"/>
              <a:ea typeface="Fira Sans"/>
              <a:cs typeface="Fira Sans"/>
              <a:sym typeface="Fira Sans"/>
            </a:endParaRPr>
          </a:p>
        </p:txBody>
      </p:sp>
      <p:pic>
        <p:nvPicPr>
          <p:cNvPr xmlns:c="http://schemas.openxmlformats.org/drawingml/2006/chart" xmlns:pic="http://schemas.openxmlformats.org/drawingml/2006/picture" xmlns:dgm="http://schemas.openxmlformats.org/drawingml/2006/diagram" id="605" name="Google Shape;605;p58"/>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rot="-1061332">
            <a:off x="177202" y="468844"/>
            <a:ext cx="1419898" cy="1799863"/>
          </a:xfrm>
          <a:prstGeom prst="rect">
            <a:avLst/>
          </a:prstGeom>
          <a:noFill/>
          <a:ln>
            <a:noFill/>
          </a:ln>
        </p:spPr>
      </p:pic>
      <p:pic>
        <p:nvPicPr>
          <p:cNvPr xmlns:c="http://schemas.openxmlformats.org/drawingml/2006/chart" xmlns:pic="http://schemas.openxmlformats.org/drawingml/2006/picture" xmlns:dgm="http://schemas.openxmlformats.org/drawingml/2006/diagram" id="606" name="Google Shape;606;p58"/>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4"/>
          <a:srcRect b="16448" l="23488" r="24862" t="16024"/>
          <a:stretch/>
        </p:blipFill>
        <p:spPr xmlns:c="http://schemas.openxmlformats.org/drawingml/2006/chart" xmlns:pic="http://schemas.openxmlformats.org/drawingml/2006/picture" xmlns:dgm="http://schemas.openxmlformats.org/drawingml/2006/diagram">
          <a:xfrm>
            <a:off x="6553675" y="3064950"/>
            <a:ext cx="2254301" cy="2078551"/>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2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1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11" name="Google Shape;611;p5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892225" y="3033325"/>
            <a:ext cx="3978000" cy="885900"/>
          </a:xfrm>
          <a:prstGeom prst="roundRect">
            <a:avLst>
              <a:gd fmla="val 16667" name="adj"/>
            </a:avLst>
          </a:prstGeom>
          <a:solidFill>
            <a:srgbClr val="CFE2F3"/>
          </a:solidFill>
          <a:ln cap="flat" cmpd="sng" w="2857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612" name="Google Shape;612;p5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892225" y="1933975"/>
            <a:ext cx="3978000" cy="885900"/>
          </a:xfrm>
          <a:prstGeom prst="roundRect">
            <a:avLst>
              <a:gd fmla="val 16667" name="adj"/>
            </a:avLst>
          </a:prstGeom>
          <a:solidFill>
            <a:srgbClr val="CFE2F3"/>
          </a:solidFill>
          <a:ln cap="flat" cmpd="sng" w="2857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613" name="Google Shape;613;p5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892225" y="945125"/>
            <a:ext cx="3978000" cy="885900"/>
          </a:xfrm>
          <a:prstGeom prst="roundRect">
            <a:avLst>
              <a:gd fmla="val 16667" name="adj"/>
            </a:avLst>
          </a:prstGeom>
          <a:solidFill>
            <a:srgbClr val="CFE2F3"/>
          </a:solidFill>
          <a:ln cap="flat" cmpd="sng" w="2857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614" name="Google Shape;614;p5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41625" y="2978063"/>
            <a:ext cx="3978000" cy="885900"/>
          </a:xfrm>
          <a:prstGeom prst="roundRect">
            <a:avLst>
              <a:gd fmla="val 16667" name="adj"/>
            </a:avLst>
          </a:prstGeom>
          <a:solidFill>
            <a:srgbClr val="CFE2F3"/>
          </a:solidFill>
          <a:ln cap="flat" cmpd="sng" w="2857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615" name="Google Shape;615;p5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94000" y="1970225"/>
            <a:ext cx="3978000" cy="885900"/>
          </a:xfrm>
          <a:prstGeom prst="roundRect">
            <a:avLst>
              <a:gd fmla="val 16667" name="adj"/>
            </a:avLst>
          </a:prstGeom>
          <a:solidFill>
            <a:srgbClr val="CFE2F3"/>
          </a:solidFill>
          <a:ln cap="flat" cmpd="sng" w="2857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616" name="Google Shape;616;p5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58400" y="945125"/>
            <a:ext cx="3978000" cy="885900"/>
          </a:xfrm>
          <a:prstGeom prst="roundRect">
            <a:avLst>
              <a:gd fmla="val 16667" name="adj"/>
            </a:avLst>
          </a:prstGeom>
          <a:solidFill>
            <a:srgbClr val="CFE2F3"/>
          </a:solidFill>
          <a:ln cap="flat" cmpd="sng" w="2857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617" name="Google Shape;617;p59"/>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849000" y="176175"/>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15000"/>
              </a:lnSpc>
              <a:spcBef>
                <a:spcPts val="0"/>
              </a:spcBef>
              <a:spcAft>
                <a:spcPts val="0"/>
              </a:spcAft>
              <a:buClr>
                <a:srgbClr val="FFFFFF"/>
              </a:buClr>
              <a:buSzPts val="1800"/>
              <a:buFont typeface="Fira Sans"/>
              <a:buNone/>
            </a:pPr>
            <a:r>
              <a:rPr b="1" cap="none" i="0" lang="en-GB" strike="noStrike" sz="3000" u="none">
                <a:solidFill>
                  <a:srgbClr val="FFFFFF"/>
                </a:solidFill>
                <a:uFillTx/>
                <a:latin typeface="Fira Sans"/>
                <a:ea typeface="Fira Sans"/>
                <a:cs typeface="Fira Sans"/>
                <a:sym typeface="Fira Sans"/>
              </a:rPr>
              <a:t>角色介紹</a:t>
            </a:r>
            <a:endParaRPr b="1" cap="none" i="0" strike="noStrike" sz="3000" u="none">
              <a:solidFill>
                <a:srgbClr val="FFFFFF"/>
              </a:solidFill>
              <a:uFillTx/>
              <a:latin typeface="Fira Sans"/>
              <a:ea typeface="Fira Sans"/>
              <a:cs typeface="Fira Sans"/>
              <a:sym typeface="Fira Sans"/>
            </a:endParaRPr>
          </a:p>
        </p:txBody>
      </p:sp>
      <p:pic>
        <p:nvPicPr>
          <p:cNvPr xmlns:c="http://schemas.openxmlformats.org/drawingml/2006/chart" xmlns:pic="http://schemas.openxmlformats.org/drawingml/2006/picture" xmlns:dgm="http://schemas.openxmlformats.org/drawingml/2006/diagram" id="618" name="Google Shape;618;p59"/>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458400" y="889875"/>
            <a:ext cx="868150" cy="996400"/>
          </a:xfrm>
          <a:prstGeom prst="rect">
            <a:avLst/>
          </a:prstGeom>
          <a:noFill/>
          <a:ln>
            <a:noFill/>
          </a:ln>
        </p:spPr>
      </p:pic>
      <p:pic>
        <p:nvPicPr>
          <p:cNvPr xmlns:c="http://schemas.openxmlformats.org/drawingml/2006/chart" xmlns:pic="http://schemas.openxmlformats.org/drawingml/2006/picture" xmlns:dgm="http://schemas.openxmlformats.org/drawingml/2006/diagram" id="619" name="Google Shape;619;p59"/>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4"/>
          <a:srcRect/>
          <a:stretch/>
        </p:blipFill>
        <p:spPr xmlns:c="http://schemas.openxmlformats.org/drawingml/2006/chart" xmlns:pic="http://schemas.openxmlformats.org/drawingml/2006/picture" xmlns:dgm="http://schemas.openxmlformats.org/drawingml/2006/diagram">
          <a:xfrm>
            <a:off x="532400" y="1906350"/>
            <a:ext cx="868150" cy="996400"/>
          </a:xfrm>
          <a:prstGeom prst="rect">
            <a:avLst/>
          </a:prstGeom>
          <a:noFill/>
          <a:ln>
            <a:noFill/>
          </a:ln>
        </p:spPr>
      </p:pic>
      <p:pic>
        <p:nvPicPr>
          <p:cNvPr xmlns:c="http://schemas.openxmlformats.org/drawingml/2006/chart" xmlns:pic="http://schemas.openxmlformats.org/drawingml/2006/picture" xmlns:dgm="http://schemas.openxmlformats.org/drawingml/2006/diagram" id="620" name="Google Shape;620;p59"/>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5"/>
          <a:srcRect/>
          <a:stretch/>
        </p:blipFill>
        <p:spPr xmlns:c="http://schemas.openxmlformats.org/drawingml/2006/chart" xmlns:pic="http://schemas.openxmlformats.org/drawingml/2006/picture" xmlns:dgm="http://schemas.openxmlformats.org/drawingml/2006/diagram">
          <a:xfrm>
            <a:off x="532400" y="2922825"/>
            <a:ext cx="868150" cy="996400"/>
          </a:xfrm>
          <a:prstGeom prst="rect">
            <a:avLst/>
          </a:prstGeom>
          <a:noFill/>
          <a:ln>
            <a:noFill/>
          </a:ln>
        </p:spPr>
      </p:pic>
      <p:pic>
        <p:nvPicPr>
          <p:cNvPr xmlns:c="http://schemas.openxmlformats.org/drawingml/2006/chart" xmlns:pic="http://schemas.openxmlformats.org/drawingml/2006/picture" xmlns:dgm="http://schemas.openxmlformats.org/drawingml/2006/diagram" id="621" name="Google Shape;621;p59"/>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6"/>
          <a:srcRect/>
          <a:stretch/>
        </p:blipFill>
        <p:spPr xmlns:c="http://schemas.openxmlformats.org/drawingml/2006/chart" xmlns:pic="http://schemas.openxmlformats.org/drawingml/2006/picture" xmlns:dgm="http://schemas.openxmlformats.org/drawingml/2006/diagram">
          <a:xfrm>
            <a:off x="4781950" y="889875"/>
            <a:ext cx="868150" cy="996400"/>
          </a:xfrm>
          <a:prstGeom prst="rect">
            <a:avLst/>
          </a:prstGeom>
          <a:noFill/>
          <a:ln>
            <a:noFill/>
          </a:ln>
        </p:spPr>
      </p:pic>
      <p:pic>
        <p:nvPicPr>
          <p:cNvPr xmlns:c="http://schemas.openxmlformats.org/drawingml/2006/chart" xmlns:pic="http://schemas.openxmlformats.org/drawingml/2006/picture" xmlns:dgm="http://schemas.openxmlformats.org/drawingml/2006/diagram" id="622" name="Google Shape;622;p59"/>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7"/>
          <a:srcRect/>
          <a:stretch/>
        </p:blipFill>
        <p:spPr xmlns:c="http://schemas.openxmlformats.org/drawingml/2006/chart" xmlns:pic="http://schemas.openxmlformats.org/drawingml/2006/picture" xmlns:dgm="http://schemas.openxmlformats.org/drawingml/2006/diagram">
          <a:xfrm>
            <a:off x="4781950" y="1933975"/>
            <a:ext cx="868150" cy="996400"/>
          </a:xfrm>
          <a:prstGeom prst="rect">
            <a:avLst/>
          </a:prstGeom>
          <a:noFill/>
          <a:ln>
            <a:noFill/>
          </a:ln>
        </p:spPr>
      </p:pic>
      <p:pic>
        <p:nvPicPr>
          <p:cNvPr xmlns:c="http://schemas.openxmlformats.org/drawingml/2006/chart" xmlns:pic="http://schemas.openxmlformats.org/drawingml/2006/picture" xmlns:dgm="http://schemas.openxmlformats.org/drawingml/2006/diagram" id="623" name="Google Shape;623;p59"/>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8"/>
          <a:srcRect/>
          <a:stretch/>
        </p:blipFill>
        <p:spPr xmlns:c="http://schemas.openxmlformats.org/drawingml/2006/chart" xmlns:pic="http://schemas.openxmlformats.org/drawingml/2006/picture" xmlns:dgm="http://schemas.openxmlformats.org/drawingml/2006/diagram">
          <a:xfrm>
            <a:off x="4848625" y="3033325"/>
            <a:ext cx="868150" cy="996400"/>
          </a:xfrm>
          <a:prstGeom prst="rect">
            <a:avLst/>
          </a:prstGeom>
          <a:noFill/>
          <a:ln>
            <a:noFill/>
          </a:ln>
        </p:spPr>
      </p:pic>
      <p:sp>
        <p:nvSpPr>
          <p:cNvPr xmlns:c="http://schemas.openxmlformats.org/drawingml/2006/chart" xmlns:pic="http://schemas.openxmlformats.org/drawingml/2006/picture" xmlns:dgm="http://schemas.openxmlformats.org/drawingml/2006/diagram" id="624" name="Google Shape;624;p5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400550" y="1080713"/>
            <a:ext cx="2977500" cy="5871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3000"/>
              <a:buFont typeface="Arial"/>
              <a:buNone/>
            </a:pPr>
            <a:r>
              <a:rPr b="1" cap="none" i="0" lang="en-GB" strike="noStrike" sz="3000" u="sng">
                <a:solidFill>
                  <a:schemeClr val="hlink"/>
                </a:solidFill>
                <a:uFillTx/>
                <a:latin typeface="Fira Sans"/>
                <a:ea typeface="Fira Sans"/>
                <a:cs typeface="Fira Sans"/>
                <a:sym typeface="Fira Sans"/>
                <a:hlinkClick r:id="rId9" action="ppaction://hlinksldjump"/>
              </a:rPr>
              <a:t>銀行企業家</a:t>
            </a:r>
            <a:endParaRPr b="1" cap="none" i="0" strike="noStrike" sz="3000" u="none">
              <a:solidFill>
                <a:srgbClr val="000000"/>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625" name="Google Shape;625;p5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458900" y="2046034"/>
            <a:ext cx="2977500" cy="5871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3000"/>
              <a:buFont typeface="Arial"/>
              <a:buNone/>
            </a:pPr>
            <a:r>
              <a:rPr b="1" cap="none" i="0" lang="en-GB" strike="noStrike" sz="3000" u="sng">
                <a:solidFill>
                  <a:schemeClr val="hlink"/>
                </a:solidFill>
                <a:uFillTx/>
                <a:latin typeface="Fira Sans"/>
                <a:ea typeface="Fira Sans"/>
                <a:cs typeface="Fira Sans"/>
                <a:sym typeface="Fira Sans"/>
                <a:hlinkClick r:id="rId10" action="ppaction://hlinksldjump"/>
              </a:rPr>
              <a:t>醫生</a:t>
            </a:r>
            <a:endParaRPr b="1" cap="none" i="0" strike="noStrike" sz="3000" u="none">
              <a:solidFill>
                <a:srgbClr val="000000"/>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626" name="Google Shape;626;p5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458900" y="3089350"/>
            <a:ext cx="2977500" cy="5871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3000"/>
              <a:buFont typeface="Arial"/>
              <a:buNone/>
            </a:pPr>
            <a:r>
              <a:rPr b="1" cap="none" i="0" lang="en-GB" strike="noStrike" sz="3000" u="sng">
                <a:solidFill>
                  <a:schemeClr val="hlink"/>
                </a:solidFill>
                <a:uFillTx/>
                <a:latin typeface="Fira Sans"/>
                <a:ea typeface="Fira Sans"/>
                <a:cs typeface="Fira Sans"/>
                <a:sym typeface="Fira Sans"/>
                <a:hlinkClick r:id="rId11" action="ppaction://hlinksldjump"/>
              </a:rPr>
              <a:t>鄉紳</a:t>
            </a:r>
            <a:endParaRPr b="1" cap="none" i="0" strike="noStrike" sz="3000" u="none">
              <a:solidFill>
                <a:srgbClr val="000000"/>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627" name="Google Shape;627;p5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650100" y="1080725"/>
            <a:ext cx="2977500" cy="5871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3000"/>
              <a:buFont typeface="Arial"/>
              <a:buNone/>
            </a:pPr>
            <a:r>
              <a:rPr b="1" cap="none" i="0" lang="en-GB" strike="noStrike" sz="3000" u="sng">
                <a:solidFill>
                  <a:schemeClr val="hlink"/>
                </a:solidFill>
                <a:uFillTx/>
                <a:latin typeface="Fira Sans"/>
                <a:ea typeface="Fira Sans"/>
                <a:cs typeface="Fira Sans"/>
                <a:sym typeface="Fira Sans"/>
                <a:hlinkClick r:id="rId12" action="ppaction://hlinksldjump"/>
              </a:rPr>
              <a:t>年輕人</a:t>
            </a:r>
            <a:r>
              <a:rPr b="1" cap="none" i="0" lang="en-GB" strike="noStrike" sz="3000" u="none">
                <a:solidFill>
                  <a:srgbClr val="000000"/>
                </a:solidFill>
                <a:uFillTx/>
                <a:latin typeface="Fira Sans"/>
                <a:ea typeface="Fira Sans"/>
                <a:cs typeface="Fira Sans"/>
                <a:sym typeface="Fira Sans"/>
              </a:rPr>
              <a:t> </a:t>
            </a:r>
            <a:endParaRPr b="1" cap="none" i="0" strike="noStrike" sz="3000" u="none">
              <a:solidFill>
                <a:srgbClr val="000000"/>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628" name="Google Shape;628;p5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716775" y="2057025"/>
            <a:ext cx="2977500" cy="5871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3000"/>
              <a:buFont typeface="Arial"/>
              <a:buNone/>
            </a:pPr>
            <a:r>
              <a:rPr b="1" cap="none" i="0" lang="en-GB" strike="noStrike" sz="3000" u="sng">
                <a:solidFill>
                  <a:schemeClr val="hlink"/>
                </a:solidFill>
                <a:uFillTx/>
                <a:latin typeface="Fira Sans"/>
                <a:ea typeface="Fira Sans"/>
                <a:cs typeface="Fira Sans"/>
                <a:sym typeface="Fira Sans"/>
                <a:hlinkClick r:id="rId13" action="ppaction://hlinksldjump"/>
              </a:rPr>
              <a:t>社福愛心人</a:t>
            </a:r>
            <a:endParaRPr b="1" cap="none" i="0" strike="noStrike" sz="3000" u="none">
              <a:solidFill>
                <a:srgbClr val="000000"/>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629" name="Google Shape;629;p5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716775" y="3127475"/>
            <a:ext cx="2977500" cy="5871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3000"/>
              <a:buFont typeface="Arial"/>
              <a:buNone/>
            </a:pPr>
            <a:r>
              <a:rPr b="1" cap="none" i="0" lang="en-GB" strike="noStrike" sz="3000" u="sng">
                <a:solidFill>
                  <a:schemeClr val="hlink"/>
                </a:solidFill>
                <a:uFillTx/>
                <a:latin typeface="Fira Sans"/>
                <a:ea typeface="Fira Sans"/>
                <a:cs typeface="Fira Sans"/>
                <a:sym typeface="Fira Sans"/>
                <a:hlinkClick r:id="rId14" action="ppaction://hlinksldjump"/>
              </a:rPr>
              <a:t>勞動工人</a:t>
            </a:r>
            <a:endParaRPr b="1" cap="none" i="0" strike="noStrike" sz="3000" u="none">
              <a:solidFill>
                <a:srgbClr val="000000"/>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630" name="Google Shape;630;p5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672900" y="4132675"/>
            <a:ext cx="3978000" cy="885900"/>
          </a:xfrm>
          <a:prstGeom prst="roundRect">
            <a:avLst>
              <a:gd fmla="val 16667" name="adj"/>
            </a:avLst>
          </a:prstGeom>
          <a:solidFill>
            <a:srgbClr val="CFE2F3"/>
          </a:solidFill>
          <a:ln cap="flat" cmpd="sng" w="28575">
            <a:solidFill>
              <a:srgbClr val="000000"/>
            </a:solidFill>
            <a:prstDash val="solid"/>
            <a:round/>
            <a:headEnd len="sm" type="none" w="sm"/>
            <a:tailEnd len="sm" type="none" w="sm"/>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uFillTx/>
              <a:latin typeface="Arial"/>
              <a:ea typeface="Arial"/>
              <a:cs typeface="Arial"/>
              <a:sym typeface="Arial"/>
            </a:endParaRPr>
          </a:p>
        </p:txBody>
      </p:sp>
      <p:pic>
        <p:nvPicPr>
          <p:cNvPr xmlns:c="http://schemas.openxmlformats.org/drawingml/2006/chart" xmlns:pic="http://schemas.openxmlformats.org/drawingml/2006/picture" xmlns:dgm="http://schemas.openxmlformats.org/drawingml/2006/diagram" id="631" name="Google Shape;631;p59"/>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15"/>
          <a:srcRect/>
          <a:stretch/>
        </p:blipFill>
        <p:spPr xmlns:c="http://schemas.openxmlformats.org/drawingml/2006/chart" xmlns:pic="http://schemas.openxmlformats.org/drawingml/2006/picture" xmlns:dgm="http://schemas.openxmlformats.org/drawingml/2006/diagram">
          <a:xfrm>
            <a:off x="2672900" y="4029725"/>
            <a:ext cx="868150" cy="996400"/>
          </a:xfrm>
          <a:prstGeom prst="rect">
            <a:avLst/>
          </a:prstGeom>
          <a:noFill/>
          <a:ln>
            <a:noFill/>
          </a:ln>
        </p:spPr>
      </p:pic>
      <p:sp>
        <p:nvSpPr>
          <p:cNvPr xmlns:c="http://schemas.openxmlformats.org/drawingml/2006/chart" xmlns:pic="http://schemas.openxmlformats.org/drawingml/2006/picture" xmlns:dgm="http://schemas.openxmlformats.org/drawingml/2006/diagram" id="632" name="Google Shape;632;p5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541050" y="4243175"/>
            <a:ext cx="2977500" cy="5871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3000"/>
              <a:buFont typeface="Arial"/>
              <a:buNone/>
            </a:pPr>
            <a:r>
              <a:rPr b="1" cap="none" i="0" lang="en-GB" strike="noStrike" sz="3000" u="sng">
                <a:solidFill>
                  <a:schemeClr val="hlink"/>
                </a:solidFill>
                <a:uFillTx/>
                <a:latin typeface="Fira Sans"/>
                <a:ea typeface="Fira Sans"/>
                <a:cs typeface="Fira Sans"/>
                <a:sym typeface="Fira Sans"/>
                <a:hlinkClick r:id="rId16" action="ppaction://hlinksldjump"/>
              </a:rPr>
              <a:t>平和白領打工仔</a:t>
            </a:r>
            <a:r>
              <a:rPr b="1" cap="none" i="0" lang="en-GB" strike="noStrike" sz="3000" u="none">
                <a:solidFill>
                  <a:srgbClr val="000000"/>
                </a:solidFill>
                <a:uFillTx/>
                <a:latin typeface="Fira Sans"/>
                <a:ea typeface="Fira Sans"/>
                <a:cs typeface="Fira Sans"/>
                <a:sym typeface="Fira Sans"/>
              </a:rPr>
              <a:t> </a:t>
            </a:r>
            <a:endParaRPr b="1" cap="none" i="0" strike="noStrike" sz="3000" u="none">
              <a:solidFill>
                <a:srgbClr val="000000"/>
              </a:solidFill>
              <a:uFillTx/>
              <a:latin typeface="Fira Sans"/>
              <a:ea typeface="Fira Sans"/>
              <a:cs typeface="Fira Sans"/>
              <a:sym typeface="Fira Sans"/>
            </a:endParaRPr>
          </a:p>
        </p:txBody>
      </p:sp>
      <p:pic>
        <p:nvPicPr>
          <p:cNvPr xmlns:c="http://schemas.openxmlformats.org/drawingml/2006/chart" xmlns:pic="http://schemas.openxmlformats.org/drawingml/2006/picture" xmlns:dgm="http://schemas.openxmlformats.org/drawingml/2006/diagram" id="633" name="Google Shape;633;p59">
            <a:hlinkClick r:id="rId17" action="ppaction://hlinksldjump"/>
          </p:cNvPr>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18"/>
          <a:srcRect/>
          <a:stretch/>
        </p:blipFill>
        <p:spPr xmlns:c="http://schemas.openxmlformats.org/drawingml/2006/chart" xmlns:pic="http://schemas.openxmlformats.org/drawingml/2006/picture" xmlns:dgm="http://schemas.openxmlformats.org/drawingml/2006/diagram">
          <a:xfrm>
            <a:off x="8694275" y="4673775"/>
            <a:ext cx="469725" cy="469725"/>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2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3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38" name="Google Shape;638;p60"/>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000" u="none">
                <a:solidFill>
                  <a:srgbClr val="FFFFFF"/>
                </a:solidFill>
                <a:uFillTx/>
                <a:latin typeface="Fira Sans"/>
                <a:ea typeface="Fira Sans"/>
                <a:cs typeface="Fira Sans"/>
                <a:sym typeface="Fira Sans"/>
              </a:rPr>
              <a:t>銀行企業家</a:t>
            </a:r>
            <a:endParaRPr b="1" cap="none" i="0" strike="noStrike" sz="3000" u="none">
              <a:solidFill>
                <a:srgbClr val="FFFFFF"/>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639" name="Google Shape;639;p60"/>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0" y="1243375"/>
            <a:ext cx="3723000" cy="30225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368300" lvl="0" marL="457200" marR="0" rtl="0">
              <a:lnSpc>
                <a:spcPct val="100000"/>
              </a:lnSpc>
              <a:spcBef>
                <a:spcPts val="600"/>
              </a:spcBef>
              <a:spcAft>
                <a:spcPts val="0"/>
              </a:spcAft>
              <a:buClr>
                <a:srgbClr val="B1E1F5"/>
              </a:buClr>
              <a:buSzPts val="2200"/>
              <a:buFont typeface="Fira Sans Light"/>
              <a:buChar char="❖"/>
            </a:pPr>
            <a:r>
              <a:rPr lang="en-GB">
                <a:solidFill>
                  <a:schemeClr val="lt1"/>
                </a:solidFill>
                <a:uFillTx/>
              </a:rPr>
              <a:t>獨立人士</a:t>
            </a:r>
            <a:endParaRPr b="0" cap="none" i="0" strike="noStrike" sz="2200" u="none">
              <a:solidFill>
                <a:schemeClr val="lt1"/>
              </a:solidFill>
              <a:uFillTx/>
              <a:latin typeface="Fira Sans Light"/>
              <a:ea typeface="Fira Sans Light"/>
              <a:cs typeface="Fira Sans Light"/>
              <a:sym typeface="Fira Sans Light"/>
            </a:endParaRPr>
          </a:p>
          <a:p>
            <a:pPr algn="l" indent="-368300" lvl="0" marL="457200" marR="0" rtl="0">
              <a:lnSpc>
                <a:spcPct val="100000"/>
              </a:lnSpc>
              <a:spcBef>
                <a:spcPts val="0"/>
              </a:spcBef>
              <a:spcAft>
                <a:spcPts val="0"/>
              </a:spcAft>
              <a:buClr>
                <a:srgbClr val="B1E1F5"/>
              </a:buClr>
              <a:buSzPts val="2200"/>
              <a:buFont typeface="Fira Sans Light"/>
              <a:buChar char="❖"/>
            </a:pPr>
            <a:r>
              <a:rPr b="0" cap="none" i="0" lang="en-GB" strike="noStrike" sz="2200" u="none">
                <a:solidFill>
                  <a:schemeClr val="lt1"/>
                </a:solidFill>
                <a:uFillTx/>
                <a:latin typeface="Fira Sans Light"/>
                <a:ea typeface="Fira Sans Light"/>
                <a:cs typeface="Fira Sans Light"/>
                <a:sym typeface="Fira Sans Light"/>
              </a:rPr>
              <a:t>功能組別</a:t>
            </a:r>
            <a:endParaRPr b="0" cap="none" i="0" strike="noStrike" sz="2200" u="none">
              <a:solidFill>
                <a:schemeClr val="lt1"/>
              </a:solidFill>
              <a:uFillTx/>
              <a:latin typeface="Fira Sans Light"/>
              <a:ea typeface="Fira Sans Light"/>
              <a:cs typeface="Fira Sans Light"/>
              <a:sym typeface="Fira Sans Light"/>
            </a:endParaRPr>
          </a:p>
          <a:p>
            <a:pPr algn="l" indent="-368300" lvl="0" marL="457200" marR="0" rtl="0">
              <a:lnSpc>
                <a:spcPct val="100000"/>
              </a:lnSpc>
              <a:spcBef>
                <a:spcPts val="0"/>
              </a:spcBef>
              <a:spcAft>
                <a:spcPts val="0"/>
              </a:spcAft>
              <a:buClr>
                <a:srgbClr val="B1E1F5"/>
              </a:buClr>
              <a:buSzPts val="2200"/>
              <a:buFont typeface="Fira Sans Light"/>
              <a:buChar char="❖"/>
            </a:pPr>
            <a:r>
              <a:rPr b="0" cap="none" i="0" lang="en-GB" strike="noStrike" sz="2200" u="none">
                <a:solidFill>
                  <a:schemeClr val="lt1"/>
                </a:solidFill>
                <a:uFillTx/>
                <a:latin typeface="Fira Sans Light"/>
                <a:ea typeface="Fira Sans Light"/>
                <a:cs typeface="Fira Sans Light"/>
                <a:sym typeface="Fira Sans Light"/>
              </a:rPr>
              <a:t>維護銀行界利益</a:t>
            </a:r>
            <a:endParaRPr b="0" cap="none" i="0" strike="noStrike" sz="2200" u="none">
              <a:solidFill>
                <a:srgbClr val="FFFFFF"/>
              </a:solidFill>
              <a:uFillTx/>
              <a:latin typeface="Fira Sans Light"/>
              <a:ea typeface="Fira Sans Light"/>
              <a:cs typeface="Fira Sans Light"/>
              <a:sym typeface="Fira Sans Light"/>
            </a:endParaRPr>
          </a:p>
        </p:txBody>
      </p:sp>
      <p:pic>
        <p:nvPicPr>
          <p:cNvPr xmlns:c="http://schemas.openxmlformats.org/drawingml/2006/chart" xmlns:pic="http://schemas.openxmlformats.org/drawingml/2006/picture" xmlns:dgm="http://schemas.openxmlformats.org/drawingml/2006/diagram" id="640" name="Google Shape;640;p60"/>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b="32308" l="7185" r="62472" t="31395"/>
          <a:stretch/>
        </p:blipFill>
        <p:spPr xmlns:c="http://schemas.openxmlformats.org/drawingml/2006/chart" xmlns:pic="http://schemas.openxmlformats.org/drawingml/2006/picture" xmlns:dgm="http://schemas.openxmlformats.org/drawingml/2006/diagram">
          <a:xfrm>
            <a:off x="1483350" y="1059600"/>
            <a:ext cx="2399331" cy="4083899"/>
          </a:xfrm>
          <a:prstGeom prst="rect">
            <a:avLst/>
          </a:prstGeom>
          <a:noFill/>
          <a:ln>
            <a:noFill/>
          </a:ln>
        </p:spPr>
      </p:pic>
      <p:pic>
        <p:nvPicPr>
          <p:cNvPr xmlns:c="http://schemas.openxmlformats.org/drawingml/2006/chart" xmlns:pic="http://schemas.openxmlformats.org/drawingml/2006/picture" xmlns:dgm="http://schemas.openxmlformats.org/drawingml/2006/diagram" id="641" name="Google Shape;641;p60">
            <a:hlinkClick r:id="rId4" action="ppaction://hlinksldjump"/>
          </p:cNvPr>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5"/>
          <a:srcRect/>
          <a:stretch/>
        </p:blipFill>
        <p:spPr xmlns:c="http://schemas.openxmlformats.org/drawingml/2006/chart" xmlns:pic="http://schemas.openxmlformats.org/drawingml/2006/picture" xmlns:dgm="http://schemas.openxmlformats.org/drawingml/2006/diagram">
          <a:xfrm>
            <a:off x="8722800" y="4722300"/>
            <a:ext cx="421201" cy="421201"/>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2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4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46" name="Google Shape;646;p61"/>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000" u="none">
                <a:solidFill>
                  <a:srgbClr val="FFFFFF"/>
                </a:solidFill>
                <a:uFillTx/>
                <a:latin typeface="Fira Sans"/>
                <a:ea typeface="Fira Sans"/>
                <a:cs typeface="Fira Sans"/>
                <a:sym typeface="Fira Sans"/>
              </a:rPr>
              <a:t>年輕人</a:t>
            </a:r>
            <a:endParaRPr b="1" cap="none" i="0" strike="noStrike" sz="3000" u="none">
              <a:solidFill>
                <a:srgbClr val="FFFFFF"/>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647" name="Google Shape;647;p61"/>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0" y="1243375"/>
            <a:ext cx="3723000" cy="30225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368300" lvl="0" marL="457200" marR="0" rtl="0">
              <a:lnSpc>
                <a:spcPct val="100000"/>
              </a:lnSpc>
              <a:spcBef>
                <a:spcPts val="600"/>
              </a:spcBef>
              <a:spcAft>
                <a:spcPts val="0"/>
              </a:spcAft>
              <a:buClr>
                <a:srgbClr val="B1E1F5"/>
              </a:buClr>
              <a:buSzPts val="2200"/>
              <a:buFont typeface="Fira Sans Light"/>
              <a:buChar char="❖"/>
            </a:pPr>
            <a:r>
              <a:rPr b="0" cap="none" i="0" lang="en-GB" strike="noStrike" sz="2200" u="none">
                <a:solidFill>
                  <a:srgbClr val="FFFFFF"/>
                </a:solidFill>
                <a:uFillTx/>
                <a:latin typeface="Fira Sans Light"/>
                <a:ea typeface="Fira Sans Light"/>
                <a:cs typeface="Fira Sans Light"/>
                <a:sym typeface="Fira Sans Light"/>
              </a:rPr>
              <a:t>地區直選</a:t>
            </a:r>
            <a:endParaRPr b="0" cap="none" i="0" strike="noStrike" sz="2200" u="none">
              <a:solidFill>
                <a:srgbClr val="FFFFFF"/>
              </a:solidFill>
              <a:uFillTx/>
              <a:latin typeface="Fira Sans Light"/>
              <a:ea typeface="Fira Sans Light"/>
              <a:cs typeface="Fira Sans Light"/>
              <a:sym typeface="Fira Sans Light"/>
            </a:endParaRPr>
          </a:p>
          <a:p>
            <a:pPr algn="l" indent="-368300" lvl="0" marL="457200" marR="0" rtl="0">
              <a:lnSpc>
                <a:spcPct val="100000"/>
              </a:lnSpc>
              <a:spcBef>
                <a:spcPts val="0"/>
              </a:spcBef>
              <a:spcAft>
                <a:spcPts val="0"/>
              </a:spcAft>
              <a:buClr>
                <a:srgbClr val="B1E1F5"/>
              </a:buClr>
              <a:buSzPts val="2200"/>
              <a:buFont typeface="Fira Sans Light"/>
              <a:buChar char="❖"/>
            </a:pPr>
            <a:r>
              <a:rPr b="0" cap="none" i="0" lang="en-GB" strike="noStrike" sz="2200" u="none">
                <a:solidFill>
                  <a:srgbClr val="FFFFFF"/>
                </a:solidFill>
                <a:uFillTx/>
                <a:latin typeface="Fira Sans Light"/>
                <a:ea typeface="Fira Sans Light"/>
                <a:cs typeface="Fira Sans Light"/>
                <a:sym typeface="Fira Sans Light"/>
              </a:rPr>
              <a:t>推動民主</a:t>
            </a:r>
            <a:endParaRPr b="0" cap="none" i="0" strike="noStrike" sz="2200" u="none">
              <a:solidFill>
                <a:srgbClr val="FFFFFF"/>
              </a:solidFill>
              <a:uFillTx/>
              <a:latin typeface="Fira Sans Light"/>
              <a:ea typeface="Fira Sans Light"/>
              <a:cs typeface="Fira Sans Light"/>
              <a:sym typeface="Fira Sans Light"/>
            </a:endParaRPr>
          </a:p>
          <a:p>
            <a:pPr algn="l" indent="-368300" lvl="0" marL="457200" marR="0" rtl="0">
              <a:lnSpc>
                <a:spcPct val="100000"/>
              </a:lnSpc>
              <a:spcBef>
                <a:spcPts val="0"/>
              </a:spcBef>
              <a:spcAft>
                <a:spcPts val="0"/>
              </a:spcAft>
              <a:buClr>
                <a:srgbClr val="B1E1F5"/>
              </a:buClr>
              <a:buSzPts val="2200"/>
              <a:buFont typeface="Fira Sans Light"/>
              <a:buChar char="❖"/>
            </a:pPr>
            <a:r>
              <a:rPr b="0" cap="none" i="0" lang="en-GB" strike="noStrike" sz="2200" u="none">
                <a:solidFill>
                  <a:srgbClr val="FFFFFF"/>
                </a:solidFill>
                <a:uFillTx/>
                <a:latin typeface="Fira Sans Light"/>
                <a:ea typeface="Fira Sans Light"/>
                <a:cs typeface="Fira Sans Light"/>
                <a:sym typeface="Fira Sans Light"/>
              </a:rPr>
              <a:t>建立公義公平社會</a:t>
            </a:r>
            <a:endParaRPr b="0" cap="none" i="0" strike="noStrike" sz="2200" u="none">
              <a:solidFill>
                <a:srgbClr val="FFFFFF"/>
              </a:solidFill>
              <a:uFillTx/>
              <a:latin typeface="Fira Sans Light"/>
              <a:ea typeface="Fira Sans Light"/>
              <a:cs typeface="Fira Sans Light"/>
              <a:sym typeface="Fira Sans Light"/>
            </a:endParaRPr>
          </a:p>
          <a:p>
            <a:pPr algn="l" indent="-368300" lvl="0" marL="457200" marR="0" rtl="0">
              <a:lnSpc>
                <a:spcPct val="100000"/>
              </a:lnSpc>
              <a:spcBef>
                <a:spcPts val="0"/>
              </a:spcBef>
              <a:spcAft>
                <a:spcPts val="0"/>
              </a:spcAft>
              <a:buClr>
                <a:srgbClr val="B1E1F5"/>
              </a:buClr>
              <a:buSzPts val="2200"/>
              <a:buFont typeface="Fira Sans Light"/>
              <a:buChar char="❖"/>
            </a:pPr>
            <a:r>
              <a:rPr b="0" cap="none" i="0" lang="en-GB" strike="noStrike" sz="2200" u="none">
                <a:solidFill>
                  <a:srgbClr val="FFFFFF"/>
                </a:solidFill>
                <a:uFillTx/>
                <a:latin typeface="Fira Sans Light"/>
                <a:ea typeface="Fira Sans Light"/>
                <a:cs typeface="Fira Sans Light"/>
                <a:sym typeface="Fira Sans Light"/>
              </a:rPr>
              <a:t>激進手法</a:t>
            </a:r>
            <a:endParaRPr b="0" cap="none" i="0" strike="noStrike" sz="2200" u="none">
              <a:solidFill>
                <a:srgbClr val="FFFFFF"/>
              </a:solidFill>
              <a:uFillTx/>
              <a:latin typeface="Fira Sans Light"/>
              <a:ea typeface="Fira Sans Light"/>
              <a:cs typeface="Fira Sans Light"/>
              <a:sym typeface="Fira Sans Light"/>
            </a:endParaRPr>
          </a:p>
        </p:txBody>
      </p:sp>
      <p:pic>
        <p:nvPicPr>
          <p:cNvPr xmlns:c="http://schemas.openxmlformats.org/drawingml/2006/chart" xmlns:pic="http://schemas.openxmlformats.org/drawingml/2006/picture" xmlns:dgm="http://schemas.openxmlformats.org/drawingml/2006/diagram" id="648" name="Google Shape;648;p61"/>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1506875" y="1059600"/>
            <a:ext cx="2409176" cy="3779100"/>
          </a:xfrm>
          <a:prstGeom prst="rect">
            <a:avLst/>
          </a:prstGeom>
          <a:noFill/>
          <a:ln>
            <a:noFill/>
          </a:ln>
        </p:spPr>
      </p:pic>
      <p:pic>
        <p:nvPicPr>
          <p:cNvPr xmlns:c="http://schemas.openxmlformats.org/drawingml/2006/chart" xmlns:pic="http://schemas.openxmlformats.org/drawingml/2006/picture" xmlns:dgm="http://schemas.openxmlformats.org/drawingml/2006/diagram" id="649" name="Google Shape;649;p61">
            <a:hlinkClick r:id="rId4" action="ppaction://hlinksldjump"/>
          </p:cNvPr>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5"/>
          <a:srcRect/>
          <a:stretch/>
        </p:blipFill>
        <p:spPr xmlns:c="http://schemas.openxmlformats.org/drawingml/2006/chart" xmlns:pic="http://schemas.openxmlformats.org/drawingml/2006/picture" xmlns:dgm="http://schemas.openxmlformats.org/drawingml/2006/diagram">
          <a:xfrm>
            <a:off x="8722800" y="4722300"/>
            <a:ext cx="421201" cy="421201"/>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2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5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54" name="Google Shape;654;p62"/>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000" u="none">
                <a:solidFill>
                  <a:srgbClr val="FFFFFF"/>
                </a:solidFill>
                <a:uFillTx/>
                <a:latin typeface="Fira Sans"/>
                <a:ea typeface="Fira Sans"/>
                <a:cs typeface="Fira Sans"/>
                <a:sym typeface="Fira Sans"/>
              </a:rPr>
              <a:t>醫生</a:t>
            </a:r>
            <a:endParaRPr b="1" cap="none" i="0" strike="noStrike" sz="3000" u="none">
              <a:solidFill>
                <a:srgbClr val="FFFFFF"/>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655" name="Google Shape;655;p62"/>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0" y="1243375"/>
            <a:ext cx="3723000" cy="30225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368300" lvl="0" marL="457200" marR="0" rtl="0">
              <a:lnSpc>
                <a:spcPct val="100000"/>
              </a:lnSpc>
              <a:spcBef>
                <a:spcPts val="600"/>
              </a:spcBef>
              <a:spcAft>
                <a:spcPts val="0"/>
              </a:spcAft>
              <a:buClr>
                <a:srgbClr val="B1E1F5"/>
              </a:buClr>
              <a:buSzPts val="2200"/>
              <a:buFont typeface="Fira Sans Light"/>
              <a:buChar char="❖"/>
            </a:pPr>
            <a:r>
              <a:rPr b="0" cap="none" i="0" lang="en-GB" strike="noStrike" sz="2200" u="none">
                <a:solidFill>
                  <a:srgbClr val="FFFFFF"/>
                </a:solidFill>
                <a:uFillTx/>
                <a:latin typeface="Fira Sans Light"/>
                <a:ea typeface="Fira Sans Light"/>
                <a:cs typeface="Fira Sans Light"/>
                <a:sym typeface="Fira Sans Light"/>
              </a:rPr>
              <a:t>無黨派</a:t>
            </a:r>
            <a:endParaRPr b="0" cap="none" i="0" strike="noStrike" sz="2200" u="none">
              <a:solidFill>
                <a:srgbClr val="FFFFFF"/>
              </a:solidFill>
              <a:uFillTx/>
              <a:latin typeface="Fira Sans Light"/>
              <a:ea typeface="Fira Sans Light"/>
              <a:cs typeface="Fira Sans Light"/>
              <a:sym typeface="Fira Sans Light"/>
            </a:endParaRPr>
          </a:p>
          <a:p>
            <a:pPr algn="l" indent="-368300" lvl="0" marL="457200" marR="0" rtl="0">
              <a:lnSpc>
                <a:spcPct val="100000"/>
              </a:lnSpc>
              <a:spcBef>
                <a:spcPts val="0"/>
              </a:spcBef>
              <a:spcAft>
                <a:spcPts val="0"/>
              </a:spcAft>
              <a:buClr>
                <a:srgbClr val="B1E1F5"/>
              </a:buClr>
              <a:buSzPts val="2200"/>
              <a:buFont typeface="Fira Sans Light"/>
              <a:buChar char="❖"/>
            </a:pPr>
            <a:r>
              <a:rPr b="0" cap="none" i="0" lang="en-GB" strike="noStrike" sz="2200" u="none">
                <a:solidFill>
                  <a:srgbClr val="FFFFFF"/>
                </a:solidFill>
                <a:uFillTx/>
                <a:latin typeface="Fira Sans Light"/>
                <a:ea typeface="Fira Sans Light"/>
                <a:cs typeface="Fira Sans Light"/>
                <a:sym typeface="Fira Sans Light"/>
              </a:rPr>
              <a:t>功能組別</a:t>
            </a:r>
            <a:endParaRPr b="0" cap="none" i="0" strike="noStrike" sz="2200" u="none">
              <a:solidFill>
                <a:srgbClr val="FFFFFF"/>
              </a:solidFill>
              <a:uFillTx/>
              <a:latin typeface="Fira Sans Light"/>
              <a:ea typeface="Fira Sans Light"/>
              <a:cs typeface="Fira Sans Light"/>
              <a:sym typeface="Fira Sans Light"/>
            </a:endParaRPr>
          </a:p>
          <a:p>
            <a:pPr algn="l" indent="-368300" lvl="0" marL="457200" marR="0" rtl="0">
              <a:lnSpc>
                <a:spcPct val="100000"/>
              </a:lnSpc>
              <a:spcBef>
                <a:spcPts val="0"/>
              </a:spcBef>
              <a:spcAft>
                <a:spcPts val="0"/>
              </a:spcAft>
              <a:buClr>
                <a:srgbClr val="B1E1F5"/>
              </a:buClr>
              <a:buSzPts val="2200"/>
              <a:buFont typeface="Fira Sans Light"/>
              <a:buChar char="❖"/>
            </a:pPr>
            <a:r>
              <a:rPr b="0" cap="none" i="0" lang="en-GB" strike="noStrike" sz="2200" u="none">
                <a:solidFill>
                  <a:srgbClr val="FFFFFF"/>
                </a:solidFill>
                <a:uFillTx/>
                <a:latin typeface="Fira Sans Light"/>
                <a:ea typeface="Fira Sans Light"/>
                <a:cs typeface="Fira Sans Light"/>
                <a:sym typeface="Fira Sans Light"/>
              </a:rPr>
              <a:t>關注醫療資源不足</a:t>
            </a:r>
            <a:endParaRPr>
              <a:uFillTx/>
            </a:endParaRPr>
          </a:p>
          <a:p>
            <a:pPr algn="l" indent="-368300" lvl="0" marL="457200" marR="0" rtl="0">
              <a:lnSpc>
                <a:spcPct val="100000"/>
              </a:lnSpc>
              <a:spcBef>
                <a:spcPts val="0"/>
              </a:spcBef>
              <a:spcAft>
                <a:spcPts val="0"/>
              </a:spcAft>
              <a:buClr>
                <a:srgbClr val="B1E1F5"/>
              </a:buClr>
              <a:buSzPts val="2200"/>
              <a:buFont typeface="Fira Sans Light"/>
              <a:buChar char="❖"/>
            </a:pPr>
            <a:r>
              <a:rPr b="0" cap="none" i="0" lang="en-GB" strike="noStrike" sz="2200" u="none">
                <a:solidFill>
                  <a:srgbClr val="FFFFFF"/>
                </a:solidFill>
                <a:uFillTx/>
                <a:latin typeface="Fira Sans Light"/>
                <a:ea typeface="Fira Sans Light"/>
                <a:cs typeface="Fira Sans Light"/>
                <a:sym typeface="Fira Sans Light"/>
              </a:rPr>
              <a:t>維護醫護專才的利益</a:t>
            </a:r>
            <a:endParaRPr b="0" cap="none" i="0" strike="noStrike" sz="2200" u="none">
              <a:solidFill>
                <a:srgbClr val="FFFFFF"/>
              </a:solidFill>
              <a:uFillTx/>
              <a:latin typeface="Fira Sans Light"/>
              <a:ea typeface="Fira Sans Light"/>
              <a:cs typeface="Fira Sans Light"/>
              <a:sym typeface="Fira Sans Light"/>
            </a:endParaRPr>
          </a:p>
        </p:txBody>
      </p:sp>
      <p:pic>
        <p:nvPicPr>
          <p:cNvPr xmlns:c="http://schemas.openxmlformats.org/drawingml/2006/chart" xmlns:pic="http://schemas.openxmlformats.org/drawingml/2006/picture" xmlns:dgm="http://schemas.openxmlformats.org/drawingml/2006/diagram" id="656" name="Google Shape;656;p62">
            <a:hlinkClick r:id="rId3" action="ppaction://hlinksldjump"/>
          </p:cNvPr>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4"/>
          <a:srcRect/>
          <a:stretch/>
        </p:blipFill>
        <p:spPr xmlns:c="http://schemas.openxmlformats.org/drawingml/2006/chart" xmlns:pic="http://schemas.openxmlformats.org/drawingml/2006/picture" xmlns:dgm="http://schemas.openxmlformats.org/drawingml/2006/diagram">
          <a:xfrm>
            <a:off x="8722800" y="4722300"/>
            <a:ext cx="421201" cy="421201"/>
          </a:xfrm>
          <a:prstGeom prst="rect">
            <a:avLst/>
          </a:prstGeom>
          <a:noFill/>
          <a:ln>
            <a:noFill/>
          </a:ln>
        </p:spPr>
      </p:pic>
      <p:pic>
        <p:nvPicPr>
          <p:cNvPr xmlns:c="http://schemas.openxmlformats.org/drawingml/2006/chart" xmlns:pic="http://schemas.openxmlformats.org/drawingml/2006/picture" xmlns:dgm="http://schemas.openxmlformats.org/drawingml/2006/diagram" id="657" name="Google Shape;657;p62"/>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5"/>
          <a:srcRect/>
          <a:stretch/>
        </p:blipFill>
        <p:spPr xmlns:c="http://schemas.openxmlformats.org/drawingml/2006/chart" xmlns:pic="http://schemas.openxmlformats.org/drawingml/2006/picture" xmlns:dgm="http://schemas.openxmlformats.org/drawingml/2006/diagram">
          <a:xfrm>
            <a:off x="1400175" y="877625"/>
            <a:ext cx="2132938" cy="4265876"/>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2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6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62" name="Google Shape;662;p63"/>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000" u="none">
                <a:solidFill>
                  <a:srgbClr val="FFFFFF"/>
                </a:solidFill>
                <a:uFillTx/>
                <a:latin typeface="Fira Sans"/>
                <a:ea typeface="Fira Sans"/>
                <a:cs typeface="Fira Sans"/>
                <a:sym typeface="Fira Sans"/>
              </a:rPr>
              <a:t>鄉紳</a:t>
            </a:r>
            <a:endParaRPr b="1" cap="none" i="0" strike="noStrike" sz="3000" u="none">
              <a:solidFill>
                <a:srgbClr val="FFFFFF"/>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663" name="Google Shape;663;p63"/>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0" y="1243375"/>
            <a:ext cx="3723000" cy="30225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368300" lvl="0" marL="457200" marR="0" rtl="0">
              <a:lnSpc>
                <a:spcPct val="100000"/>
              </a:lnSpc>
              <a:spcBef>
                <a:spcPts val="600"/>
              </a:spcBef>
              <a:spcAft>
                <a:spcPts val="0"/>
              </a:spcAft>
              <a:buClr>
                <a:srgbClr val="B1E1F5"/>
              </a:buClr>
              <a:buSzPts val="2200"/>
              <a:buFont typeface="Fira Sans Light"/>
              <a:buChar char="❖"/>
            </a:pPr>
            <a:r>
              <a:rPr b="0" cap="none" i="0" lang="en-GB" strike="noStrike" sz="2200" u="none">
                <a:solidFill>
                  <a:srgbClr val="FFFFFF"/>
                </a:solidFill>
                <a:uFillTx/>
                <a:latin typeface="Fira Sans Light"/>
                <a:ea typeface="Fira Sans Light"/>
                <a:cs typeface="Fira Sans Light"/>
                <a:sym typeface="Fira Sans Light"/>
              </a:rPr>
              <a:t>無黨派</a:t>
            </a:r>
            <a:endParaRPr b="0" cap="none" i="0" strike="noStrike" sz="2200" u="none">
              <a:solidFill>
                <a:srgbClr val="FFFFFF"/>
              </a:solidFill>
              <a:uFillTx/>
              <a:latin typeface="Fira Sans Light"/>
              <a:ea typeface="Fira Sans Light"/>
              <a:cs typeface="Fira Sans Light"/>
              <a:sym typeface="Fira Sans Light"/>
            </a:endParaRPr>
          </a:p>
          <a:p>
            <a:pPr algn="l" indent="-368300" lvl="0" marL="457200" marR="0" rtl="0">
              <a:lnSpc>
                <a:spcPct val="100000"/>
              </a:lnSpc>
              <a:spcBef>
                <a:spcPts val="0"/>
              </a:spcBef>
              <a:spcAft>
                <a:spcPts val="0"/>
              </a:spcAft>
              <a:buClr>
                <a:srgbClr val="B1E1F5"/>
              </a:buClr>
              <a:buSzPts val="2200"/>
              <a:buFont typeface="Fira Sans Light"/>
              <a:buChar char="❖"/>
            </a:pPr>
            <a:r>
              <a:rPr b="0" cap="none" i="0" lang="en-GB" strike="noStrike" sz="2200" u="none">
                <a:solidFill>
                  <a:srgbClr val="FFFFFF"/>
                </a:solidFill>
                <a:uFillTx/>
                <a:latin typeface="Fira Sans Light"/>
                <a:ea typeface="Fira Sans Light"/>
                <a:cs typeface="Fira Sans Light"/>
                <a:sym typeface="Fira Sans Light"/>
              </a:rPr>
              <a:t>功能組別</a:t>
            </a:r>
            <a:endParaRPr b="0" cap="none" i="0" strike="noStrike" sz="2200" u="none">
              <a:solidFill>
                <a:srgbClr val="FFFFFF"/>
              </a:solidFill>
              <a:uFillTx/>
              <a:latin typeface="Fira Sans Light"/>
              <a:ea typeface="Fira Sans Light"/>
              <a:cs typeface="Fira Sans Light"/>
              <a:sym typeface="Fira Sans Light"/>
            </a:endParaRPr>
          </a:p>
          <a:p>
            <a:pPr algn="l" indent="-368300" lvl="0" marL="457200" marR="0" rtl="0">
              <a:lnSpc>
                <a:spcPct val="100000"/>
              </a:lnSpc>
              <a:spcBef>
                <a:spcPts val="0"/>
              </a:spcBef>
              <a:spcAft>
                <a:spcPts val="0"/>
              </a:spcAft>
              <a:buClr>
                <a:srgbClr val="B1E1F5"/>
              </a:buClr>
              <a:buSzPts val="2200"/>
              <a:buFont typeface="Fira Sans Light"/>
              <a:buChar char="❖"/>
            </a:pPr>
            <a:r>
              <a:rPr b="0" cap="none" i="0" lang="en-GB" strike="noStrike" sz="2200" u="none">
                <a:solidFill>
                  <a:srgbClr val="FFFFFF"/>
                </a:solidFill>
                <a:uFillTx/>
                <a:latin typeface="Fira Sans Light"/>
                <a:ea typeface="Fira Sans Light"/>
                <a:cs typeface="Fira Sans Light"/>
                <a:sym typeface="Fira Sans Light"/>
              </a:rPr>
              <a:t>關注新界原居民利益</a:t>
            </a:r>
            <a:endParaRPr b="0" cap="none" i="0" strike="noStrike" sz="2200" u="none">
              <a:solidFill>
                <a:srgbClr val="FFFFFF"/>
              </a:solidFill>
              <a:uFillTx/>
              <a:latin typeface="Fira Sans Light"/>
              <a:ea typeface="Fira Sans Light"/>
              <a:cs typeface="Fira Sans Light"/>
              <a:sym typeface="Fira Sans Light"/>
            </a:endParaRPr>
          </a:p>
        </p:txBody>
      </p:sp>
      <p:pic>
        <p:nvPicPr>
          <p:cNvPr xmlns:c="http://schemas.openxmlformats.org/drawingml/2006/chart" xmlns:pic="http://schemas.openxmlformats.org/drawingml/2006/picture" xmlns:dgm="http://schemas.openxmlformats.org/drawingml/2006/diagram" id="664" name="Google Shape;664;p6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r="46279"/>
          <a:stretch/>
        </p:blipFill>
        <p:spPr xmlns:c="http://schemas.openxmlformats.org/drawingml/2006/chart" xmlns:pic="http://schemas.openxmlformats.org/drawingml/2006/picture" xmlns:dgm="http://schemas.openxmlformats.org/drawingml/2006/diagram">
          <a:xfrm>
            <a:off x="1333024" y="621688"/>
            <a:ext cx="2947298" cy="4265876"/>
          </a:xfrm>
          <a:prstGeom prst="rect">
            <a:avLst/>
          </a:prstGeom>
          <a:noFill/>
          <a:ln>
            <a:noFill/>
          </a:ln>
        </p:spPr>
      </p:pic>
      <p:pic>
        <p:nvPicPr>
          <p:cNvPr xmlns:c="http://schemas.openxmlformats.org/drawingml/2006/chart" xmlns:pic="http://schemas.openxmlformats.org/drawingml/2006/picture" xmlns:dgm="http://schemas.openxmlformats.org/drawingml/2006/diagram" id="665" name="Google Shape;665;p63">
            <a:hlinkClick r:id="rId4" action="ppaction://hlinksldjump"/>
          </p:cNvPr>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5"/>
          <a:srcRect/>
          <a:stretch/>
        </p:blipFill>
        <p:spPr xmlns:c="http://schemas.openxmlformats.org/drawingml/2006/chart" xmlns:pic="http://schemas.openxmlformats.org/drawingml/2006/picture" xmlns:dgm="http://schemas.openxmlformats.org/drawingml/2006/diagram">
          <a:xfrm>
            <a:off x="8722800" y="4722300"/>
            <a:ext cx="421201" cy="421201"/>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FFFF"/>
            </a:gs>
            <a:gs pos="40000">
              <a:srgbClr val="FFFFFF"/>
            </a:gs>
            <a:gs pos="100000">
              <a:srgbClr val="FFF2CC"/>
            </a:gs>
          </a:gsLst>
          <a:lin ang="5400700" scaled="0"/>
        </a:gradFill>
        <a:effectLst/>
      </p:bgPr>
    </p:bg>
    <p:spTree>
      <p:nvGrpSpPr>
        <p:cNvPr xmlns:c="http://schemas.openxmlformats.org/drawingml/2006/chart" xmlns:pic="http://schemas.openxmlformats.org/drawingml/2006/picture" xmlns:dgm="http://schemas.openxmlformats.org/drawingml/2006/diagram" id="1" name="Shape 42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424" name="Google Shape;424;p37"/>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alphaModFix amt="76000"/>
          </a:blip>
          <a:srcRect/>
          <a:stretch/>
        </p:blipFill>
        <p:spPr xmlns:c="http://schemas.openxmlformats.org/drawingml/2006/chart" xmlns:pic="http://schemas.openxmlformats.org/drawingml/2006/picture" xmlns:dgm="http://schemas.openxmlformats.org/drawingml/2006/diagram">
          <a:xfrm>
            <a:off x="3362325" y="602075"/>
            <a:ext cx="2419350" cy="4838701"/>
          </a:xfrm>
          <a:prstGeom prst="rect">
            <a:avLst/>
          </a:prstGeom>
          <a:noFill/>
          <a:ln>
            <a:noFill/>
          </a:ln>
          <a:effectLst>
            <a:outerShdw algn="bl" blurRad="57150" dir="5400000" dist="19050" rotWithShape="0">
              <a:srgbClr val="FFFFFF">
                <a:alpha val="51764"/>
              </a:srgbClr>
            </a:outerShdw>
          </a:effectLst>
        </p:spPr>
      </p:pic>
      <p:pic>
        <p:nvPicPr>
          <p:cNvPr xmlns:c="http://schemas.openxmlformats.org/drawingml/2006/chart" xmlns:pic="http://schemas.openxmlformats.org/drawingml/2006/picture" xmlns:dgm="http://schemas.openxmlformats.org/drawingml/2006/diagram" id="425" name="Google Shape;425;p37"/>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4"/>
          <a:srcRect b="10754" l="39091" r="35607" t="11471"/>
          <a:stretch/>
        </p:blipFill>
        <p:spPr xmlns:c="http://schemas.openxmlformats.org/drawingml/2006/chart" xmlns:pic="http://schemas.openxmlformats.org/drawingml/2006/picture" xmlns:dgm="http://schemas.openxmlformats.org/drawingml/2006/diagram">
          <a:xfrm>
            <a:off x="3160425" y="64925"/>
            <a:ext cx="3213450" cy="5556400"/>
          </a:xfrm>
          <a:prstGeom prst="rect">
            <a:avLst/>
          </a:prstGeom>
          <a:noFill/>
          <a:ln>
            <a:noFill/>
          </a:ln>
        </p:spPr>
      </p:pic>
      <p:pic>
        <p:nvPicPr>
          <p:cNvPr xmlns:c="http://schemas.openxmlformats.org/drawingml/2006/chart" xmlns:pic="http://schemas.openxmlformats.org/drawingml/2006/picture" xmlns:dgm="http://schemas.openxmlformats.org/drawingml/2006/diagram" id="426" name="Google Shape;426;p37"/>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5"/>
          <a:srcRect/>
          <a:stretch/>
        </p:blipFill>
        <p:spPr xmlns:c="http://schemas.openxmlformats.org/drawingml/2006/chart" xmlns:pic="http://schemas.openxmlformats.org/drawingml/2006/picture" xmlns:dgm="http://schemas.openxmlformats.org/drawingml/2006/diagram">
          <a:xfrm>
            <a:off x="3043238" y="1042988"/>
            <a:ext cx="3057526" cy="3057526"/>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xit" presetID="1" presetSubtype="0">
                                  <p:stCondLst>
                                    <p:cond delay="0"/>
                                  </p:stCondLst>
                                  <p:childTnLst>
                                    <p:set>
                                      <p:cBhvr>
                                        <p:cTn dur="1" fill="hold" id="6">
                                          <p:stCondLst>
                                            <p:cond delay="1"/>
                                          </p:stCondLst>
                                        </p:cTn>
                                        <p:tgtEl>
                                          <p:spTgt spid="424"/>
                                        </p:tgtEl>
                                        <p:attrNameLst>
                                          <p:attrName>style.visibility</p:attrName>
                                        </p:attrNameLst>
                                      </p:cBhvr>
                                      <p:to>
                                        <p:strVal val="hidden"/>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425"/>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xit" presetID="1" presetSubtype="0">
                                  <p:stCondLst>
                                    <p:cond delay="0"/>
                                  </p:stCondLst>
                                  <p:childTnLst>
                                    <p:set>
                                      <p:cBhvr>
                                        <p:cTn dur="1" fill="hold" id="14">
                                          <p:stCondLst>
                                            <p:cond delay="1"/>
                                          </p:stCondLst>
                                        </p:cTn>
                                        <p:tgtEl>
                                          <p:spTgt spid="425"/>
                                        </p:tgtEl>
                                        <p:attrNameLst>
                                          <p:attrName>style.visibility</p:attrName>
                                        </p:attrNameLst>
                                      </p:cBhvr>
                                      <p:to>
                                        <p:strVal val="hidden"/>
                                      </p:to>
                                    </p:set>
                                  </p:childTnLst>
                                </p:cTn>
                              </p:par>
                            </p:childTnLst>
                          </p:cTn>
                        </p:par>
                        <p:par>
                          <p:cTn fill="hold" id="15">
                            <p:stCondLst>
                              <p:cond delay="1"/>
                            </p:stCondLst>
                            <p:childTnLst>
                              <p:par>
                                <p:cTn fill="hold" id="16" nodeType="afterEffect" presetClass="entr" presetID="1" presetSubtype="0">
                                  <p:stCondLst>
                                    <p:cond delay="0"/>
                                  </p:stCondLst>
                                  <p:childTnLst>
                                    <p:set>
                                      <p:cBhvr>
                                        <p:cTn dur="1" fill="hold" id="17">
                                          <p:stCondLst>
                                            <p:cond delay="0"/>
                                          </p:stCondLst>
                                        </p:cTn>
                                        <p:tgtEl>
                                          <p:spTgt spid="42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6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70" name="Google Shape;670;p64"/>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000" u="none">
                <a:solidFill>
                  <a:srgbClr val="FFFFFF"/>
                </a:solidFill>
                <a:uFillTx/>
                <a:latin typeface="Fira Sans"/>
                <a:ea typeface="Fira Sans"/>
                <a:cs typeface="Fira Sans"/>
                <a:sym typeface="Fira Sans"/>
              </a:rPr>
              <a:t>平和白領打工仔</a:t>
            </a:r>
            <a:endParaRPr b="1" cap="none" i="0" strike="noStrike" sz="3000" u="none">
              <a:solidFill>
                <a:srgbClr val="FFFFFF"/>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671" name="Google Shape;671;p64"/>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0" y="1243375"/>
            <a:ext cx="3723000" cy="30225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368300" lvl="0" marL="457200" marR="0" rtl="0">
              <a:lnSpc>
                <a:spcPct val="100000"/>
              </a:lnSpc>
              <a:spcBef>
                <a:spcPts val="600"/>
              </a:spcBef>
              <a:spcAft>
                <a:spcPts val="0"/>
              </a:spcAft>
              <a:buClr>
                <a:srgbClr val="B1E1F5"/>
              </a:buClr>
              <a:buSzPts val="2200"/>
              <a:buFont typeface="Fira Sans Light"/>
              <a:buChar char="❖"/>
            </a:pPr>
            <a:r>
              <a:rPr b="0" cap="none" i="0" lang="en-GB" strike="noStrike" sz="2200" u="none">
                <a:solidFill>
                  <a:srgbClr val="FFFFFF"/>
                </a:solidFill>
                <a:uFillTx/>
                <a:latin typeface="Fira Sans Light"/>
                <a:ea typeface="Fira Sans Light"/>
                <a:cs typeface="Fira Sans Light"/>
                <a:sym typeface="Fira Sans Light"/>
              </a:rPr>
              <a:t>地區直選</a:t>
            </a:r>
            <a:endParaRPr b="0" cap="none" i="0" strike="noStrike" sz="2200" u="none">
              <a:solidFill>
                <a:srgbClr val="FFFFFF"/>
              </a:solidFill>
              <a:uFillTx/>
              <a:latin typeface="Fira Sans Light"/>
              <a:ea typeface="Fira Sans Light"/>
              <a:cs typeface="Fira Sans Light"/>
              <a:sym typeface="Fira Sans Light"/>
            </a:endParaRPr>
          </a:p>
          <a:p>
            <a:pPr algn="l" indent="-368300" lvl="0" marL="457200" marR="0" rtl="0">
              <a:lnSpc>
                <a:spcPct val="100000"/>
              </a:lnSpc>
              <a:spcBef>
                <a:spcPts val="0"/>
              </a:spcBef>
              <a:spcAft>
                <a:spcPts val="0"/>
              </a:spcAft>
              <a:buClr>
                <a:srgbClr val="B1E1F5"/>
              </a:buClr>
              <a:buSzPts val="2200"/>
              <a:buFont typeface="Fira Sans Light"/>
              <a:buChar char="❖"/>
            </a:pPr>
            <a:r>
              <a:rPr b="0" cap="none" i="0" lang="en-GB" strike="noStrike" sz="2200" u="none">
                <a:solidFill>
                  <a:srgbClr val="FFFFFF"/>
                </a:solidFill>
                <a:uFillTx/>
                <a:latin typeface="Fira Sans Light"/>
                <a:ea typeface="Fira Sans Light"/>
                <a:cs typeface="Fira Sans Light"/>
                <a:sym typeface="Fira Sans Light"/>
              </a:rPr>
              <a:t>從框架下推動民主</a:t>
            </a:r>
            <a:endParaRPr b="0" cap="none" i="0" strike="noStrike" sz="2200" u="none">
              <a:solidFill>
                <a:srgbClr val="FFFFFF"/>
              </a:solidFill>
              <a:uFillTx/>
              <a:latin typeface="Fira Sans Light"/>
              <a:ea typeface="Fira Sans Light"/>
              <a:cs typeface="Fira Sans Light"/>
              <a:sym typeface="Fira Sans Light"/>
            </a:endParaRPr>
          </a:p>
          <a:p>
            <a:pPr algn="l" indent="-368300" lvl="0" marL="457200" marR="0" rtl="0">
              <a:lnSpc>
                <a:spcPct val="100000"/>
              </a:lnSpc>
              <a:spcBef>
                <a:spcPts val="0"/>
              </a:spcBef>
              <a:spcAft>
                <a:spcPts val="0"/>
              </a:spcAft>
              <a:buClr>
                <a:srgbClr val="B1E1F5"/>
              </a:buClr>
              <a:buSzPts val="2200"/>
              <a:buFont typeface="Fira Sans Light"/>
              <a:buChar char="❖"/>
            </a:pPr>
            <a:r>
              <a:rPr b="0" cap="none" i="0" lang="en-GB" strike="noStrike" sz="2200" u="none">
                <a:solidFill>
                  <a:srgbClr val="FFFFFF"/>
                </a:solidFill>
                <a:uFillTx/>
                <a:latin typeface="Fira Sans Light"/>
                <a:ea typeface="Fira Sans Light"/>
                <a:cs typeface="Fira Sans Light"/>
                <a:sym typeface="Fira Sans Light"/>
              </a:rPr>
              <a:t>為沉默的中產發聲</a:t>
            </a:r>
            <a:endParaRPr b="0" cap="none" i="0" strike="noStrike" sz="2200" u="none">
              <a:solidFill>
                <a:srgbClr val="FFFFFF"/>
              </a:solidFill>
              <a:uFillTx/>
              <a:latin typeface="Fira Sans Light"/>
              <a:ea typeface="Fira Sans Light"/>
              <a:cs typeface="Fira Sans Light"/>
              <a:sym typeface="Fira Sans Light"/>
            </a:endParaRPr>
          </a:p>
        </p:txBody>
      </p:sp>
      <p:pic>
        <p:nvPicPr>
          <p:cNvPr xmlns:c="http://schemas.openxmlformats.org/drawingml/2006/chart" xmlns:pic="http://schemas.openxmlformats.org/drawingml/2006/picture" xmlns:dgm="http://schemas.openxmlformats.org/drawingml/2006/diagram" id="672" name="Google Shape;672;p64"/>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190000" y="1243375"/>
            <a:ext cx="5953176" cy="3547101"/>
          </a:xfrm>
          <a:prstGeom prst="rect">
            <a:avLst/>
          </a:prstGeom>
          <a:noFill/>
          <a:ln>
            <a:noFill/>
          </a:ln>
        </p:spPr>
      </p:pic>
      <p:pic>
        <p:nvPicPr>
          <p:cNvPr xmlns:c="http://schemas.openxmlformats.org/drawingml/2006/chart" xmlns:pic="http://schemas.openxmlformats.org/drawingml/2006/picture" xmlns:dgm="http://schemas.openxmlformats.org/drawingml/2006/diagram" id="673" name="Google Shape;673;p64">
            <a:hlinkClick r:id="rId4" action="ppaction://hlinksldjump"/>
          </p:cNvPr>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5"/>
          <a:srcRect/>
          <a:stretch/>
        </p:blipFill>
        <p:spPr xmlns:c="http://schemas.openxmlformats.org/drawingml/2006/chart" xmlns:pic="http://schemas.openxmlformats.org/drawingml/2006/picture" xmlns:dgm="http://schemas.openxmlformats.org/drawingml/2006/diagram">
          <a:xfrm>
            <a:off x="8722800" y="4722300"/>
            <a:ext cx="421201" cy="421201"/>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3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7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78" name="Google Shape;678;p65"/>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000" u="none">
                <a:solidFill>
                  <a:srgbClr val="FFFFFF"/>
                </a:solidFill>
                <a:uFillTx/>
                <a:latin typeface="Fira Sans"/>
                <a:ea typeface="Fira Sans"/>
                <a:cs typeface="Fira Sans"/>
                <a:sym typeface="Fira Sans"/>
              </a:rPr>
              <a:t>社福愛心人</a:t>
            </a:r>
            <a:endParaRPr b="1" cap="none" i="0" strike="noStrike" sz="3000" u="none">
              <a:solidFill>
                <a:srgbClr val="FFFFFF"/>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679" name="Google Shape;679;p65"/>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0" y="1243375"/>
            <a:ext cx="3723000" cy="30225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368300" lvl="0" marL="457200" marR="0" rtl="0">
              <a:lnSpc>
                <a:spcPct val="100000"/>
              </a:lnSpc>
              <a:spcBef>
                <a:spcPts val="600"/>
              </a:spcBef>
              <a:spcAft>
                <a:spcPts val="0"/>
              </a:spcAft>
              <a:buClr>
                <a:srgbClr val="B1E1F5"/>
              </a:buClr>
              <a:buSzPts val="2200"/>
              <a:buFont typeface="Fira Sans Light"/>
              <a:buChar char="❖"/>
            </a:pPr>
            <a:r>
              <a:rPr b="0" cap="none" i="0" lang="en-GB" strike="noStrike" sz="2200" u="none">
                <a:solidFill>
                  <a:srgbClr val="FFFFFF"/>
                </a:solidFill>
                <a:uFillTx/>
                <a:latin typeface="Fira Sans Light"/>
                <a:ea typeface="Fira Sans Light"/>
                <a:cs typeface="Fira Sans Light"/>
                <a:sym typeface="Fira Sans Light"/>
              </a:rPr>
              <a:t>地區直選</a:t>
            </a:r>
            <a:endParaRPr b="0" cap="none" i="0" strike="noStrike" sz="2200" u="none">
              <a:solidFill>
                <a:srgbClr val="FFFFFF"/>
              </a:solidFill>
              <a:uFillTx/>
              <a:latin typeface="Fira Sans Light"/>
              <a:ea typeface="Fira Sans Light"/>
              <a:cs typeface="Fira Sans Light"/>
              <a:sym typeface="Fira Sans Light"/>
            </a:endParaRPr>
          </a:p>
          <a:p>
            <a:pPr algn="l" indent="-368300" lvl="0" marL="457200" marR="0" rtl="0">
              <a:lnSpc>
                <a:spcPct val="100000"/>
              </a:lnSpc>
              <a:spcBef>
                <a:spcPts val="0"/>
              </a:spcBef>
              <a:spcAft>
                <a:spcPts val="0"/>
              </a:spcAft>
              <a:buClr>
                <a:srgbClr val="B1E1F5"/>
              </a:buClr>
              <a:buSzPts val="2200"/>
              <a:buFont typeface="Fira Sans Light"/>
              <a:buChar char="❖"/>
            </a:pPr>
            <a:r>
              <a:rPr b="0" cap="none" i="0" lang="en-GB" strike="noStrike" sz="2200" u="none">
                <a:solidFill>
                  <a:srgbClr val="FFFFFF"/>
                </a:solidFill>
                <a:uFillTx/>
                <a:latin typeface="Fira Sans Light"/>
                <a:ea typeface="Fira Sans Light"/>
                <a:cs typeface="Fira Sans Light"/>
                <a:sym typeface="Fira Sans Light"/>
              </a:rPr>
              <a:t>關注基層利益</a:t>
            </a:r>
            <a:endParaRPr b="0" cap="none" i="0" strike="noStrike" sz="2200" u="none">
              <a:solidFill>
                <a:srgbClr val="FFFFFF"/>
              </a:solidFill>
              <a:uFillTx/>
              <a:latin typeface="Fira Sans Light"/>
              <a:ea typeface="Fira Sans Light"/>
              <a:cs typeface="Fira Sans Light"/>
              <a:sym typeface="Fira Sans Light"/>
            </a:endParaRPr>
          </a:p>
          <a:p>
            <a:pPr algn="l" indent="-368300" lvl="0" marL="457200" marR="0" rtl="0">
              <a:lnSpc>
                <a:spcPct val="100000"/>
              </a:lnSpc>
              <a:spcBef>
                <a:spcPts val="0"/>
              </a:spcBef>
              <a:spcAft>
                <a:spcPts val="0"/>
              </a:spcAft>
              <a:buClr>
                <a:srgbClr val="B1E1F5"/>
              </a:buClr>
              <a:buSzPts val="2200"/>
              <a:buFont typeface="Fira Sans Light"/>
              <a:buChar char="❖"/>
            </a:pPr>
            <a:r>
              <a:rPr b="0" cap="none" i="0" lang="en-GB" strike="noStrike" sz="2200" u="none">
                <a:solidFill>
                  <a:srgbClr val="FFFFFF"/>
                </a:solidFill>
                <a:uFillTx/>
                <a:latin typeface="Fira Sans Light"/>
                <a:ea typeface="Fira Sans Light"/>
                <a:cs typeface="Fira Sans Light"/>
                <a:sym typeface="Fira Sans Light"/>
              </a:rPr>
              <a:t>實現資源公平分配的社會</a:t>
            </a:r>
            <a:endParaRPr b="0" cap="none" i="0" strike="noStrike" sz="2200" u="none">
              <a:solidFill>
                <a:srgbClr val="FFFFFF"/>
              </a:solidFill>
              <a:uFillTx/>
              <a:latin typeface="Fira Sans Light"/>
              <a:ea typeface="Fira Sans Light"/>
              <a:cs typeface="Fira Sans Light"/>
              <a:sym typeface="Fira Sans Light"/>
            </a:endParaRPr>
          </a:p>
          <a:p>
            <a:pPr algn="l" indent="0" lvl="0" marL="0" marR="0" rtl="0">
              <a:lnSpc>
                <a:spcPct val="100000"/>
              </a:lnSpc>
              <a:spcBef>
                <a:spcPts val="600"/>
              </a:spcBef>
              <a:spcAft>
                <a:spcPts val="0"/>
              </a:spcAft>
              <a:buClr>
                <a:srgbClr val="B1E1F5"/>
              </a:buClr>
              <a:buSzPts val="2200"/>
              <a:buFont typeface="Fira Sans Light"/>
              <a:buNone/>
            </a:pPr>
            <a:endParaRPr b="0" cap="none" i="0" strike="noStrike" sz="2200" u="none">
              <a:solidFill>
                <a:srgbClr val="FFFFFF"/>
              </a:solidFill>
              <a:uFillTx/>
              <a:latin typeface="Fira Sans Light"/>
              <a:ea typeface="Fira Sans Light"/>
              <a:cs typeface="Fira Sans Light"/>
              <a:sym typeface="Fira Sans Light"/>
            </a:endParaRPr>
          </a:p>
        </p:txBody>
      </p:sp>
      <p:pic>
        <p:nvPicPr>
          <p:cNvPr xmlns:c="http://schemas.openxmlformats.org/drawingml/2006/chart" xmlns:pic="http://schemas.openxmlformats.org/drawingml/2006/picture" xmlns:dgm="http://schemas.openxmlformats.org/drawingml/2006/diagram" id="680" name="Google Shape;680;p65">
            <a:hlinkClick r:id="rId3" action="ppaction://hlinksldjump"/>
          </p:cNvPr>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4"/>
          <a:srcRect/>
          <a:stretch/>
        </p:blipFill>
        <p:spPr xmlns:c="http://schemas.openxmlformats.org/drawingml/2006/chart" xmlns:pic="http://schemas.openxmlformats.org/drawingml/2006/picture" xmlns:dgm="http://schemas.openxmlformats.org/drawingml/2006/diagram">
          <a:xfrm>
            <a:off x="8722800" y="4722300"/>
            <a:ext cx="421201" cy="421201"/>
          </a:xfrm>
          <a:prstGeom prst="rect">
            <a:avLst/>
          </a:prstGeom>
          <a:noFill/>
          <a:ln>
            <a:noFill/>
          </a:ln>
        </p:spPr>
      </p:pic>
      <p:pic>
        <p:nvPicPr>
          <p:cNvPr xmlns:c="http://schemas.openxmlformats.org/drawingml/2006/chart" xmlns:pic="http://schemas.openxmlformats.org/drawingml/2006/picture" xmlns:dgm="http://schemas.openxmlformats.org/drawingml/2006/diagram" id="681" name="Google Shape;681;p65"/>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5"/>
          <a:srcRect/>
          <a:stretch/>
        </p:blipFill>
        <p:spPr xmlns:c="http://schemas.openxmlformats.org/drawingml/2006/chart" xmlns:pic="http://schemas.openxmlformats.org/drawingml/2006/picture" xmlns:dgm="http://schemas.openxmlformats.org/drawingml/2006/diagram">
          <a:xfrm>
            <a:off x="579400" y="1059600"/>
            <a:ext cx="3779100" cy="377910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3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8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86" name="Google Shape;686;p66"/>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000" u="none">
                <a:solidFill>
                  <a:srgbClr val="FFFFFF"/>
                </a:solidFill>
                <a:uFillTx/>
                <a:latin typeface="Fira Sans"/>
                <a:ea typeface="Fira Sans"/>
                <a:cs typeface="Fira Sans"/>
                <a:sym typeface="Fira Sans"/>
              </a:rPr>
              <a:t>勞動工人</a:t>
            </a:r>
            <a:endParaRPr b="1" cap="none" i="0" strike="noStrike" sz="3000" u="none">
              <a:solidFill>
                <a:srgbClr val="FFFFFF"/>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687" name="Google Shape;687;p66"/>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0" y="1243375"/>
            <a:ext cx="3723000" cy="30225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368300" lvl="0" marL="457200" marR="0" rtl="0">
              <a:lnSpc>
                <a:spcPct val="115000"/>
              </a:lnSpc>
              <a:spcBef>
                <a:spcPts val="0"/>
              </a:spcBef>
              <a:spcAft>
                <a:spcPts val="0"/>
              </a:spcAft>
              <a:buClr>
                <a:srgbClr val="FFFFFF"/>
              </a:buClr>
              <a:buSzPts val="2200"/>
              <a:buFont typeface="Fira Sans"/>
              <a:buChar char="❖"/>
            </a:pPr>
            <a:r>
              <a:rPr b="0" cap="none" i="0" lang="en-GB" strike="noStrike" sz="2200" u="none">
                <a:solidFill>
                  <a:srgbClr val="FFFFFF"/>
                </a:solidFill>
                <a:uFillTx/>
                <a:latin typeface="Fira Sans"/>
                <a:ea typeface="Fira Sans"/>
                <a:cs typeface="Fira Sans"/>
                <a:sym typeface="Fira Sans"/>
              </a:rPr>
              <a:t>愛國、愛黨、愛港、團結、權益、福利</a:t>
            </a:r>
            <a:endParaRPr b="0" cap="none" i="0" strike="noStrike" sz="2200" u="none">
              <a:solidFill>
                <a:srgbClr val="FFFFFF"/>
              </a:solidFill>
              <a:uFillTx/>
              <a:latin typeface="Fira Sans"/>
              <a:ea typeface="Fira Sans"/>
              <a:cs typeface="Fira Sans"/>
              <a:sym typeface="Fira Sans"/>
            </a:endParaRPr>
          </a:p>
          <a:p>
            <a:pPr algn="l" indent="-368300" lvl="0" marL="457200" marR="0" rtl="0">
              <a:lnSpc>
                <a:spcPct val="115000"/>
              </a:lnSpc>
              <a:spcBef>
                <a:spcPts val="0"/>
              </a:spcBef>
              <a:spcAft>
                <a:spcPts val="0"/>
              </a:spcAft>
              <a:buClr>
                <a:srgbClr val="FFFFFF"/>
              </a:buClr>
              <a:buSzPts val="2200"/>
              <a:buFont typeface="Fira Sans"/>
              <a:buChar char="❖"/>
            </a:pPr>
            <a:r>
              <a:rPr b="0" cap="none" i="0" lang="en-GB" strike="noStrike" sz="2200" u="none">
                <a:solidFill>
                  <a:srgbClr val="FFFFFF"/>
                </a:solidFill>
                <a:uFillTx/>
                <a:latin typeface="Fira Sans"/>
                <a:ea typeface="Fira Sans"/>
                <a:cs typeface="Fira Sans"/>
                <a:sym typeface="Fira Sans"/>
              </a:rPr>
              <a:t>地區直選</a:t>
            </a:r>
            <a:endParaRPr b="0" cap="none" i="0" strike="noStrike" sz="2200" u="none">
              <a:solidFill>
                <a:srgbClr val="FFFFFF"/>
              </a:solidFill>
              <a:uFillTx/>
              <a:latin typeface="Fira Sans"/>
              <a:ea typeface="Fira Sans"/>
              <a:cs typeface="Fira Sans"/>
              <a:sym typeface="Fira Sans"/>
            </a:endParaRPr>
          </a:p>
          <a:p>
            <a:pPr algn="l" indent="-368300" lvl="0" marL="457200" marR="0" rtl="0">
              <a:lnSpc>
                <a:spcPct val="115000"/>
              </a:lnSpc>
              <a:spcBef>
                <a:spcPts val="0"/>
              </a:spcBef>
              <a:spcAft>
                <a:spcPts val="0"/>
              </a:spcAft>
              <a:buClr>
                <a:srgbClr val="FFFFFF"/>
              </a:buClr>
              <a:buSzPts val="2200"/>
              <a:buFont typeface="Fira Sans"/>
              <a:buChar char="❖"/>
            </a:pPr>
            <a:r>
              <a:rPr b="0" cap="none" i="0" lang="en-GB" strike="noStrike" sz="2200" u="none">
                <a:solidFill>
                  <a:srgbClr val="FFFFFF"/>
                </a:solidFill>
                <a:uFillTx/>
                <a:latin typeface="Fira Sans"/>
                <a:ea typeface="Fira Sans"/>
                <a:cs typeface="Fira Sans"/>
                <a:sym typeface="Fira Sans"/>
              </a:rPr>
              <a:t>維護勞工權益</a:t>
            </a:r>
            <a:endParaRPr b="0" cap="none" i="0" strike="noStrike" sz="2200" u="none">
              <a:solidFill>
                <a:srgbClr val="FFFFFF"/>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0" cap="none" i="0" strike="noStrike" sz="2200" u="none">
              <a:solidFill>
                <a:srgbClr val="FFFFFF"/>
              </a:solidFill>
              <a:uFillTx/>
              <a:latin typeface="Fira Sans Light"/>
              <a:ea typeface="Fira Sans Light"/>
              <a:cs typeface="Fira Sans Light"/>
              <a:sym typeface="Fira Sans Light"/>
            </a:endParaRPr>
          </a:p>
        </p:txBody>
      </p:sp>
      <p:pic>
        <p:nvPicPr>
          <p:cNvPr xmlns:c="http://schemas.openxmlformats.org/drawingml/2006/chart" xmlns:pic="http://schemas.openxmlformats.org/drawingml/2006/picture" xmlns:dgm="http://schemas.openxmlformats.org/drawingml/2006/diagram" id="688" name="Google Shape;688;p6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731500" y="866775"/>
            <a:ext cx="3409951" cy="3409951"/>
          </a:xfrm>
          <a:prstGeom prst="rect">
            <a:avLst/>
          </a:prstGeom>
          <a:noFill/>
          <a:ln>
            <a:noFill/>
          </a:ln>
        </p:spPr>
      </p:pic>
      <p:pic>
        <p:nvPicPr>
          <p:cNvPr xmlns:c="http://schemas.openxmlformats.org/drawingml/2006/chart" xmlns:pic="http://schemas.openxmlformats.org/drawingml/2006/picture" xmlns:dgm="http://schemas.openxmlformats.org/drawingml/2006/diagram" id="689" name="Google Shape;689;p66">
            <a:hlinkClick r:id="rId4" action="ppaction://hlinksldjump"/>
          </p:cNvPr>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5"/>
          <a:srcRect/>
          <a:stretch/>
        </p:blipFill>
        <p:spPr xmlns:c="http://schemas.openxmlformats.org/drawingml/2006/chart" xmlns:pic="http://schemas.openxmlformats.org/drawingml/2006/picture" xmlns:dgm="http://schemas.openxmlformats.org/drawingml/2006/diagram">
          <a:xfrm>
            <a:off x="8722800" y="4722300"/>
            <a:ext cx="421201" cy="421201"/>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3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9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94" name="Google Shape;694;p67"/>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2158400" y="1199800"/>
            <a:ext cx="4742400" cy="2571900"/>
          </a:xfrm>
          <a:prstGeom prst="rect">
            <a:avLst/>
          </a:prstGeom>
          <a:noFill/>
          <a:ln>
            <a:noFill/>
          </a:ln>
          <a:effectLst>
            <a:outerShdw algn="bl" blurRad="128588" dir="5400000" dist="114300" rotWithShape="0">
              <a:srgbClr val="000000">
                <a:alpha val="81960"/>
              </a:srgbClr>
            </a:outerShdw>
          </a:effectLst>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READY？</a:t>
            </a:r>
            <a:endParaRPr b="1" cap="none" i="0" strike="noStrike" sz="4800" u="none">
              <a:solidFill>
                <a:srgbClr val="FFFFFF"/>
              </a:solidFill>
              <a:uFillTx/>
              <a:latin typeface="Fira Sans"/>
              <a:ea typeface="Fira Sans"/>
              <a:cs typeface="Fira Sans"/>
              <a:sym typeface="Fira Sans"/>
            </a:endParaRPr>
          </a:p>
          <a:p>
            <a:pPr algn="ctr" indent="0" lvl="0" marL="0" marR="0" rtl="0">
              <a:lnSpc>
                <a:spcPct val="100000"/>
              </a:lnSpc>
              <a:spcBef>
                <a:spcPts val="0"/>
              </a:spcBef>
              <a:spcAft>
                <a:spcPts val="0"/>
              </a:spcAft>
              <a:buClr>
                <a:srgbClr val="FFFFFF"/>
              </a:buClr>
              <a:buSzPts val="4800"/>
              <a:buFont typeface="Fira Sans"/>
              <a:buNone/>
            </a:pPr>
            <a:endParaRPr b="1" cap="none" i="0" strike="noStrike" sz="4800" u="none">
              <a:solidFill>
                <a:srgbClr val="FFFFFF"/>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695" name="Google Shape;695;p67"/>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2021525" y="1513150"/>
            <a:ext cx="4558500" cy="1945200"/>
          </a:xfrm>
          <a:prstGeom prst="rect">
            <a:avLst/>
          </a:prstGeom>
          <a:noFill/>
          <a:ln>
            <a:noFill/>
          </a:ln>
          <a:effectLst>
            <a:outerShdw algn="bl" blurRad="142875" dir="5400000" dist="47625" rotWithShape="0">
              <a:srgbClr val="000000">
                <a:alpha val="87843"/>
              </a:srgbClr>
            </a:outerShdw>
          </a:effectLst>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4800"/>
              <a:buFont typeface="Fira Sans"/>
              <a:buNone/>
            </a:pPr>
            <a:r>
              <a:rPr b="1" cap="none" i="0" lang="en-GB" strike="noStrike" sz="6000" u="none">
                <a:solidFill>
                  <a:srgbClr val="FFFFFF"/>
                </a:solidFill>
                <a:uFillTx/>
                <a:latin typeface="Fira Sans"/>
                <a:ea typeface="Fira Sans"/>
                <a:cs typeface="Fira Sans"/>
                <a:sym typeface="Fira Sans"/>
              </a:rPr>
              <a:t>GO!</a:t>
            </a:r>
            <a:endParaRPr b="1" cap="none" i="0" strike="noStrike" sz="6000" u="none">
              <a:solidFill>
                <a:srgbClr val="FFFFFF"/>
              </a:solidFill>
              <a:uFillTx/>
              <a:latin typeface="Fira Sans"/>
              <a:ea typeface="Fira Sans"/>
              <a:cs typeface="Fira Sans"/>
              <a:sym typeface="Fira Sans"/>
            </a:endParaRPr>
          </a:p>
          <a:p>
            <a:pPr algn="ctr" indent="0" lvl="0" marL="0" marR="0" rtl="0">
              <a:lnSpc>
                <a:spcPct val="100000"/>
              </a:lnSpc>
              <a:spcBef>
                <a:spcPts val="0"/>
              </a:spcBef>
              <a:spcAft>
                <a:spcPts val="0"/>
              </a:spcAft>
              <a:buClr>
                <a:srgbClr val="FFFFFF"/>
              </a:buClr>
              <a:buSzPts val="4800"/>
              <a:buFont typeface="Fira Sans"/>
              <a:buNone/>
            </a:pPr>
            <a:endParaRPr b="1" cap="none" i="0" strike="noStrike" sz="4800" u="none">
              <a:solidFill>
                <a:srgbClr val="FFFFFF"/>
              </a:solidFill>
              <a:uFillTx/>
              <a:latin typeface="Fira Sans"/>
              <a:ea typeface="Fira Sans"/>
              <a:cs typeface="Fira Sans"/>
              <a:sym typeface="Fira Sans"/>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694"/>
                                        </p:tgtEl>
                                        <p:attrNameLst>
                                          <p:attrName>style.visibility</p:attrName>
                                        </p:attrNameLst>
                                      </p:cBhvr>
                                      <p:to>
                                        <p:strVal val="visible"/>
                                      </p:to>
                                    </p:set>
                                    <p:anim calcmode="lin" valueType="num">
                                      <p:cBhvr additive="base">
                                        <p:cTn dur="1000" id="7"/>
                                        <p:tgtEl>
                                          <p:spTgt spid="694"/>
                                        </p:tgtEl>
                                        <p:attrNameLst>
                                          <p:attrName>ppt_w</p:attrName>
                                        </p:attrNameLst>
                                      </p:cBhvr>
                                      <p:tavLst>
                                        <p:tav tm="0">
                                          <p:val>
                                            <p:strVal val="0"/>
                                          </p:val>
                                        </p:tav>
                                        <p:tav tm="100000">
                                          <p:val>
                                            <p:strVal val="#ppt_w"/>
                                          </p:val>
                                        </p:tav>
                                      </p:tavLst>
                                    </p:anim>
                                    <p:anim calcmode="lin" valueType="num">
                                      <p:cBhvr additive="base">
                                        <p:cTn dur="1000" id="8"/>
                                        <p:tgtEl>
                                          <p:spTgt spid="694"/>
                                        </p:tgtEl>
                                        <p:attrNameLst>
                                          <p:attrName>ppt_h</p:attrName>
                                        </p:attrNameLst>
                                      </p:cBhvr>
                                      <p:tavLst>
                                        <p:tav tm="0">
                                          <p:val>
                                            <p:strVal val="0"/>
                                          </p:val>
                                        </p:tav>
                                        <p:tav tm="100000">
                                          <p:val>
                                            <p:strVal val="#ppt_h"/>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xit" presetID="23" presetSubtype="32">
                                  <p:stCondLst>
                                    <p:cond delay="0"/>
                                  </p:stCondLst>
                                  <p:childTnLst>
                                    <p:anim calcmode="lin" valueType="num">
                                      <p:cBhvr additive="base">
                                        <p:cTn dur="1000" id="12"/>
                                        <p:tgtEl>
                                          <p:spTgt spid="694"/>
                                        </p:tgtEl>
                                        <p:attrNameLst>
                                          <p:attrName>ppt_w</p:attrName>
                                        </p:attrNameLst>
                                      </p:cBhvr>
                                      <p:tavLst>
                                        <p:tav tm="0">
                                          <p:val>
                                            <p:strVal val="#ppt_w"/>
                                          </p:val>
                                        </p:tav>
                                        <p:tav tm="100000">
                                          <p:val>
                                            <p:strVal val="0"/>
                                          </p:val>
                                        </p:tav>
                                      </p:tavLst>
                                    </p:anim>
                                    <p:anim calcmode="lin" valueType="num">
                                      <p:cBhvr additive="base">
                                        <p:cTn dur="1000" id="13"/>
                                        <p:tgtEl>
                                          <p:spTgt spid="694"/>
                                        </p:tgtEl>
                                        <p:attrNameLst>
                                          <p:attrName>ppt_h</p:attrName>
                                        </p:attrNameLst>
                                      </p:cBhvr>
                                      <p:tavLst>
                                        <p:tav tm="0">
                                          <p:val>
                                            <p:strVal val="#ppt_h"/>
                                          </p:val>
                                        </p:tav>
                                        <p:tav tm="100000">
                                          <p:val>
                                            <p:strVal val="0"/>
                                          </p:val>
                                        </p:tav>
                                      </p:tavLst>
                                    </p:anim>
                                    <p:set>
                                      <p:cBhvr>
                                        <p:cTn dur="1" fill="hold" id="14">
                                          <p:stCondLst>
                                            <p:cond delay="1000"/>
                                          </p:stCondLst>
                                        </p:cTn>
                                        <p:tgtEl>
                                          <p:spTgt spid="694"/>
                                        </p:tgtEl>
                                        <p:attrNameLst>
                                          <p:attrName>style.visibility</p:attrName>
                                        </p:attrNameLst>
                                      </p:cBhvr>
                                      <p:to>
                                        <p:strVal val="hidden"/>
                                      </p:to>
                                    </p:se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3" presetSubtype="16">
                                  <p:stCondLst>
                                    <p:cond delay="0"/>
                                  </p:stCondLst>
                                  <p:childTnLst>
                                    <p:set>
                                      <p:cBhvr>
                                        <p:cTn dur="1" fill="hold" id="18">
                                          <p:stCondLst>
                                            <p:cond delay="0"/>
                                          </p:stCondLst>
                                        </p:cTn>
                                        <p:tgtEl>
                                          <p:spTgt spid="695"/>
                                        </p:tgtEl>
                                        <p:attrNameLst>
                                          <p:attrName>style.visibility</p:attrName>
                                        </p:attrNameLst>
                                      </p:cBhvr>
                                      <p:to>
                                        <p:strVal val="visible"/>
                                      </p:to>
                                    </p:set>
                                    <p:anim calcmode="lin" valueType="num">
                                      <p:cBhvr additive="base">
                                        <p:cTn dur="1000" id="19"/>
                                        <p:tgtEl>
                                          <p:spTgt spid="695"/>
                                        </p:tgtEl>
                                        <p:attrNameLst>
                                          <p:attrName>ppt_w</p:attrName>
                                        </p:attrNameLst>
                                      </p:cBhvr>
                                      <p:tavLst>
                                        <p:tav tm="0">
                                          <p:val>
                                            <p:strVal val="0"/>
                                          </p:val>
                                        </p:tav>
                                        <p:tav tm="100000">
                                          <p:val>
                                            <p:strVal val="#ppt_w"/>
                                          </p:val>
                                        </p:tav>
                                      </p:tavLst>
                                    </p:anim>
                                    <p:anim calcmode="lin" valueType="num">
                                      <p:cBhvr additive="base">
                                        <p:cTn dur="1000" id="20"/>
                                        <p:tgtEl>
                                          <p:spTgt spid="695"/>
                                        </p:tgtEl>
                                        <p:attrNameLst>
                                          <p:attrName>ppt_h</p:attrName>
                                        </p:attrNameLst>
                                      </p:cBhvr>
                                      <p:tavLst>
                                        <p:tav tm="0">
                                          <p:val>
                                            <p:str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9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00" name="Google Shape;700;p68"/>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1296800" y="0"/>
            <a:ext cx="6550500" cy="43791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現任立法會主席是誰? </a:t>
            </a:r>
            <a:endParaRPr b="1" cap="none" i="0" strike="noStrike" sz="4800" u="none">
              <a:solidFill>
                <a:srgbClr val="FFFFFF"/>
              </a:solidFill>
              <a:uFillTx/>
              <a:latin typeface="Fira Sans"/>
              <a:ea typeface="Fira Sans"/>
              <a:cs typeface="Fira Sans"/>
              <a:sym typeface="Fira Sans"/>
            </a:endParaRPr>
          </a:p>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a:t>
            </a:r>
            <a:r>
              <a:rPr lang="en-GB">
                <a:uFillTx/>
              </a:rPr>
              <a:t>10</a:t>
            </a:r>
            <a:r>
              <a:rPr b="1" cap="none" i="0" lang="en-GB" strike="noStrike" sz="4800" u="none">
                <a:solidFill>
                  <a:srgbClr val="FFFFFF"/>
                </a:solidFill>
                <a:uFillTx/>
                <a:latin typeface="Fira Sans"/>
                <a:ea typeface="Fira Sans"/>
                <a:cs typeface="Fira Sans"/>
                <a:sym typeface="Fira Sans"/>
              </a:rPr>
              <a:t>)</a:t>
            </a:r>
            <a:endParaRPr b="1" cap="none" i="0" strike="noStrike" sz="4800" u="none">
              <a:solidFill>
                <a:srgbClr val="FFFFFF"/>
              </a:solidFill>
              <a:uFillTx/>
              <a:latin typeface="Fira Sans"/>
              <a:ea typeface="Fira Sans"/>
              <a:cs typeface="Fira Sans"/>
              <a:sym typeface="Fira Sans"/>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3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0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05" name="Google Shape;705;p69"/>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1296800" y="0"/>
            <a:ext cx="6550500" cy="43791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立法會共有多少議席?</a:t>
            </a:r>
            <a:endParaRPr b="1" cap="none" i="0" strike="noStrike" sz="4800" u="none">
              <a:solidFill>
                <a:srgbClr val="FFFFFF"/>
              </a:solidFill>
              <a:uFillTx/>
              <a:latin typeface="Fira Sans"/>
              <a:ea typeface="Fira Sans"/>
              <a:cs typeface="Fira Sans"/>
              <a:sym typeface="Fira Sans"/>
            </a:endParaRPr>
          </a:p>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(+10)</a:t>
            </a:r>
            <a:endParaRPr b="1" cap="none" i="0" strike="noStrike" sz="4800" u="none">
              <a:solidFill>
                <a:srgbClr val="FFFFFF"/>
              </a:solidFill>
              <a:uFillTx/>
              <a:latin typeface="Fira Sans"/>
              <a:ea typeface="Fira Sans"/>
              <a:cs typeface="Fira Sans"/>
              <a:sym typeface="Fira Sans"/>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3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0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10" name="Google Shape;710;p70"/>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909925" y="0"/>
            <a:ext cx="7561500" cy="43791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00"/>
                </a:solidFill>
                <a:uFillTx/>
                <a:latin typeface="Fira Sans"/>
                <a:ea typeface="Fira Sans"/>
                <a:cs typeface="Fira Sans"/>
                <a:sym typeface="Fira Sans"/>
              </a:rPr>
              <a:t>銀行企業家</a:t>
            </a:r>
            <a:r>
              <a:rPr lang="en-GB">
                <a:solidFill>
                  <a:srgbClr val="FFFF00"/>
                </a:solidFill>
                <a:uFillTx/>
              </a:rPr>
              <a:t>/鄉紳/醫生</a:t>
            </a:r>
            <a:r>
              <a:rPr b="1" cap="none" i="0" lang="en-GB" strike="noStrike" sz="4800" u="none">
                <a:solidFill>
                  <a:srgbClr val="FFFF00"/>
                </a:solidFill>
                <a:uFillTx/>
                <a:latin typeface="Fira Sans"/>
                <a:ea typeface="Fira Sans"/>
                <a:cs typeface="Fira Sans"/>
                <a:sym typeface="Fira Sans"/>
              </a:rPr>
              <a:t>題：</a:t>
            </a:r>
            <a:endParaRPr b="1" cap="none" i="0" strike="noStrike" sz="4800" u="none">
              <a:solidFill>
                <a:srgbClr val="FFFF00"/>
              </a:solidFill>
              <a:uFillTx/>
              <a:latin typeface="Fira Sans"/>
              <a:ea typeface="Fira Sans"/>
              <a:cs typeface="Fira Sans"/>
              <a:sym typeface="Fira Sans"/>
            </a:endParaRPr>
          </a:p>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每屆立法會任期為幾多年?</a:t>
            </a:r>
            <a:endParaRPr b="1" cap="none" i="0" strike="noStrike" sz="4800" u="none">
              <a:solidFill>
                <a:srgbClr val="FFFFFF"/>
              </a:solidFill>
              <a:uFillTx/>
              <a:latin typeface="Fira Sans"/>
              <a:ea typeface="Fira Sans"/>
              <a:cs typeface="Fira Sans"/>
              <a:sym typeface="Fira Sans"/>
            </a:endParaRPr>
          </a:p>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(+15)</a:t>
            </a:r>
            <a:endParaRPr b="1" cap="none" i="0" strike="noStrike" sz="4800" u="none">
              <a:solidFill>
                <a:srgbClr val="FFFFFF"/>
              </a:solidFill>
              <a:uFillTx/>
              <a:latin typeface="Fira Sans"/>
              <a:ea typeface="Fira Sans"/>
              <a:cs typeface="Fira Sans"/>
              <a:sym typeface="Fira Sans"/>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3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1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15" name="Google Shape;715;p71"/>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491200" y="0"/>
            <a:ext cx="7971900" cy="43791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rtl="0">
              <a:spcBef>
                <a:spcPts val="0"/>
              </a:spcBef>
              <a:spcAft>
                <a:spcPts val="0"/>
              </a:spcAft>
              <a:buClr>
                <a:schemeClr val="lt1"/>
              </a:buClr>
              <a:buSzPts val="4800"/>
              <a:buFont typeface="Fira Sans"/>
              <a:buNone/>
            </a:pPr>
            <a:r>
              <a:rPr lang="en-GB">
                <a:solidFill>
                  <a:srgbClr val="FFFF00"/>
                </a:solidFill>
                <a:uFillTx/>
              </a:rPr>
              <a:t>銀行企業家/鄉紳/醫生題：</a:t>
            </a:r>
            <a:endParaRPr b="1" cap="none" i="0" strike="noStrike" sz="4800" u="none">
              <a:solidFill>
                <a:srgbClr val="FFFF00"/>
              </a:solidFill>
              <a:uFillTx/>
              <a:latin typeface="Fira Sans"/>
              <a:ea typeface="Fira Sans"/>
              <a:cs typeface="Fira Sans"/>
              <a:sym typeface="Fira Sans"/>
            </a:endParaRPr>
          </a:p>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是否所有議員皆為地區直選?</a:t>
            </a:r>
            <a:endParaRPr b="1" cap="none" i="0" strike="noStrike" sz="4800" u="none">
              <a:solidFill>
                <a:srgbClr val="FFFFFF"/>
              </a:solidFill>
              <a:uFillTx/>
              <a:latin typeface="Fira Sans"/>
              <a:ea typeface="Fira Sans"/>
              <a:cs typeface="Fira Sans"/>
              <a:sym typeface="Fira Sans"/>
            </a:endParaRPr>
          </a:p>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(+15)</a:t>
            </a:r>
            <a:endParaRPr b="1" cap="none" i="0" strike="noStrike" sz="4800" u="none">
              <a:solidFill>
                <a:srgbClr val="FFFFFF"/>
              </a:solidFill>
              <a:uFillTx/>
              <a:latin typeface="Fira Sans"/>
              <a:ea typeface="Fira Sans"/>
              <a:cs typeface="Fira Sans"/>
              <a:sym typeface="Fira Sans"/>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3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424242"/>
            </a:gs>
            <a:gs pos="100000">
              <a:srgbClr val="010101"/>
            </a:gs>
          </a:gsLst>
          <a:lin ang="5400012" scaled="0"/>
        </a:gradFill>
        <a:effectLst/>
      </p:bgPr>
    </p:bg>
    <p:spTree>
      <p:nvGrpSpPr>
        <p:cNvPr xmlns:c="http://schemas.openxmlformats.org/drawingml/2006/chart" xmlns:pic="http://schemas.openxmlformats.org/drawingml/2006/picture" xmlns:dgm="http://schemas.openxmlformats.org/drawingml/2006/diagram" id="1" name="Shape 71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20" name="Google Shape;720;p72"/>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311708" y="744575"/>
            <a:ext cx="8520600" cy="20526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5200"/>
              <a:buFont typeface="Fira Sans"/>
              <a:buNone/>
            </a:pPr>
            <a:endParaRPr b="1" cap="none" i="0" strike="noStrike" sz="5200" u="none">
              <a:solidFill>
                <a:srgbClr val="FFFFFF"/>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721" name="Google Shape;721;p72"/>
          <p:cNvSpPr xmlns:c="http://schemas.openxmlformats.org/drawingml/2006/chart" xmlns:pic="http://schemas.openxmlformats.org/drawingml/2006/picture" xmlns:dgm="http://schemas.openxmlformats.org/drawingml/2006/diagram" txBox="1">
            <a:spLocks noGrp="1"/>
          </p:cNvSpPr>
          <p:nvPr>
            <p:ph idx="1" type="subTitle"/>
          </p:nvPr>
        </p:nvSpPr>
        <p:spPr xmlns:c="http://schemas.openxmlformats.org/drawingml/2006/chart" xmlns:pic="http://schemas.openxmlformats.org/drawingml/2006/picture" xmlns:dgm="http://schemas.openxmlformats.org/drawingml/2006/diagram">
          <a:xfrm>
            <a:off x="311700" y="2834125"/>
            <a:ext cx="8520600" cy="7926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ctr" indent="0" lvl="0" marL="0" marR="0" rtl="0">
              <a:lnSpc>
                <a:spcPct val="100000"/>
              </a:lnSpc>
              <a:spcBef>
                <a:spcPts val="600"/>
              </a:spcBef>
              <a:spcAft>
                <a:spcPts val="0"/>
              </a:spcAft>
              <a:buClr>
                <a:srgbClr val="B1E1F5"/>
              </a:buClr>
              <a:buSzPts val="2800"/>
              <a:buFont typeface="Fira Sans Light"/>
              <a:buNone/>
            </a:pPr>
            <a:endParaRPr b="0" cap="none" i="0" strike="noStrike" sz="2800" u="none">
              <a:solidFill>
                <a:srgbClr val="FFFFFF"/>
              </a:solidFill>
              <a:uFillTx/>
              <a:latin typeface="Fira Sans Light"/>
              <a:ea typeface="Fira Sans Light"/>
              <a:cs typeface="Fira Sans Light"/>
              <a:sym typeface="Fira Sans Light"/>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3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424242"/>
            </a:gs>
            <a:gs pos="100000">
              <a:srgbClr val="010101"/>
            </a:gs>
          </a:gsLst>
          <a:lin ang="5400012" scaled="0"/>
        </a:gradFill>
        <a:effectLst/>
      </p:bgPr>
    </p:bg>
    <p:spTree>
      <p:nvGrpSpPr>
        <p:cNvPr xmlns:c="http://schemas.openxmlformats.org/drawingml/2006/chart" xmlns:pic="http://schemas.openxmlformats.org/drawingml/2006/picture" xmlns:dgm="http://schemas.openxmlformats.org/drawingml/2006/diagram" id="1" name="Shape 72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26" name="Google Shape;726;p73"/>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311708" y="744575"/>
            <a:ext cx="8520600" cy="20526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5200"/>
              <a:buFont typeface="Fira Sans"/>
              <a:buNone/>
            </a:pPr>
            <a:endParaRPr b="1" cap="none" i="0" strike="noStrike" sz="5200" u="none">
              <a:solidFill>
                <a:srgbClr val="FFFFFF"/>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727" name="Google Shape;727;p73"/>
          <p:cNvSpPr xmlns:c="http://schemas.openxmlformats.org/drawingml/2006/chart" xmlns:pic="http://schemas.openxmlformats.org/drawingml/2006/picture" xmlns:dgm="http://schemas.openxmlformats.org/drawingml/2006/diagram" txBox="1">
            <a:spLocks noGrp="1"/>
          </p:cNvSpPr>
          <p:nvPr>
            <p:ph idx="1" type="subTitle"/>
          </p:nvPr>
        </p:nvSpPr>
        <p:spPr xmlns:c="http://schemas.openxmlformats.org/drawingml/2006/chart" xmlns:pic="http://schemas.openxmlformats.org/drawingml/2006/picture" xmlns:dgm="http://schemas.openxmlformats.org/drawingml/2006/diagram">
          <a:xfrm>
            <a:off x="311700" y="2834125"/>
            <a:ext cx="8520600" cy="7926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ctr" indent="0" lvl="0" marL="0" marR="0" rtl="0">
              <a:lnSpc>
                <a:spcPct val="100000"/>
              </a:lnSpc>
              <a:spcBef>
                <a:spcPts val="600"/>
              </a:spcBef>
              <a:spcAft>
                <a:spcPts val="0"/>
              </a:spcAft>
              <a:buClr>
                <a:srgbClr val="B1E1F5"/>
              </a:buClr>
              <a:buSzPts val="2800"/>
              <a:buFont typeface="Fira Sans Light"/>
              <a:buNone/>
            </a:pPr>
            <a:endParaRPr b="0" cap="none" i="0" strike="noStrike" sz="2800" u="none">
              <a:solidFill>
                <a:srgbClr val="FFFFFF"/>
              </a:solidFill>
              <a:uFillTx/>
              <a:latin typeface="Fira Sans Light"/>
              <a:ea typeface="Fira Sans Light"/>
              <a:cs typeface="Fira Sans Light"/>
              <a:sym typeface="Fira Sans Light"/>
            </a:endParaRPr>
          </a:p>
        </p:txBody>
      </p:sp>
      <p:pic>
        <p:nvPicPr>
          <p:cNvPr xmlns:c="http://schemas.openxmlformats.org/drawingml/2006/chart" xmlns:pic="http://schemas.openxmlformats.org/drawingml/2006/picture" xmlns:dgm="http://schemas.openxmlformats.org/drawingml/2006/diagram" id="728" name="Google Shape;728;p7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2667000" y="879313"/>
            <a:ext cx="3810001" cy="3384885"/>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FFFF"/>
            </a:gs>
            <a:gs pos="40000">
              <a:srgbClr val="FFFFFF"/>
            </a:gs>
            <a:gs pos="100000">
              <a:srgbClr val="FFF2CC"/>
            </a:gs>
          </a:gsLst>
          <a:lin ang="5400700" scaled="0"/>
        </a:gradFill>
        <a:effectLst/>
      </p:bgPr>
    </p:bg>
    <p:spTree>
      <p:nvGrpSpPr>
        <p:cNvPr xmlns:c="http://schemas.openxmlformats.org/drawingml/2006/chart" xmlns:pic="http://schemas.openxmlformats.org/drawingml/2006/picture" xmlns:dgm="http://schemas.openxmlformats.org/drawingml/2006/diagram" id="1" name="Shape 43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431" name="Google Shape;431;p38"/>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alphaModFix amt="45000"/>
          </a:blip>
          <a:srcRect/>
          <a:stretch/>
        </p:blipFill>
        <p:spPr xmlns:c="http://schemas.openxmlformats.org/drawingml/2006/chart" xmlns:pic="http://schemas.openxmlformats.org/drawingml/2006/picture" xmlns:dgm="http://schemas.openxmlformats.org/drawingml/2006/diagram">
          <a:xfrm>
            <a:off x="2824400" y="814388"/>
            <a:ext cx="3495201" cy="3514725"/>
          </a:xfrm>
          <a:prstGeom prst="rect">
            <a:avLst/>
          </a:prstGeom>
          <a:noFill/>
          <a:ln>
            <a:noFill/>
          </a:ln>
          <a:effectLst>
            <a:outerShdw algn="bl" blurRad="571500" dir="5400000" dist="19050" rotWithShape="0">
              <a:srgbClr val="FFFFFF">
                <a:alpha val="49803"/>
              </a:srgbClr>
            </a:outerShdw>
          </a:effectLst>
        </p:spPr>
      </p:pic>
      <p:sp>
        <p:nvSpPr>
          <p:cNvPr xmlns:c="http://schemas.openxmlformats.org/drawingml/2006/chart" xmlns:pic="http://schemas.openxmlformats.org/drawingml/2006/picture" xmlns:dgm="http://schemas.openxmlformats.org/drawingml/2006/diagram" id="432" name="Google Shape;432;p38"/>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1254300" y="1830925"/>
            <a:ext cx="6635400" cy="1481700"/>
          </a:xfrm>
          <a:prstGeom prst="rect">
            <a:avLst/>
          </a:prstGeom>
          <a:noFill/>
          <a:ln>
            <a:noFill/>
          </a:ln>
          <a:effectLst>
            <a:outerShdw algn="bl" dir="900000" dist="47625" rotWithShape="0">
              <a:srgbClr val="FF9900"/>
            </a:outerShdw>
          </a:effectLst>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20000"/>
              </a:lnSpc>
              <a:spcBef>
                <a:spcPts val="0"/>
              </a:spcBef>
              <a:spcAft>
                <a:spcPts val="0"/>
              </a:spcAft>
              <a:buClr>
                <a:srgbClr val="FFFFFF"/>
              </a:buClr>
              <a:buSzPts val="4800"/>
              <a:buFont typeface="Fira Sans"/>
              <a:buNone/>
            </a:pPr>
            <a:r>
              <a:rPr b="1" cap="none" i="0" lang="en-GB" strike="noStrike" sz="4800" u="none">
                <a:solidFill>
                  <a:srgbClr val="EFEFEF"/>
                </a:solidFill>
                <a:uFillTx/>
                <a:latin typeface="Fira Sans"/>
                <a:ea typeface="Fira Sans"/>
                <a:cs typeface="Fira Sans"/>
                <a:sym typeface="Fira Sans"/>
              </a:rPr>
              <a:t>遊戲：我要做議員</a:t>
            </a:r>
            <a:endParaRPr b="1" cap="none" i="0" strike="noStrike" sz="4800" u="none">
              <a:solidFill>
                <a:srgbClr val="EFEFEF"/>
              </a:solidFill>
              <a:uFillTx/>
              <a:latin typeface="Fira Sans"/>
              <a:ea typeface="Fira Sans"/>
              <a:cs typeface="Fira Sans"/>
              <a:sym typeface="Fira Sans"/>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4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3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33" name="Google Shape;733;p74"/>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330150" y="217425"/>
            <a:ext cx="8559900" cy="43791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4800"/>
              <a:buFont typeface="Fira Sans"/>
              <a:buNone/>
            </a:pPr>
            <a:r>
              <a:rPr b="1" cap="none" dirty="0" i="0" lang="en-GB" strike="noStrike" sz="4800" u="none">
                <a:solidFill>
                  <a:srgbClr val="FFFFFF"/>
                </a:solidFill>
                <a:uFillTx/>
                <a:latin typeface="Fira Sans"/>
                <a:ea typeface="Fira Sans"/>
                <a:cs typeface="Fira Sans"/>
                <a:sym typeface="Fira Sans"/>
              </a:rPr>
              <a:t>請</a:t>
            </a:r>
            <a:r>
              <a:rPr altLang="en-US" b="1" cap="none" dirty="0" i="0" lang="zh-CN" strike="noStrike" sz="4800" u="none">
                <a:solidFill>
                  <a:srgbClr val="FFFFFF"/>
                </a:solidFill>
                <a:uFillTx/>
                <a:latin typeface="Fira Sans"/>
                <a:ea typeface="Fira Sans"/>
                <a:cs typeface="Fira Sans"/>
                <a:sym typeface="Fira Sans"/>
              </a:rPr>
              <a:t>說</a:t>
            </a:r>
            <a:r>
              <a:rPr b="1" cap="none" dirty="0" err="1" i="0" lang="en-GB" strike="noStrike" sz="4800" u="none">
                <a:solidFill>
                  <a:srgbClr val="FFFFFF"/>
                </a:solidFill>
                <a:uFillTx/>
                <a:latin typeface="Fira Sans"/>
                <a:ea typeface="Fira Sans"/>
                <a:cs typeface="Fira Sans"/>
                <a:sym typeface="Fira Sans"/>
              </a:rPr>
              <a:t>出所有參選角色的名字</a:t>
            </a:r>
            <a:r>
              <a:rPr b="1" cap="none" dirty="0" i="0" lang="en-GB" strike="noStrike" sz="4800" u="none">
                <a:solidFill>
                  <a:srgbClr val="FFFFFF"/>
                </a:solidFill>
                <a:uFillTx/>
                <a:latin typeface="Fira Sans"/>
                <a:ea typeface="Fira Sans"/>
                <a:cs typeface="Fira Sans"/>
                <a:sym typeface="Fira Sans"/>
              </a:rPr>
              <a:t>。</a:t>
            </a:r>
            <a:endParaRPr b="1" cap="none" dirty="0" i="0" strike="noStrike" sz="4800" u="none">
              <a:solidFill>
                <a:srgbClr val="FFFFFF"/>
              </a:solidFill>
              <a:uFillTx/>
              <a:latin typeface="Fira Sans"/>
              <a:ea typeface="Fira Sans"/>
              <a:cs typeface="Fira Sans"/>
              <a:sym typeface="Fira Sans"/>
            </a:endParaRPr>
          </a:p>
          <a:p>
            <a:pPr algn="ctr" indent="0" lvl="0" marL="0" marR="0" rtl="0">
              <a:lnSpc>
                <a:spcPct val="100000"/>
              </a:lnSpc>
              <a:spcBef>
                <a:spcPts val="0"/>
              </a:spcBef>
              <a:spcAft>
                <a:spcPts val="0"/>
              </a:spcAft>
              <a:buClr>
                <a:srgbClr val="FFFFFF"/>
              </a:buClr>
              <a:buSzPts val="4800"/>
              <a:buFont typeface="Fira Sans"/>
              <a:buNone/>
            </a:pPr>
            <a:r>
              <a:rPr b="1" cap="none" dirty="0" i="0" lang="en-GB" strike="noStrike" sz="4800" u="none">
                <a:solidFill>
                  <a:srgbClr val="FFFFFF"/>
                </a:solidFill>
                <a:uFillTx/>
                <a:latin typeface="Fira Sans"/>
                <a:ea typeface="Fira Sans"/>
                <a:cs typeface="Fira Sans"/>
                <a:sym typeface="Fira Sans"/>
              </a:rPr>
              <a:t>(+15)</a:t>
            </a:r>
            <a:endParaRPr b="1" cap="none" dirty="0" i="0" strike="noStrike" sz="4800" u="none">
              <a:solidFill>
                <a:srgbClr val="FFFFFF"/>
              </a:solidFill>
              <a:uFillTx/>
              <a:latin typeface="Fira Sans"/>
              <a:ea typeface="Fira Sans"/>
              <a:cs typeface="Fira Sans"/>
              <a:sym typeface="Fira Sans"/>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4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3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38" name="Google Shape;738;p75"/>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869675" y="297950"/>
            <a:ext cx="7376100" cy="43791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15000"/>
              </a:lnSpc>
              <a:spcBef>
                <a:spcPts val="0"/>
              </a:spcBef>
              <a:spcAft>
                <a:spcPts val="0"/>
              </a:spcAft>
              <a:buClr>
                <a:srgbClr val="FFFFFF"/>
              </a:buClr>
              <a:buSzPts val="4800"/>
              <a:buFont typeface="Fira Sans"/>
              <a:buNone/>
            </a:pPr>
            <a:r>
              <a:rPr b="1" cap="none" i="0" lang="en-GB" strike="noStrike" sz="3600" u="none">
                <a:solidFill>
                  <a:srgbClr val="FFFFFF"/>
                </a:solidFill>
                <a:uFillTx/>
                <a:latin typeface="Fira Sans"/>
                <a:ea typeface="Fira Sans"/>
                <a:cs typeface="Fira Sans"/>
                <a:sym typeface="Fira Sans"/>
              </a:rPr>
              <a:t>剛才提及的法治概念有多少層次? </a:t>
            </a:r>
            <a:endParaRPr b="1" cap="none" i="0" strike="noStrike" sz="3600" u="none">
              <a:solidFill>
                <a:srgbClr val="FFFFFF"/>
              </a:solidFill>
              <a:uFillTx/>
              <a:latin typeface="Fira Sans"/>
              <a:ea typeface="Fira Sans"/>
              <a:cs typeface="Fira Sans"/>
              <a:sym typeface="Fira Sans"/>
            </a:endParaRPr>
          </a:p>
          <a:p>
            <a:pPr algn="ctr" indent="0" lvl="0" marL="0" marR="0" rtl="0">
              <a:lnSpc>
                <a:spcPct val="115000"/>
              </a:lnSpc>
              <a:spcBef>
                <a:spcPts val="0"/>
              </a:spcBef>
              <a:spcAft>
                <a:spcPts val="0"/>
              </a:spcAft>
              <a:buClr>
                <a:srgbClr val="FFFFFF"/>
              </a:buClr>
              <a:buSzPts val="4800"/>
              <a:buFont typeface="Fira Sans"/>
              <a:buNone/>
            </a:pPr>
            <a:r>
              <a:rPr b="1" cap="none" i="0" lang="en-GB" strike="noStrike" sz="3600" u="none">
                <a:solidFill>
                  <a:srgbClr val="FFFFFF"/>
                </a:solidFill>
                <a:uFillTx/>
                <a:latin typeface="Fira Sans"/>
                <a:ea typeface="Fira Sans"/>
                <a:cs typeface="Fira Sans"/>
                <a:sym typeface="Fira Sans"/>
              </a:rPr>
              <a:t>(+5)</a:t>
            </a:r>
            <a:endParaRPr b="1" cap="none" i="0" strike="noStrike" sz="3600" u="none">
              <a:solidFill>
                <a:srgbClr val="FFFFFF"/>
              </a:solidFill>
              <a:uFillTx/>
              <a:latin typeface="Fira Sans"/>
              <a:ea typeface="Fira Sans"/>
              <a:cs typeface="Fira Sans"/>
              <a:sym typeface="Fira Sans"/>
            </a:endParaRPr>
          </a:p>
          <a:p>
            <a:pPr algn="ctr" indent="0" lvl="0" marL="0" marR="0" rtl="0">
              <a:lnSpc>
                <a:spcPct val="115000"/>
              </a:lnSpc>
              <a:spcBef>
                <a:spcPts val="0"/>
              </a:spcBef>
              <a:spcAft>
                <a:spcPts val="0"/>
              </a:spcAft>
              <a:buClr>
                <a:schemeClr val="dk1"/>
              </a:buClr>
              <a:buSzPts val="1100"/>
              <a:buFont typeface="Arial"/>
              <a:buNone/>
            </a:pPr>
            <a:r>
              <a:rPr b="1" cap="none" i="0" lang="en-GB" strike="noStrike" sz="3600" u="none">
                <a:solidFill>
                  <a:srgbClr val="FFFFFF"/>
                </a:solidFill>
                <a:uFillTx/>
                <a:latin typeface="Fira Sans"/>
                <a:ea typeface="Fira Sans"/>
                <a:cs typeface="Fira Sans"/>
                <a:sym typeface="Fira Sans"/>
              </a:rPr>
              <a:t>(準確指出四項會獲得額外分數）</a:t>
            </a:r>
            <a:endParaRPr b="1" cap="none" i="0" strike="noStrike" sz="3600" u="none">
              <a:solidFill>
                <a:srgbClr val="FFFFFF"/>
              </a:solidFill>
              <a:uFillTx/>
              <a:latin typeface="Fira Sans"/>
              <a:ea typeface="Fira Sans"/>
              <a:cs typeface="Fira Sans"/>
              <a:sym typeface="Fira Sans"/>
            </a:endParaRPr>
          </a:p>
          <a:p>
            <a:pPr algn="ctr" indent="0" lvl="0" marL="0" marR="0" rtl="0">
              <a:lnSpc>
                <a:spcPct val="100000"/>
              </a:lnSpc>
              <a:spcBef>
                <a:spcPts val="0"/>
              </a:spcBef>
              <a:spcAft>
                <a:spcPts val="0"/>
              </a:spcAft>
              <a:buClr>
                <a:srgbClr val="FFFFFF"/>
              </a:buClr>
              <a:buSzPts val="4800"/>
              <a:buFont typeface="Fira Sans"/>
              <a:buNone/>
            </a:pPr>
            <a:endParaRPr b="1" cap="none" i="0" strike="noStrike" sz="3600" u="none">
              <a:solidFill>
                <a:srgbClr val="FFFFFF"/>
              </a:solidFill>
              <a:uFillTx/>
              <a:latin typeface="Fira Sans"/>
              <a:ea typeface="Fira Sans"/>
              <a:cs typeface="Fira Sans"/>
              <a:sym typeface="Fira Sans"/>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4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4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43" name="Google Shape;743;p76"/>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636150" y="0"/>
            <a:ext cx="8100600" cy="43791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誰能凌駕於法律上？解釋。</a:t>
            </a:r>
            <a:endParaRPr b="1" cap="none" i="0" strike="noStrike" sz="4800" u="none">
              <a:solidFill>
                <a:srgbClr val="FFFFFF"/>
              </a:solidFill>
              <a:uFillTx/>
              <a:latin typeface="Fira Sans"/>
              <a:ea typeface="Fira Sans"/>
              <a:cs typeface="Fira Sans"/>
              <a:sym typeface="Fira Sans"/>
            </a:endParaRPr>
          </a:p>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（+10）</a:t>
            </a:r>
            <a:endParaRPr b="1" cap="none" i="0" strike="noStrike" sz="4800" u="none">
              <a:solidFill>
                <a:srgbClr val="FFFFFF"/>
              </a:solidFill>
              <a:uFillTx/>
              <a:latin typeface="Fira Sans"/>
              <a:ea typeface="Fira Sans"/>
              <a:cs typeface="Fira Sans"/>
              <a:sym typeface="Fira Sans"/>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4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4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48" name="Google Shape;748;p77"/>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1296800" y="0"/>
            <a:ext cx="6550500" cy="43791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立法會有多少議席為地區直選?</a:t>
            </a:r>
            <a:endParaRPr b="1" cap="none" i="0" strike="noStrike" sz="4800" u="none">
              <a:solidFill>
                <a:srgbClr val="FFFFFF"/>
              </a:solidFill>
              <a:uFillTx/>
              <a:latin typeface="Fira Sans"/>
              <a:ea typeface="Fira Sans"/>
              <a:cs typeface="Fira Sans"/>
              <a:sym typeface="Fira Sans"/>
            </a:endParaRPr>
          </a:p>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(+5)</a:t>
            </a:r>
            <a:endParaRPr b="1" cap="none" i="0" strike="noStrike" sz="4800" u="none">
              <a:solidFill>
                <a:srgbClr val="FFFFFF"/>
              </a:solidFill>
              <a:uFillTx/>
              <a:latin typeface="Fira Sans"/>
              <a:ea typeface="Fira Sans"/>
              <a:cs typeface="Fira Sans"/>
              <a:sym typeface="Fira Sans"/>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4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424242"/>
            </a:gs>
            <a:gs pos="100000">
              <a:srgbClr val="010101"/>
            </a:gs>
          </a:gsLst>
          <a:lin ang="5400012" scaled="0"/>
        </a:gradFill>
        <a:effectLst/>
      </p:bgPr>
    </p:bg>
    <p:spTree>
      <p:nvGrpSpPr>
        <p:cNvPr xmlns:c="http://schemas.openxmlformats.org/drawingml/2006/chart" xmlns:pic="http://schemas.openxmlformats.org/drawingml/2006/picture" xmlns:dgm="http://schemas.openxmlformats.org/drawingml/2006/diagram" id="1" name="Shape 75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53" name="Google Shape;753;p78"/>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311708" y="744575"/>
            <a:ext cx="8520600" cy="20526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5200"/>
              <a:buFont typeface="Fira Sans"/>
              <a:buNone/>
            </a:pPr>
            <a:endParaRPr b="1" cap="none" i="0" strike="noStrike" sz="5200" u="none">
              <a:solidFill>
                <a:srgbClr val="FFFFFF"/>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754" name="Google Shape;754;p78"/>
          <p:cNvSpPr xmlns:c="http://schemas.openxmlformats.org/drawingml/2006/chart" xmlns:pic="http://schemas.openxmlformats.org/drawingml/2006/picture" xmlns:dgm="http://schemas.openxmlformats.org/drawingml/2006/diagram" txBox="1">
            <a:spLocks noGrp="1"/>
          </p:cNvSpPr>
          <p:nvPr>
            <p:ph idx="1" type="subTitle"/>
          </p:nvPr>
        </p:nvSpPr>
        <p:spPr xmlns:c="http://schemas.openxmlformats.org/drawingml/2006/chart" xmlns:pic="http://schemas.openxmlformats.org/drawingml/2006/picture" xmlns:dgm="http://schemas.openxmlformats.org/drawingml/2006/diagram">
          <a:xfrm>
            <a:off x="311700" y="2834125"/>
            <a:ext cx="8520600" cy="7926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ctr" indent="0" lvl="0" marL="0" marR="0" rtl="0">
              <a:lnSpc>
                <a:spcPct val="100000"/>
              </a:lnSpc>
              <a:spcBef>
                <a:spcPts val="600"/>
              </a:spcBef>
              <a:spcAft>
                <a:spcPts val="0"/>
              </a:spcAft>
              <a:buClr>
                <a:srgbClr val="B1E1F5"/>
              </a:buClr>
              <a:buSzPts val="2800"/>
              <a:buFont typeface="Fira Sans Light"/>
              <a:buNone/>
            </a:pPr>
            <a:endParaRPr b="0" cap="none" i="0" strike="noStrike" sz="2800" u="none">
              <a:solidFill>
                <a:srgbClr val="FFFFFF"/>
              </a:solidFill>
              <a:uFillTx/>
              <a:latin typeface="Fira Sans Light"/>
              <a:ea typeface="Fira Sans Light"/>
              <a:cs typeface="Fira Sans Light"/>
              <a:sym typeface="Fira Sans Light"/>
            </a:endParaRPr>
          </a:p>
        </p:txBody>
      </p:sp>
      <p:pic>
        <p:nvPicPr>
          <p:cNvPr xmlns:c="http://schemas.openxmlformats.org/drawingml/2006/chart" xmlns:pic="http://schemas.openxmlformats.org/drawingml/2006/picture" xmlns:dgm="http://schemas.openxmlformats.org/drawingml/2006/diagram" id="755" name="Google Shape;755;p78"/>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2667000" y="879313"/>
            <a:ext cx="3810001" cy="3384885"/>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4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5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60" name="Google Shape;760;p79"/>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1296800" y="0"/>
            <a:ext cx="6550500" cy="43791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列舉三個法律的條件</a:t>
            </a:r>
            <a:endParaRPr b="1" cap="none" i="0" strike="noStrike" sz="4800" u="none">
              <a:solidFill>
                <a:srgbClr val="FFFFFF"/>
              </a:solidFill>
              <a:uFillTx/>
              <a:latin typeface="Fira Sans"/>
              <a:ea typeface="Fira Sans"/>
              <a:cs typeface="Fira Sans"/>
              <a:sym typeface="Fira Sans"/>
            </a:endParaRPr>
          </a:p>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(+10)</a:t>
            </a:r>
            <a:endParaRPr b="1" cap="none" i="0" strike="noStrike" sz="4800" u="none">
              <a:solidFill>
                <a:srgbClr val="FFFFFF"/>
              </a:solidFill>
              <a:uFillTx/>
              <a:latin typeface="Fira Sans"/>
              <a:ea typeface="Fira Sans"/>
              <a:cs typeface="Fira Sans"/>
              <a:sym typeface="Fira Sans"/>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4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6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65" name="Google Shape;765;p80"/>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1296800" y="0"/>
            <a:ext cx="6828000" cy="43791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4800"/>
              <a:buFont typeface="Fira Sans"/>
              <a:buNone/>
            </a:pPr>
            <a:r>
              <a:rPr b="1" cap="none" dirty="0" err="1" i="0" lang="en-GB" strike="noStrike" sz="3600" u="none">
                <a:solidFill>
                  <a:srgbClr val="FFFFFF"/>
                </a:solidFill>
                <a:uFillTx/>
                <a:latin typeface="Fira Sans"/>
                <a:ea typeface="Fira Sans"/>
                <a:cs typeface="Fira Sans"/>
                <a:sym typeface="Fira Sans"/>
              </a:rPr>
              <a:t>法治四層次中</a:t>
            </a:r>
            <a:r>
              <a:rPr b="1" cap="none" dirty="0" i="0" lang="en-GB" strike="noStrike" sz="3600" u="none">
                <a:solidFill>
                  <a:srgbClr val="FFFFFF"/>
                </a:solidFill>
                <a:uFillTx/>
                <a:latin typeface="Fira Sans"/>
                <a:ea typeface="Fira Sans"/>
                <a:cs typeface="Fira Sans"/>
                <a:sym typeface="Fira Sans"/>
              </a:rPr>
              <a:t>，</a:t>
            </a:r>
            <a:endParaRPr b="1" cap="none" dirty="0" i="0" strike="noStrike" sz="3600" u="none">
              <a:solidFill>
                <a:srgbClr val="FFFFFF"/>
              </a:solidFill>
              <a:uFillTx/>
              <a:latin typeface="Fira Sans"/>
              <a:ea typeface="Fira Sans"/>
              <a:cs typeface="Fira Sans"/>
              <a:sym typeface="Fira Sans"/>
            </a:endParaRPr>
          </a:p>
          <a:p>
            <a:pPr algn="ctr" indent="0" lvl="0" marL="0" marR="0" rtl="0">
              <a:lnSpc>
                <a:spcPct val="100000"/>
              </a:lnSpc>
              <a:spcBef>
                <a:spcPts val="0"/>
              </a:spcBef>
              <a:spcAft>
                <a:spcPts val="0"/>
              </a:spcAft>
              <a:buClr>
                <a:srgbClr val="FFFFFF"/>
              </a:buClr>
              <a:buSzPts val="4800"/>
              <a:buFont typeface="Fira Sans"/>
              <a:buNone/>
            </a:pPr>
            <a:r>
              <a:rPr b="1" cap="none" dirty="0" err="1" i="0" lang="en-GB" strike="noStrike" sz="3600" u="none">
                <a:solidFill>
                  <a:srgbClr val="FFFFFF"/>
                </a:solidFill>
                <a:uFillTx/>
                <a:latin typeface="Fira Sans"/>
                <a:ea typeface="Fira Sans"/>
                <a:cs typeface="Fira Sans"/>
                <a:sym typeface="Fira Sans"/>
              </a:rPr>
              <a:t>第四層要求保障不同的基本權利，試列舉兩個權利</a:t>
            </a:r>
            <a:endParaRPr b="1" cap="none" dirty="0" i="0" strike="noStrike" sz="3600" u="none">
              <a:solidFill>
                <a:srgbClr val="FFFFFF"/>
              </a:solidFill>
              <a:uFillTx/>
              <a:latin typeface="Fira Sans"/>
              <a:ea typeface="Fira Sans"/>
              <a:cs typeface="Fira Sans"/>
              <a:sym typeface="Fira Sans"/>
            </a:endParaRPr>
          </a:p>
          <a:p>
            <a:pPr algn="ctr" indent="0" lvl="0" marL="0" marR="0" rtl="0">
              <a:lnSpc>
                <a:spcPct val="100000"/>
              </a:lnSpc>
              <a:spcBef>
                <a:spcPts val="0"/>
              </a:spcBef>
              <a:spcAft>
                <a:spcPts val="0"/>
              </a:spcAft>
              <a:buClr>
                <a:srgbClr val="FFFFFF"/>
              </a:buClr>
              <a:buSzPts val="4800"/>
              <a:buFont typeface="Fira Sans"/>
              <a:buNone/>
            </a:pPr>
            <a:r>
              <a:rPr b="1" cap="none" dirty="0" i="0" lang="en-GB" strike="noStrike" sz="3600" u="none">
                <a:solidFill>
                  <a:srgbClr val="FFFFFF"/>
                </a:solidFill>
                <a:uFillTx/>
                <a:latin typeface="Fira Sans"/>
                <a:ea typeface="Fira Sans"/>
                <a:cs typeface="Fira Sans"/>
                <a:sym typeface="Fira Sans"/>
              </a:rPr>
              <a:t>(+10)</a:t>
            </a:r>
            <a:endParaRPr b="1" cap="none" dirty="0" i="0" strike="noStrike" sz="3600" u="none">
              <a:solidFill>
                <a:srgbClr val="FFFFFF"/>
              </a:solidFill>
              <a:uFillTx/>
              <a:latin typeface="Fira Sans"/>
              <a:ea typeface="Fira Sans"/>
              <a:cs typeface="Fira Sans"/>
              <a:sym typeface="Fira Sans"/>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4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6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70" name="Google Shape;770;p81"/>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504456" y="-314552"/>
            <a:ext cx="6550500" cy="43791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你有幾多分？</a:t>
            </a:r>
            <a:endParaRPr b="1" cap="none" i="0" strike="noStrike" sz="4800" u="none">
              <a:solidFill>
                <a:srgbClr val="FFFFFF"/>
              </a:solidFill>
              <a:uFillTx/>
              <a:latin typeface="Fira Sans"/>
              <a:ea typeface="Fira Sans"/>
              <a:cs typeface="Fira Sans"/>
              <a:sym typeface="Fira Sans"/>
            </a:endParaRPr>
          </a:p>
        </p:txBody>
      </p:sp>
      <p:pic>
        <p:nvPicPr>
          <p:cNvPr xmlns:c="http://schemas.openxmlformats.org/drawingml/2006/chart" xmlns:pic="http://schemas.openxmlformats.org/drawingml/2006/picture" xmlns:dgm="http://schemas.openxmlformats.org/drawingml/2006/diagram" id="771" name="Google Shape;771;p81"/>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4993500" y="896550"/>
            <a:ext cx="4379099" cy="4379099"/>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4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5050"/>
            </a:gs>
            <a:gs pos="55000">
              <a:srgbClr val="FFA41C"/>
            </a:gs>
            <a:gs pos="82000">
              <a:srgbClr val="FFD300"/>
            </a:gs>
            <a:gs pos="100000">
              <a:srgbClr val="FFFF99"/>
            </a:gs>
          </a:gsLst>
          <a:lin ang="5400700" scaled="0"/>
        </a:gradFill>
        <a:effectLst/>
      </p:bgPr>
    </p:bg>
    <p:spTree>
      <p:nvGrpSpPr>
        <p:cNvPr xmlns:c="http://schemas.openxmlformats.org/drawingml/2006/chart" xmlns:pic="http://schemas.openxmlformats.org/drawingml/2006/picture" xmlns:dgm="http://schemas.openxmlformats.org/drawingml/2006/diagram" id="1" name="Shape 77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76" name="Google Shape;776;p82"/>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646350" y="1103175"/>
            <a:ext cx="7851300" cy="2675400"/>
          </a:xfrm>
          <a:prstGeom prst="rect">
            <a:avLst/>
          </a:prstGeom>
          <a:noFill/>
          <a:ln>
            <a:noFill/>
          </a:ln>
          <a:effectLst>
            <a:outerShdw algn="bl" blurRad="57150" dir="7080000" dist="66675" rotWithShape="0">
              <a:srgbClr val="0000FF">
                <a:alpha val="41960"/>
              </a:srgbClr>
            </a:outerShdw>
          </a:effectLst>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2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競選(二)：</a:t>
            </a:r>
            <a:endParaRPr b="1" cap="none" i="0" strike="noStrike" sz="4800" u="none">
              <a:solidFill>
                <a:srgbClr val="FFFFFF"/>
              </a:solidFill>
              <a:uFillTx/>
              <a:latin typeface="Fira Sans"/>
              <a:ea typeface="Fira Sans"/>
              <a:cs typeface="Fira Sans"/>
              <a:sym typeface="Fira Sans"/>
            </a:endParaRPr>
          </a:p>
          <a:p>
            <a:pPr algn="ctr" indent="0" lvl="0" marL="0" marR="0" rtl="0">
              <a:lnSpc>
                <a:spcPct val="12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辯論吧！《國歌條例草案》</a:t>
            </a:r>
            <a:endParaRPr b="1" cap="none" i="0" strike="noStrike" sz="4800" u="none">
              <a:solidFill>
                <a:srgbClr val="FFFFFF"/>
              </a:solidFill>
              <a:uFillTx/>
              <a:latin typeface="Fira Sans"/>
              <a:ea typeface="Fira Sans"/>
              <a:cs typeface="Fira Sans"/>
              <a:sym typeface="Fira Sans"/>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4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8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81" name="Google Shape;781;p83"/>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849000" y="176175"/>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15000"/>
              </a:lnSpc>
              <a:spcBef>
                <a:spcPts val="0"/>
              </a:spcBef>
              <a:spcAft>
                <a:spcPts val="0"/>
              </a:spcAft>
              <a:buClr>
                <a:srgbClr val="FFFFFF"/>
              </a:buClr>
              <a:buSzPts val="1800"/>
              <a:buFont typeface="Fira Sans"/>
              <a:buNone/>
            </a:pPr>
            <a:r>
              <a:rPr b="1" cap="none" i="0" lang="en-GB" strike="noStrike" sz="3000" u="none">
                <a:solidFill>
                  <a:srgbClr val="FFFFFF"/>
                </a:solidFill>
                <a:uFillTx/>
                <a:latin typeface="Fira Sans"/>
                <a:ea typeface="Fira Sans"/>
                <a:cs typeface="Fira Sans"/>
                <a:sym typeface="Fira Sans"/>
              </a:rPr>
              <a:t>遊</a:t>
            </a:r>
            <a:r>
              <a:rPr b="1" cap="none" i="0" lang="en-GB" strike="noStrike" sz="3000" u="none">
                <a:solidFill>
                  <a:srgbClr val="38761D"/>
                </a:solidFill>
                <a:uFillTx/>
                <a:latin typeface="Fira Sans"/>
                <a:ea typeface="Fira Sans"/>
                <a:cs typeface="Fira Sans"/>
                <a:sym typeface="Fira Sans"/>
              </a:rPr>
              <a:t>戲</a:t>
            </a:r>
            <a:r>
              <a:rPr b="1" cap="none" i="0" lang="en-GB" strike="noStrike" sz="3000" u="none">
                <a:solidFill>
                  <a:srgbClr val="FFFFFF"/>
                </a:solidFill>
                <a:uFillTx/>
                <a:latin typeface="Fira Sans"/>
                <a:ea typeface="Fira Sans"/>
                <a:cs typeface="Fira Sans"/>
                <a:sym typeface="Fira Sans"/>
              </a:rPr>
              <a:t>規</a:t>
            </a:r>
            <a:r>
              <a:rPr b="1" cap="none" i="0" lang="en-GB" strike="noStrike" sz="3000" u="none">
                <a:solidFill>
                  <a:srgbClr val="38761D"/>
                </a:solidFill>
                <a:uFillTx/>
                <a:latin typeface="Fira Sans"/>
                <a:ea typeface="Fira Sans"/>
                <a:cs typeface="Fira Sans"/>
                <a:sym typeface="Fira Sans"/>
              </a:rPr>
              <a:t>則</a:t>
            </a:r>
            <a:endParaRPr b="1" cap="none" i="0" strike="noStrike" sz="1800" u="none">
              <a:solidFill>
                <a:srgbClr val="38761D"/>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782" name="Google Shape;782;p83"/>
          <p:cNvSpPr xmlns:c="http://schemas.openxmlformats.org/drawingml/2006/chart" xmlns:pic="http://schemas.openxmlformats.org/drawingml/2006/picture" xmlns:dgm="http://schemas.openxmlformats.org/drawingml/2006/diagram" txBox="1">
            <a:spLocks noGrp="1"/>
          </p:cNvSpPr>
          <p:nvPr>
            <p:ph idx="4294967295" type="body"/>
          </p:nvPr>
        </p:nvSpPr>
        <p:spPr xmlns:c="http://schemas.openxmlformats.org/drawingml/2006/chart" xmlns:pic="http://schemas.openxmlformats.org/drawingml/2006/picture" xmlns:dgm="http://schemas.openxmlformats.org/drawingml/2006/diagram">
          <a:xfrm>
            <a:off x="849000" y="733975"/>
            <a:ext cx="7446000" cy="42144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355600" lvl="0" marL="457200" marR="0" rtl="0">
              <a:lnSpc>
                <a:spcPct val="115000"/>
              </a:lnSpc>
              <a:spcBef>
                <a:spcPts val="0"/>
              </a:spcBef>
              <a:spcAft>
                <a:spcPts val="0"/>
              </a:spcAft>
              <a:buClr>
                <a:srgbClr val="F3F3F3"/>
              </a:buClr>
              <a:buSzPts val="2000"/>
              <a:buFont typeface="Fira Sans"/>
              <a:buAutoNum type="arabicPeriod"/>
            </a:pPr>
            <a:r>
              <a:rPr b="1" cap="none" dirty="0" err="1" i="0" lang="en-GB" strike="noStrike" sz="2000" u="none">
                <a:solidFill>
                  <a:srgbClr val="F3F3F3"/>
                </a:solidFill>
                <a:uFillTx/>
                <a:latin typeface="Fira Sans"/>
                <a:ea typeface="Fira Sans"/>
                <a:cs typeface="Fira Sans"/>
                <a:sym typeface="Fira Sans"/>
              </a:rPr>
              <a:t>請從信封中抽出《國歌條例草案</a:t>
            </a:r>
            <a:r>
              <a:rPr b="1" cap="none" dirty="0" i="0" lang="en-GB" strike="noStrike" sz="2000" u="none">
                <a:solidFill>
                  <a:srgbClr val="F3F3F3"/>
                </a:solidFill>
                <a:uFillTx/>
                <a:latin typeface="Fira Sans"/>
                <a:ea typeface="Fira Sans"/>
                <a:cs typeface="Fira Sans"/>
                <a:sym typeface="Fira Sans"/>
              </a:rPr>
              <a:t>》</a:t>
            </a:r>
            <a:endParaRPr b="1" cap="none" dirty="0" i="0" strike="noStrike" sz="2000" u="none">
              <a:solidFill>
                <a:srgbClr val="F3F3F3"/>
              </a:solidFill>
              <a:uFillTx/>
              <a:latin typeface="Fira Sans"/>
              <a:ea typeface="Fira Sans"/>
              <a:cs typeface="Fira Sans"/>
              <a:sym typeface="Fira Sans"/>
            </a:endParaRPr>
          </a:p>
          <a:p>
            <a:pPr algn="l" indent="-355600" lvl="0" marL="457200" marR="0" rtl="0">
              <a:lnSpc>
                <a:spcPct val="115000"/>
              </a:lnSpc>
              <a:spcBef>
                <a:spcPts val="0"/>
              </a:spcBef>
              <a:spcAft>
                <a:spcPts val="0"/>
              </a:spcAft>
              <a:buClr>
                <a:srgbClr val="F3F3F3"/>
              </a:buClr>
              <a:buSzPts val="2000"/>
              <a:buFont typeface="Fira Sans"/>
              <a:buAutoNum type="arabicPeriod"/>
            </a:pPr>
            <a:r>
              <a:rPr b="1" cap="none" dirty="0" err="1" i="0" lang="en-GB" strike="noStrike" sz="2000" u="none">
                <a:solidFill>
                  <a:srgbClr val="F3F3F3"/>
                </a:solidFill>
                <a:uFillTx/>
                <a:latin typeface="Fira Sans"/>
                <a:ea typeface="Fira Sans"/>
                <a:cs typeface="Fira Sans"/>
                <a:sym typeface="Fira Sans"/>
              </a:rPr>
              <a:t>同學請仔細閱覽</a:t>
            </a:r>
            <a:r>
              <a:rPr b="1" cap="none" dirty="0" err="1" i="0" lang="en-GB" strike="noStrike" sz="2000" u="none">
                <a:solidFill>
                  <a:srgbClr val="38761D"/>
                </a:solidFill>
                <a:uFillTx/>
                <a:latin typeface="Fira Sans"/>
                <a:ea typeface="Fira Sans"/>
                <a:cs typeface="Fira Sans"/>
                <a:sym typeface="Fira Sans"/>
              </a:rPr>
              <a:t>第二張角色卡</a:t>
            </a:r>
            <a:endParaRPr b="1" cap="none" dirty="0" i="0" strike="noStrike" sz="2000" u="none">
              <a:solidFill>
                <a:srgbClr val="F3F3F3"/>
              </a:solidFill>
              <a:uFillTx/>
              <a:latin typeface="Fira Sans"/>
              <a:ea typeface="Fira Sans"/>
              <a:cs typeface="Fira Sans"/>
              <a:sym typeface="Fira Sans"/>
            </a:endParaRPr>
          </a:p>
          <a:p>
            <a:pPr algn="l" indent="-355600" lvl="0" marL="457200" marR="0" rtl="0">
              <a:lnSpc>
                <a:spcPct val="115000"/>
              </a:lnSpc>
              <a:spcBef>
                <a:spcPts val="0"/>
              </a:spcBef>
              <a:spcAft>
                <a:spcPts val="0"/>
              </a:spcAft>
              <a:buClr>
                <a:srgbClr val="F3F3F3"/>
              </a:buClr>
              <a:buSzPts val="2000"/>
              <a:buFont typeface="Fira Sans"/>
              <a:buAutoNum type="arabicPeriod"/>
            </a:pPr>
            <a:r>
              <a:rPr b="1" cap="none" dirty="0" i="0" lang="en-GB" strike="noStrike" sz="2000" u="none">
                <a:solidFill>
                  <a:srgbClr val="F3F3F3"/>
                </a:solidFill>
                <a:uFillTx/>
                <a:latin typeface="Fira Sans"/>
                <a:ea typeface="Fira Sans"/>
                <a:cs typeface="Fira Sans"/>
                <a:sym typeface="Fira Sans"/>
              </a:rPr>
              <a:t>每組將按導師指示，輪流發言，每次發言時數為２分鐘</a:t>
            </a:r>
            <a:endParaRPr b="1" cap="none" dirty="0" i="0" strike="noStrike" sz="2000" u="none">
              <a:solidFill>
                <a:srgbClr val="F3F3F3"/>
              </a:solidFill>
              <a:uFillTx/>
              <a:latin typeface="Fira Sans"/>
              <a:ea typeface="Fira Sans"/>
              <a:cs typeface="Fira Sans"/>
              <a:sym typeface="Fira Sans"/>
            </a:endParaRPr>
          </a:p>
          <a:p>
            <a:pPr algn="l" indent="-355600" lvl="0" marL="457200" marR="0" rtl="0">
              <a:lnSpc>
                <a:spcPct val="115000"/>
              </a:lnSpc>
              <a:spcBef>
                <a:spcPts val="0"/>
              </a:spcBef>
              <a:spcAft>
                <a:spcPts val="0"/>
              </a:spcAft>
              <a:buClr>
                <a:srgbClr val="F3F3F3"/>
              </a:buClr>
              <a:buSzPts val="2000"/>
              <a:buFont typeface="Fira Sans"/>
              <a:buAutoNum type="arabicPeriod"/>
            </a:pPr>
            <a:r>
              <a:rPr b="1" cap="none" dirty="0" i="0" lang="en-GB" strike="noStrike" sz="2000" u="none">
                <a:solidFill>
                  <a:srgbClr val="38761D"/>
                </a:solidFill>
                <a:uFillTx/>
                <a:latin typeface="Fira Sans"/>
                <a:ea typeface="Fira Sans"/>
                <a:cs typeface="Fira Sans"/>
                <a:sym typeface="Fira Sans"/>
              </a:rPr>
              <a:t>導師</a:t>
            </a:r>
            <a:r>
              <a:rPr b="1" cap="none" dirty="0" i="0" lang="en-GB" strike="noStrike" sz="2000" u="none">
                <a:solidFill>
                  <a:srgbClr val="F3F3F3"/>
                </a:solidFill>
                <a:uFillTx/>
                <a:latin typeface="Fira Sans"/>
                <a:ea typeface="Fira Sans"/>
                <a:cs typeface="Fira Sans"/>
                <a:sym typeface="Fira Sans"/>
              </a:rPr>
              <a:t>將按照每組表現</a:t>
            </a:r>
            <a:r>
              <a:rPr b="1" cap="none" dirty="0" i="0" lang="en-GB" strike="noStrike" sz="2000" u="none">
                <a:solidFill>
                  <a:srgbClr val="38761D"/>
                </a:solidFill>
                <a:uFillTx/>
                <a:latin typeface="Fira Sans"/>
                <a:ea typeface="Fira Sans"/>
                <a:cs typeface="Fira Sans"/>
                <a:sym typeface="Fira Sans"/>
              </a:rPr>
              <a:t>評分</a:t>
            </a:r>
            <a:r>
              <a:rPr b="1" cap="none" dirty="0" i="0" lang="en-GB" strike="noStrike" sz="2000" u="none">
                <a:solidFill>
                  <a:srgbClr val="F3F3F3"/>
                </a:solidFill>
                <a:uFillTx/>
                <a:latin typeface="Fira Sans"/>
                <a:ea typeface="Fira Sans"/>
                <a:cs typeface="Fira Sans"/>
                <a:sym typeface="Fira Sans"/>
              </a:rPr>
              <a:t>，最高為２０分</a:t>
            </a:r>
            <a:endParaRPr b="0" cap="none" dirty="0" i="0" strike="noStrike" sz="2000" u="none">
              <a:solidFill>
                <a:srgbClr val="607896"/>
              </a:solidFill>
              <a:uFillTx/>
              <a:latin typeface="Arial"/>
              <a:ea typeface="Arial"/>
              <a:cs typeface="Arial"/>
              <a:sym typeface="Arial"/>
            </a:endParaRPr>
          </a:p>
          <a:p>
            <a:pPr algn="l" indent="0" lvl="0" marL="0" marR="0" rtl="0">
              <a:lnSpc>
                <a:spcPct val="100000"/>
              </a:lnSpc>
              <a:spcBef>
                <a:spcPts val="600"/>
              </a:spcBef>
              <a:spcAft>
                <a:spcPts val="0"/>
              </a:spcAft>
              <a:buClr>
                <a:srgbClr val="B1E1F5"/>
              </a:buClr>
              <a:buSzPts val="2200"/>
              <a:buFont typeface="Fira Sans Light"/>
              <a:buNone/>
            </a:pPr>
            <a:endParaRPr b="0" cap="none" dirty="0" i="0" strike="noStrike" sz="2200" u="none">
              <a:solidFill>
                <a:srgbClr val="FFFFFF"/>
              </a:solidFill>
              <a:uFillTx/>
              <a:latin typeface="Fira Sans Light"/>
              <a:ea typeface="Fira Sans Light"/>
              <a:cs typeface="Fira Sans Light"/>
              <a:sym typeface="Fira Sans Light"/>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FFFF"/>
            </a:gs>
            <a:gs pos="40000">
              <a:srgbClr val="FFFFFF"/>
            </a:gs>
            <a:gs pos="100000">
              <a:srgbClr val="FFF2CC"/>
            </a:gs>
          </a:gsLst>
          <a:lin ang="5400700" scaled="0"/>
        </a:gradFill>
        <a:effectLst/>
      </p:bgPr>
    </p:bg>
    <p:spTree>
      <p:nvGrpSpPr>
        <p:cNvPr xmlns:c="http://schemas.openxmlformats.org/drawingml/2006/chart" xmlns:pic="http://schemas.openxmlformats.org/drawingml/2006/picture" xmlns:dgm="http://schemas.openxmlformats.org/drawingml/2006/diagram" id="1" name="Shape 43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37" name="Google Shape;437;p39"/>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849000" y="176175"/>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15000"/>
              </a:lnSpc>
              <a:spcBef>
                <a:spcPts val="0"/>
              </a:spcBef>
              <a:spcAft>
                <a:spcPts val="0"/>
              </a:spcAft>
              <a:buClr>
                <a:srgbClr val="FFFFFF"/>
              </a:buClr>
              <a:buSzPts val="1800"/>
              <a:buFont typeface="Fira Sans"/>
              <a:buNone/>
            </a:pPr>
            <a:r>
              <a:rPr b="1" cap="none" i="0" lang="en-GB" strike="noStrike" sz="3000" u="none">
                <a:solidFill>
                  <a:srgbClr val="A64D79"/>
                </a:solidFill>
                <a:uFillTx/>
                <a:latin typeface="Chewy"/>
                <a:ea typeface="Chewy"/>
                <a:cs typeface="Chewy"/>
                <a:sym typeface="Chewy"/>
              </a:rPr>
              <a:t>遊戲規則</a:t>
            </a:r>
            <a:endParaRPr b="1" cap="none" i="0" strike="noStrike" sz="1800" u="none">
              <a:solidFill>
                <a:srgbClr val="A64D79"/>
              </a:solidFill>
              <a:uFillTx/>
              <a:latin typeface="Chewy"/>
              <a:ea typeface="Chewy"/>
              <a:cs typeface="Chewy"/>
              <a:sym typeface="Chewy"/>
            </a:endParaRPr>
          </a:p>
        </p:txBody>
      </p:sp>
      <p:sp>
        <p:nvSpPr>
          <p:cNvPr xmlns:c="http://schemas.openxmlformats.org/drawingml/2006/chart" xmlns:pic="http://schemas.openxmlformats.org/drawingml/2006/picture" xmlns:dgm="http://schemas.openxmlformats.org/drawingml/2006/diagram" id="438" name="Google Shape;438;p39"/>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849000" y="845100"/>
            <a:ext cx="7446000" cy="34533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355600" lvl="0" marL="457200" marR="0" rtl="0">
              <a:lnSpc>
                <a:spcPct val="138000"/>
              </a:lnSpc>
              <a:spcBef>
                <a:spcPts val="0"/>
              </a:spcBef>
              <a:spcAft>
                <a:spcPts val="0"/>
              </a:spcAft>
              <a:buClr>
                <a:srgbClr val="A64D79"/>
              </a:buClr>
              <a:buSzPts val="2000"/>
              <a:buFont typeface="Fira Sans"/>
              <a:buAutoNum type="arabicPeriod"/>
            </a:pPr>
            <a:r>
              <a:rPr b="0" cap="none" i="0" lang="en-GB" strike="noStrike" sz="2000" u="none">
                <a:solidFill>
                  <a:srgbClr val="A64D79"/>
                </a:solidFill>
                <a:uFillTx/>
                <a:latin typeface="Fira Sans"/>
                <a:ea typeface="Fira Sans"/>
                <a:cs typeface="Fira Sans"/>
                <a:sym typeface="Fira Sans"/>
              </a:rPr>
              <a:t>學生將分為小組，每組約5-6人</a:t>
            </a:r>
            <a:endParaRPr b="0" cap="none" i="0" strike="noStrike" sz="2000" u="none">
              <a:solidFill>
                <a:srgbClr val="A64D79"/>
              </a:solidFill>
              <a:uFillTx/>
              <a:latin typeface="Fira Sans"/>
              <a:ea typeface="Fira Sans"/>
              <a:cs typeface="Fira Sans"/>
              <a:sym typeface="Fira Sans"/>
            </a:endParaRPr>
          </a:p>
          <a:p>
            <a:pPr algn="l" indent="-355600" lvl="0" marL="457200" marR="0" rtl="0">
              <a:lnSpc>
                <a:spcPct val="138000"/>
              </a:lnSpc>
              <a:spcBef>
                <a:spcPts val="0"/>
              </a:spcBef>
              <a:spcAft>
                <a:spcPts val="0"/>
              </a:spcAft>
              <a:buClr>
                <a:srgbClr val="A64D79"/>
              </a:buClr>
              <a:buSzPts val="2000"/>
              <a:buFont typeface="Fira Sans"/>
              <a:buAutoNum type="arabicPeriod"/>
            </a:pPr>
            <a:r>
              <a:rPr b="0" cap="none" i="0" lang="en-GB" strike="noStrike" sz="2000" u="none">
                <a:solidFill>
                  <a:srgbClr val="A64D79"/>
                </a:solidFill>
                <a:uFillTx/>
                <a:latin typeface="Fira Sans"/>
                <a:ea typeface="Fira Sans"/>
                <a:cs typeface="Fira Sans"/>
                <a:sym typeface="Fira Sans"/>
              </a:rPr>
              <a:t>每組有一人為參選人，其餘人為該參選人的智囊團</a:t>
            </a:r>
            <a:endParaRPr b="0" cap="none" i="0" strike="noStrike" sz="2000" u="none">
              <a:solidFill>
                <a:srgbClr val="A64D79"/>
              </a:solidFill>
              <a:uFillTx/>
              <a:latin typeface="Fira Sans"/>
              <a:ea typeface="Fira Sans"/>
              <a:cs typeface="Fira Sans"/>
              <a:sym typeface="Fira Sans"/>
            </a:endParaRPr>
          </a:p>
          <a:p>
            <a:pPr algn="l" indent="-355600" lvl="0" marL="457200" marR="0" rtl="0">
              <a:lnSpc>
                <a:spcPct val="138000"/>
              </a:lnSpc>
              <a:spcBef>
                <a:spcPts val="0"/>
              </a:spcBef>
              <a:spcAft>
                <a:spcPts val="0"/>
              </a:spcAft>
              <a:buClr>
                <a:srgbClr val="A64D79"/>
              </a:buClr>
              <a:buSzPts val="2000"/>
              <a:buFont typeface="Fira Sans"/>
              <a:buAutoNum type="arabicPeriod"/>
            </a:pPr>
            <a:r>
              <a:rPr b="0" cap="none" i="0" lang="en-GB" strike="noStrike" sz="2000" u="none">
                <a:solidFill>
                  <a:srgbClr val="A64D79"/>
                </a:solidFill>
                <a:uFillTx/>
                <a:latin typeface="Fira Sans"/>
                <a:ea typeface="Fira Sans"/>
                <a:cs typeface="Fira Sans"/>
                <a:sym typeface="Fira Sans"/>
              </a:rPr>
              <a:t>每位參選人抽取一個信封，信封面上標有角色的名字</a:t>
            </a:r>
            <a:endParaRPr b="0" cap="none" i="0" strike="noStrike" sz="2000" u="none">
              <a:solidFill>
                <a:srgbClr val="A64D79"/>
              </a:solidFill>
              <a:uFillTx/>
              <a:latin typeface="Fira Sans"/>
              <a:ea typeface="Fira Sans"/>
              <a:cs typeface="Fira Sans"/>
              <a:sym typeface="Fira Sans"/>
            </a:endParaRPr>
          </a:p>
          <a:p>
            <a:pPr algn="l" indent="0" lvl="0" marL="0" marR="0" rtl="0">
              <a:lnSpc>
                <a:spcPct val="138000"/>
              </a:lnSpc>
              <a:spcBef>
                <a:spcPts val="0"/>
              </a:spcBef>
              <a:spcAft>
                <a:spcPts val="0"/>
              </a:spcAft>
              <a:buClr>
                <a:srgbClr val="B1E1F5"/>
              </a:buClr>
              <a:buSzPts val="2200"/>
              <a:buFont typeface="Fira Sans Light"/>
              <a:buNone/>
            </a:pPr>
            <a:endParaRPr b="0" cap="none" i="0" strike="noStrike" sz="2000" u="none">
              <a:solidFill>
                <a:srgbClr val="A64D79"/>
              </a:solidFill>
              <a:uFillTx/>
              <a:latin typeface="Fira Sans"/>
              <a:ea typeface="Fira Sans"/>
              <a:cs typeface="Fira Sans"/>
              <a:sym typeface="Fira Sans"/>
            </a:endParaRPr>
          </a:p>
          <a:p>
            <a:pPr algn="l" indent="0" lvl="0" marL="0" marR="0" rtl="0">
              <a:lnSpc>
                <a:spcPct val="138000"/>
              </a:lnSpc>
              <a:spcBef>
                <a:spcPts val="0"/>
              </a:spcBef>
              <a:spcAft>
                <a:spcPts val="0"/>
              </a:spcAft>
              <a:buClr>
                <a:srgbClr val="B1E1F5"/>
              </a:buClr>
              <a:buSzPts val="2200"/>
              <a:buFont typeface="Fira Sans Light"/>
              <a:buNone/>
            </a:pPr>
            <a:endParaRPr b="0" cap="none" i="0" strike="noStrike" sz="2000" u="none">
              <a:solidFill>
                <a:srgbClr val="A64D79"/>
              </a:solidFill>
              <a:uFillTx/>
              <a:latin typeface="Fira Sans"/>
              <a:ea typeface="Fira Sans"/>
              <a:cs typeface="Fira Sans"/>
              <a:sym typeface="Fira Sans"/>
            </a:endParaRPr>
          </a:p>
          <a:p>
            <a:pPr algn="l" indent="1295400" lvl="0" marL="0" marR="0" rtl="0">
              <a:lnSpc>
                <a:spcPct val="115000"/>
              </a:lnSpc>
              <a:spcBef>
                <a:spcPts val="0"/>
              </a:spcBef>
              <a:spcAft>
                <a:spcPts val="0"/>
              </a:spcAft>
              <a:buClr>
                <a:schemeClr val="dk1"/>
              </a:buClr>
              <a:buSzPts val="1100"/>
              <a:buFont typeface="Arial"/>
              <a:buNone/>
            </a:pPr>
            <a:endParaRPr b="0" cap="none" i="0" strike="noStrike" sz="2000" u="none">
              <a:solidFill>
                <a:srgbClr val="607896"/>
              </a:solidFill>
              <a:uFillTx/>
              <a:latin typeface="Arial"/>
              <a:ea typeface="Arial"/>
              <a:cs typeface="Arial"/>
              <a:sym typeface="Arial"/>
            </a:endParaRPr>
          </a:p>
          <a:p>
            <a:pPr algn="l" indent="0" lvl="0" marL="0" marR="0" rtl="0">
              <a:lnSpc>
                <a:spcPct val="100000"/>
              </a:lnSpc>
              <a:spcBef>
                <a:spcPts val="600"/>
              </a:spcBef>
              <a:spcAft>
                <a:spcPts val="0"/>
              </a:spcAft>
              <a:buClr>
                <a:srgbClr val="B1E1F5"/>
              </a:buClr>
              <a:buSzPts val="2200"/>
              <a:buFont typeface="Fira Sans Light"/>
              <a:buNone/>
            </a:pPr>
            <a:endParaRPr b="0" cap="none" i="0" strike="noStrike" sz="2200" u="none">
              <a:solidFill>
                <a:srgbClr val="FFFFFF"/>
              </a:solidFill>
              <a:uFillTx/>
              <a:latin typeface="Fira Sans Light"/>
              <a:ea typeface="Fira Sans Light"/>
              <a:cs typeface="Fira Sans Light"/>
              <a:sym typeface="Fira Sans Light"/>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5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5050"/>
            </a:gs>
            <a:gs pos="55000">
              <a:srgbClr val="FFA41C"/>
            </a:gs>
            <a:gs pos="82000">
              <a:srgbClr val="FFD300"/>
            </a:gs>
            <a:gs pos="100000">
              <a:srgbClr val="FFFF99"/>
            </a:gs>
          </a:gsLst>
          <a:lin ang="5400700" scaled="0"/>
        </a:gradFill>
        <a:effectLst/>
      </p:bgPr>
    </p:bg>
    <p:spTree>
      <p:nvGrpSpPr>
        <p:cNvPr xmlns:c="http://schemas.openxmlformats.org/drawingml/2006/chart" xmlns:pic="http://schemas.openxmlformats.org/drawingml/2006/picture" xmlns:dgm="http://schemas.openxmlformats.org/drawingml/2006/diagram" id="1" name="Shape 78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787" name="Google Shape;787;p84"/>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2550550" y="124500"/>
            <a:ext cx="1460500" cy="1460500"/>
          </a:xfrm>
          <a:prstGeom prst="rect">
            <a:avLst/>
          </a:prstGeom>
          <a:noFill/>
          <a:ln>
            <a:noFill/>
          </a:ln>
        </p:spPr>
      </p:pic>
      <p:sp>
        <p:nvSpPr>
          <p:cNvPr xmlns:c="http://schemas.openxmlformats.org/drawingml/2006/chart" xmlns:pic="http://schemas.openxmlformats.org/drawingml/2006/picture" xmlns:dgm="http://schemas.openxmlformats.org/drawingml/2006/diagram" id="788" name="Google Shape;788;p84"/>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600" u="none">
                <a:solidFill>
                  <a:srgbClr val="000000"/>
                </a:solidFill>
                <a:uFillTx/>
                <a:latin typeface="Fira Sans"/>
                <a:ea typeface="Fira Sans"/>
                <a:cs typeface="Fira Sans"/>
                <a:sym typeface="Fira Sans"/>
              </a:rPr>
              <a:t>法</a:t>
            </a:r>
            <a:r>
              <a:rPr b="1" cap="none" i="0" lang="en-GB" strike="noStrike" sz="3600" u="none">
                <a:solidFill>
                  <a:srgbClr val="274E13"/>
                </a:solidFill>
                <a:uFillTx/>
                <a:latin typeface="Fira Sans"/>
                <a:ea typeface="Fira Sans"/>
                <a:cs typeface="Fira Sans"/>
                <a:sym typeface="Fira Sans"/>
              </a:rPr>
              <a:t>治</a:t>
            </a:r>
            <a:r>
              <a:rPr b="1" cap="none" i="0" lang="en-GB" strike="noStrike" sz="3600" u="none">
                <a:solidFill>
                  <a:srgbClr val="000000"/>
                </a:solidFill>
                <a:uFillTx/>
                <a:latin typeface="Fira Sans"/>
                <a:ea typeface="Fira Sans"/>
                <a:cs typeface="Fira Sans"/>
                <a:sym typeface="Fira Sans"/>
              </a:rPr>
              <a:t>精</a:t>
            </a:r>
            <a:r>
              <a:rPr b="1" cap="none" i="0" lang="en-GB" strike="noStrike" sz="3600" u="none">
                <a:solidFill>
                  <a:srgbClr val="274E13"/>
                </a:solidFill>
                <a:uFillTx/>
                <a:latin typeface="Fira Sans"/>
                <a:ea typeface="Fira Sans"/>
                <a:cs typeface="Fira Sans"/>
                <a:sym typeface="Fira Sans"/>
              </a:rPr>
              <a:t>神</a:t>
            </a:r>
            <a:endParaRPr b="1" cap="none" i="0" strike="noStrike" sz="3600" u="none">
              <a:solidFill>
                <a:srgbClr val="274E13"/>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789" name="Google Shape;789;p84"/>
          <p:cNvSpPr xmlns:c="http://schemas.openxmlformats.org/drawingml/2006/chart" xmlns:pic="http://schemas.openxmlformats.org/drawingml/2006/picture" xmlns:dgm="http://schemas.openxmlformats.org/drawingml/2006/diagram" txBox="1">
            <a:spLocks noGrp="1"/>
          </p:cNvSpPr>
          <p:nvPr>
            <p:ph idx="4294967295" type="body"/>
          </p:nvPr>
        </p:nvSpPr>
        <p:spPr xmlns:c="http://schemas.openxmlformats.org/drawingml/2006/chart" xmlns:pic="http://schemas.openxmlformats.org/drawingml/2006/picture" xmlns:dgm="http://schemas.openxmlformats.org/drawingml/2006/diagram">
          <a:xfrm>
            <a:off x="849013" y="1642674"/>
            <a:ext cx="7446000" cy="30225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419100" lvl="0" marL="457200" marR="0" rtl="0">
              <a:lnSpc>
                <a:spcPct val="115000"/>
              </a:lnSpc>
              <a:spcBef>
                <a:spcPts val="0"/>
              </a:spcBef>
              <a:spcAft>
                <a:spcPts val="0"/>
              </a:spcAft>
              <a:buClr>
                <a:srgbClr val="FFFFFF"/>
              </a:buClr>
              <a:buSzPts val="3000"/>
              <a:buFont typeface="Fira Sans"/>
              <a:buChar char="❖"/>
            </a:pPr>
            <a:r>
              <a:rPr b="1" cap="none" dirty="0" err="1" i="0" lang="en-GB" strike="noStrike" sz="3000" u="none">
                <a:solidFill>
                  <a:srgbClr val="FFFFFF"/>
                </a:solidFill>
                <a:uFillTx/>
                <a:latin typeface="Fira Sans"/>
                <a:ea typeface="Fira Sans"/>
                <a:cs typeface="Fira Sans"/>
                <a:sym typeface="Fira Sans"/>
              </a:rPr>
              <a:t>法律的條件</a:t>
            </a:r>
            <a:r>
              <a:rPr b="1" cap="none" dirty="0" i="0" lang="en-GB" strike="noStrike" sz="3000" u="none">
                <a:solidFill>
                  <a:srgbClr val="FFFFFF"/>
                </a:solidFill>
                <a:uFillTx/>
                <a:latin typeface="Fira Sans"/>
                <a:ea typeface="Fira Sans"/>
                <a:cs typeface="Fira Sans"/>
                <a:sym typeface="Fira Sans"/>
              </a:rPr>
              <a:t>：</a:t>
            </a:r>
            <a:endParaRPr b="1" cap="none" dirty="0" i="0" strike="noStrike" sz="3000" u="none">
              <a:solidFill>
                <a:srgbClr val="FFFFFF"/>
              </a:solidFill>
              <a:uFillTx/>
              <a:latin typeface="Fira Sans"/>
              <a:ea typeface="Fira Sans"/>
              <a:cs typeface="Fira Sans"/>
              <a:sym typeface="Fira Sans"/>
            </a:endParaRPr>
          </a:p>
          <a:p>
            <a:pPr algn="l" indent="-419100" lvl="1" marL="914400" marR="0" rtl="0">
              <a:lnSpc>
                <a:spcPct val="115000"/>
              </a:lnSpc>
              <a:spcBef>
                <a:spcPts val="0"/>
              </a:spcBef>
              <a:spcAft>
                <a:spcPts val="0"/>
              </a:spcAft>
              <a:buClr>
                <a:srgbClr val="FFFFFF"/>
              </a:buClr>
              <a:buSzPts val="3000"/>
              <a:buFont typeface="Fira Sans"/>
              <a:buChar char="➢"/>
            </a:pPr>
            <a:r>
              <a:rPr b="1" cap="none" dirty="0" err="1" i="0" lang="en-GB" strike="noStrike" sz="3000" u="none">
                <a:solidFill>
                  <a:srgbClr val="FFFFFF"/>
                </a:solidFill>
                <a:uFillTx/>
                <a:latin typeface="Fira Sans"/>
                <a:ea typeface="Fira Sans"/>
                <a:cs typeface="Fira Sans"/>
                <a:sym typeface="Fira Sans"/>
              </a:rPr>
              <a:t>公開</a:t>
            </a:r>
            <a:endParaRPr b="1" cap="none" dirty="0" i="0" strike="noStrike" sz="3000" u="none">
              <a:solidFill>
                <a:srgbClr val="FFFFFF"/>
              </a:solidFill>
              <a:uFillTx/>
              <a:latin typeface="Fira Sans"/>
              <a:ea typeface="Fira Sans"/>
              <a:cs typeface="Fira Sans"/>
              <a:sym typeface="Fira Sans"/>
            </a:endParaRPr>
          </a:p>
          <a:p>
            <a:pPr algn="l" indent="-419100" lvl="1" marL="914400" marR="0" rtl="0">
              <a:lnSpc>
                <a:spcPct val="115000"/>
              </a:lnSpc>
              <a:spcBef>
                <a:spcPts val="0"/>
              </a:spcBef>
              <a:spcAft>
                <a:spcPts val="0"/>
              </a:spcAft>
              <a:buClr>
                <a:srgbClr val="FFFFFF"/>
              </a:buClr>
              <a:buSzPts val="3000"/>
              <a:buFont typeface="Fira Sans"/>
              <a:buChar char="➢"/>
            </a:pPr>
            <a:r>
              <a:rPr b="1" cap="none" dirty="0" err="1" i="0" lang="en-GB" strike="noStrike" sz="3000" u="none">
                <a:solidFill>
                  <a:srgbClr val="FFFFFF"/>
                </a:solidFill>
                <a:uFillTx/>
                <a:latin typeface="Fira Sans"/>
                <a:ea typeface="Fira Sans"/>
                <a:cs typeface="Fira Sans"/>
                <a:sym typeface="Fira Sans"/>
              </a:rPr>
              <a:t>清晰易明</a:t>
            </a:r>
            <a:endParaRPr b="1" cap="none" dirty="0" i="0" strike="noStrike" sz="3000" u="none">
              <a:solidFill>
                <a:srgbClr val="FFFFFF"/>
              </a:solidFill>
              <a:uFillTx/>
              <a:latin typeface="Fira Sans"/>
              <a:ea typeface="Fira Sans"/>
              <a:cs typeface="Fira Sans"/>
              <a:sym typeface="Fira Sans"/>
            </a:endParaRPr>
          </a:p>
          <a:p>
            <a:pPr algn="l" indent="-419100" lvl="1" marL="914400" marR="0" rtl="0">
              <a:lnSpc>
                <a:spcPct val="115000"/>
              </a:lnSpc>
              <a:spcBef>
                <a:spcPts val="0"/>
              </a:spcBef>
              <a:spcAft>
                <a:spcPts val="0"/>
              </a:spcAft>
              <a:buClr>
                <a:srgbClr val="FFFFFF"/>
              </a:buClr>
              <a:buSzPts val="3000"/>
              <a:buFont typeface="Fira Sans"/>
              <a:buChar char="➢"/>
            </a:pPr>
            <a:r>
              <a:rPr b="1" cap="none" dirty="0" err="1" i="0" lang="en-GB" strike="noStrike" sz="3000" u="none">
                <a:solidFill>
                  <a:srgbClr val="FFFFFF"/>
                </a:solidFill>
                <a:uFillTx/>
                <a:latin typeface="Fira Sans"/>
                <a:ea typeface="Fira Sans"/>
                <a:cs typeface="Fira Sans"/>
                <a:sym typeface="Fira Sans"/>
              </a:rPr>
              <a:t>不應要求做不到的事情</a:t>
            </a:r>
            <a:endParaRPr b="1" cap="none" dirty="0" i="0" strike="noStrike" sz="3000" u="none">
              <a:solidFill>
                <a:srgbClr val="FFFFFF"/>
              </a:solidFill>
              <a:uFillTx/>
              <a:latin typeface="Fira Sans"/>
              <a:ea typeface="Fira Sans"/>
              <a:cs typeface="Fira Sans"/>
              <a:sym typeface="Fira Sans"/>
            </a:endParaRPr>
          </a:p>
          <a:p>
            <a:pPr algn="l" indent="-419100" lvl="0" marL="457200" marR="0" rtl="0">
              <a:lnSpc>
                <a:spcPct val="100000"/>
              </a:lnSpc>
              <a:spcBef>
                <a:spcPts val="0"/>
              </a:spcBef>
              <a:spcAft>
                <a:spcPts val="0"/>
              </a:spcAft>
              <a:buClr>
                <a:srgbClr val="FFFFFF"/>
              </a:buClr>
              <a:buSzPts val="3000"/>
              <a:buFont typeface="Fira Sans"/>
              <a:buChar char="❖"/>
            </a:pPr>
            <a:r>
              <a:rPr b="1" cap="none" dirty="0" err="1" i="0" lang="en-GB" strike="noStrike" sz="3000" u="none">
                <a:solidFill>
                  <a:srgbClr val="274E13"/>
                </a:solidFill>
                <a:uFillTx/>
                <a:latin typeface="Fira Sans"/>
                <a:ea typeface="Fira Sans"/>
                <a:cs typeface="Fira Sans"/>
                <a:sym typeface="Fira Sans"/>
              </a:rPr>
              <a:t>法律的目的</a:t>
            </a:r>
            <a:endParaRPr b="1" cap="none" dirty="0" i="0" strike="noStrike" sz="3000" u="none">
              <a:solidFill>
                <a:srgbClr val="274E13"/>
              </a:solidFill>
              <a:uFillTx/>
              <a:latin typeface="Fira Sans"/>
              <a:ea typeface="Fira Sans"/>
              <a:cs typeface="Fira Sans"/>
              <a:sym typeface="Fira Sans"/>
            </a:endParaRPr>
          </a:p>
          <a:p>
            <a:pPr algn="l" indent="-419100" lvl="1" marL="914400" marR="0" rtl="0">
              <a:lnSpc>
                <a:spcPct val="100000"/>
              </a:lnSpc>
              <a:spcBef>
                <a:spcPts val="0"/>
              </a:spcBef>
              <a:spcAft>
                <a:spcPts val="0"/>
              </a:spcAft>
              <a:buClr>
                <a:srgbClr val="274E13"/>
              </a:buClr>
              <a:buSzPts val="3000"/>
              <a:buFont typeface="Fira Sans"/>
              <a:buChar char="➢"/>
            </a:pPr>
            <a:r>
              <a:rPr b="1" cap="none" i="0" lang="en-GB" smtClean="0" strike="noStrike" sz="3000" u="none">
                <a:solidFill>
                  <a:srgbClr val="274E13"/>
                </a:solidFill>
                <a:uFillTx/>
                <a:latin typeface="Fira Sans"/>
                <a:ea typeface="Fira Sans"/>
                <a:cs typeface="Fira Sans"/>
                <a:sym typeface="Fira Sans"/>
              </a:rPr>
              <a:t>符合各界權益</a:t>
            </a:r>
            <a:endParaRPr b="1" cap="none" dirty="0" i="0" strike="noStrike" sz="3000" u="none">
              <a:solidFill>
                <a:srgbClr val="274E13"/>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0" cap="none" dirty="0" i="0" strike="noStrike" sz="3000" u="none">
              <a:solidFill>
                <a:srgbClr val="000000"/>
              </a:solidFill>
              <a:uFillTx/>
              <a:latin typeface="Fira Sans"/>
              <a:ea typeface="Fira Sans"/>
              <a:cs typeface="Fira Sans"/>
              <a:sym typeface="Fira Sans"/>
            </a:endParaRPr>
          </a:p>
          <a:p>
            <a:pPr algn="l" indent="0" lvl="0" marL="457200" marR="0" rtl="0">
              <a:lnSpc>
                <a:spcPct val="100000"/>
              </a:lnSpc>
              <a:spcBef>
                <a:spcPts val="600"/>
              </a:spcBef>
              <a:spcAft>
                <a:spcPts val="0"/>
              </a:spcAft>
              <a:buClr>
                <a:srgbClr val="B1E1F5"/>
              </a:buClr>
              <a:buSzPts val="2200"/>
              <a:buFont typeface="Fira Sans Light"/>
              <a:buNone/>
            </a:pPr>
            <a:endParaRPr b="1" cap="none" dirty="0" i="0" strike="noStrike" sz="2200" u="none">
              <a:solidFill>
                <a:srgbClr val="FFFFFF"/>
              </a:solidFill>
              <a:uFillTx/>
              <a:latin typeface="Fira Sans"/>
              <a:ea typeface="Fira Sans"/>
              <a:cs typeface="Fira Sans"/>
              <a:sym typeface="Fira Sans"/>
            </a:endParaRPr>
          </a:p>
          <a:p>
            <a:pPr algn="l" indent="0" lvl="0" marL="0" marR="0" rtl="0">
              <a:lnSpc>
                <a:spcPct val="100000"/>
              </a:lnSpc>
              <a:spcBef>
                <a:spcPts val="600"/>
              </a:spcBef>
              <a:spcAft>
                <a:spcPts val="0"/>
              </a:spcAft>
              <a:buClr>
                <a:srgbClr val="B1E1F5"/>
              </a:buClr>
              <a:buSzPts val="2200"/>
              <a:buFont typeface="Fira Sans Light"/>
              <a:buNone/>
            </a:pPr>
            <a:endParaRPr b="0" cap="none" dirty="0" i="0" strike="noStrike" sz="2200" u="none">
              <a:solidFill>
                <a:srgbClr val="FFFFFF"/>
              </a:solidFill>
              <a:uFillTx/>
              <a:latin typeface="Fira Sans Light"/>
              <a:ea typeface="Fira Sans Light"/>
              <a:cs typeface="Fira Sans Light"/>
              <a:sym typeface="Fira Sans Light"/>
            </a:endParaRPr>
          </a:p>
          <a:p>
            <a:pPr algn="l" indent="0" lvl="0" marL="457200" marR="0" rtl="0">
              <a:lnSpc>
                <a:spcPct val="100000"/>
              </a:lnSpc>
              <a:spcBef>
                <a:spcPts val="600"/>
              </a:spcBef>
              <a:spcAft>
                <a:spcPts val="0"/>
              </a:spcAft>
              <a:buClr>
                <a:srgbClr val="B1E1F5"/>
              </a:buClr>
              <a:buSzPts val="2200"/>
              <a:buFont typeface="Fira Sans Light"/>
              <a:buNone/>
            </a:pPr>
            <a:endParaRPr b="0" cap="none" dirty="0" i="0" strike="noStrike" sz="2200" u="none">
              <a:solidFill>
                <a:srgbClr val="FFFFFF"/>
              </a:solidFill>
              <a:uFillTx/>
              <a:latin typeface="Fira Sans Light"/>
              <a:ea typeface="Fira Sans Light"/>
              <a:cs typeface="Fira Sans Light"/>
              <a:sym typeface="Fira Sans Light"/>
            </a:endParaRPr>
          </a:p>
        </p:txBody>
      </p:sp>
      <p:pic>
        <p:nvPicPr>
          <p:cNvPr xmlns:c="http://schemas.openxmlformats.org/drawingml/2006/chart" xmlns:pic="http://schemas.openxmlformats.org/drawingml/2006/picture" xmlns:dgm="http://schemas.openxmlformats.org/drawingml/2006/diagram" id="790" name="Google Shape;790;p84"/>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4"/>
          <a:srcRect/>
          <a:stretch/>
        </p:blipFill>
        <p:spPr xmlns:c="http://schemas.openxmlformats.org/drawingml/2006/chart" xmlns:pic="http://schemas.openxmlformats.org/drawingml/2006/picture" xmlns:dgm="http://schemas.openxmlformats.org/drawingml/2006/diagram">
          <a:xfrm>
            <a:off x="5135650" y="-2"/>
            <a:ext cx="3929050" cy="320690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5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0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08" name="Google Shape;808;p8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652526" y="629100"/>
            <a:ext cx="6731500" cy="7080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45700" lIns="91425" rIns="91425" spcFirstLastPara="1" tIns="45700" wrap="square">
            <a:noAutofit/>
          </a:bodyPr>
          <a:lstStyle/>
          <a:p>
            <a:pPr lvl="0"/>
            <a:r>
              <a:rPr altLang="zh-CN" b="1" dirty="0" lang="en-US" sz="4000">
                <a:solidFill>
                  <a:srgbClr val="FFFFFF"/>
                </a:solidFill>
                <a:uFillTx/>
              </a:rPr>
              <a:t>《</a:t>
            </a:r>
            <a:r>
              <a:rPr altLang="en-US" b="1" dirty="0" lang="zh-CN" sz="4000">
                <a:solidFill>
                  <a:srgbClr val="FFFFFF"/>
                </a:solidFill>
                <a:uFillTx/>
              </a:rPr>
              <a:t>國歌條例草案</a:t>
            </a:r>
            <a:r>
              <a:rPr altLang="zh-CN" b="1" dirty="0" lang="en-US" sz="4000">
                <a:solidFill>
                  <a:srgbClr val="FFFFFF"/>
                </a:solidFill>
                <a:uFillTx/>
              </a:rPr>
              <a:t>》</a:t>
            </a:r>
            <a:r>
              <a:rPr altLang="en-US" b="1" dirty="0" lang="zh-CN" sz="4000">
                <a:solidFill>
                  <a:srgbClr val="FFFFFF"/>
                </a:solidFill>
                <a:uFillTx/>
              </a:rPr>
              <a:t>立法原</a:t>
            </a:r>
            <a:r>
              <a:rPr altLang="en-US" b="1" dirty="0" lang="zh-TW" sz="4000">
                <a:solidFill>
                  <a:srgbClr val="FFFFFF"/>
                </a:solidFill>
                <a:uFillTx/>
              </a:rPr>
              <a:t>意</a:t>
            </a:r>
            <a:endParaRPr b="1" cap="none" dirty="0" i="0" strike="noStrike" sz="4000" u="none">
              <a:solidFill>
                <a:srgbClr val="FFFFFF"/>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809" name="Google Shape;809;p8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78702" y="1428549"/>
            <a:ext cx="8133180" cy="3785652"/>
          </a:xfrm>
          <a:prstGeom prst="rect">
            <a:avLst/>
          </a:prstGeom>
          <a:noFill/>
          <a:ln>
            <a:noFill/>
          </a:ln>
        </p:spPr>
        <p:txBody xmlns:c="http://schemas.openxmlformats.org/drawingml/2006/chart" xmlns:pic="http://schemas.openxmlformats.org/drawingml/2006/picture" xmlns:dgm="http://schemas.openxmlformats.org/drawingml/2006/diagram">
          <a:bodyPr anchor="t" anchorCtr="0" bIns="45700" lIns="91425" rIns="91425" spcFirstLastPara="1" tIns="45700" wrap="square">
            <a:noAutofit/>
          </a:bodyPr>
          <a:lstStyle/>
          <a:p>
            <a:pPr lvl="0">
              <a:buClr>
                <a:srgbClr val="FFFFFF"/>
              </a:buClr>
              <a:buSzPts val="4000"/>
            </a:pPr>
            <a:r>
              <a:rPr altLang="en-US" dirty="0" lang="zh-CN" sz="2000">
                <a:solidFill>
                  <a:srgbClr val="FFFFFF"/>
                </a:solidFill>
                <a:uFillTx/>
              </a:rPr>
              <a:t>鑑於</a:t>
            </a:r>
            <a:r>
              <a:rPr altLang="zh-CN" dirty="0" lang="en-US" sz="2000">
                <a:solidFill>
                  <a:srgbClr val="FFFFFF"/>
                </a:solidFill>
                <a:uFillTx/>
              </a:rPr>
              <a:t>—— </a:t>
            </a:r>
          </a:p>
          <a:p>
            <a:pPr lvl="0">
              <a:buClr>
                <a:srgbClr val="FFFFFF"/>
              </a:buClr>
              <a:buSzPts val="4000"/>
            </a:pPr>
            <a:r>
              <a:rPr altLang="zh-TW" dirty="0" lang="en-US" sz="2000">
                <a:solidFill>
                  <a:srgbClr val="FFFFFF"/>
                </a:solidFill>
                <a:uFillTx/>
              </a:rPr>
              <a:t>(1)</a:t>
            </a:r>
            <a:r>
              <a:rPr altLang="en-US" dirty="0" lang="zh-TW" sz="2000">
                <a:solidFill>
                  <a:srgbClr val="FFFFFF"/>
                </a:solidFill>
                <a:uFillTx/>
              </a:rPr>
              <a:t> </a:t>
            </a:r>
            <a:r>
              <a:rPr altLang="en-US" dirty="0" lang="zh-CN" sz="2000">
                <a:solidFill>
                  <a:srgbClr val="FFFFFF"/>
                </a:solidFill>
                <a:uFillTx/>
              </a:rPr>
              <a:t>中華人民共和國國歌是中華人民共和國的象徵和標誌</a:t>
            </a:r>
            <a:r>
              <a:rPr altLang="zh-CN" dirty="0" lang="en-US" sz="2000">
                <a:solidFill>
                  <a:srgbClr val="FFFFFF"/>
                </a:solidFill>
                <a:uFillTx/>
              </a:rPr>
              <a:t>; </a:t>
            </a:r>
          </a:p>
          <a:p>
            <a:pPr lvl="0">
              <a:buClr>
                <a:srgbClr val="FFFFFF"/>
              </a:buClr>
              <a:buSzPts val="4000"/>
            </a:pPr>
            <a:r>
              <a:rPr altLang="zh-TW" dirty="0" lang="en-US" sz="2000">
                <a:solidFill>
                  <a:srgbClr val="FFFFFF"/>
                </a:solidFill>
                <a:uFillTx/>
              </a:rPr>
              <a:t>(2)</a:t>
            </a:r>
            <a:r>
              <a:rPr altLang="zh-CN" dirty="0" lang="en-US" sz="2000">
                <a:solidFill>
                  <a:srgbClr val="FFFFFF"/>
                </a:solidFill>
                <a:uFillTx/>
              </a:rPr>
              <a:t> </a:t>
            </a:r>
            <a:r>
              <a:rPr altLang="en-US" dirty="0" lang="zh-CN" sz="2000">
                <a:solidFill>
                  <a:srgbClr val="FFFFFF"/>
                </a:solidFill>
                <a:uFillTx/>
              </a:rPr>
              <a:t>一切個人和組織都應當</a:t>
            </a:r>
            <a:r>
              <a:rPr altLang="en-US" b="1" dirty="0" lang="zh-CN" sz="2000">
                <a:solidFill>
                  <a:srgbClr val="648719"/>
                </a:solidFill>
                <a:uFillTx/>
              </a:rPr>
              <a:t>尊重國歌</a:t>
            </a:r>
            <a:r>
              <a:rPr altLang="en-US" dirty="0" lang="zh-CN" sz="2000">
                <a:solidFill>
                  <a:srgbClr val="FFFFFF"/>
                </a:solidFill>
                <a:uFillTx/>
              </a:rPr>
              <a:t>，</a:t>
            </a:r>
            <a:r>
              <a:rPr altLang="en-US" b="1" dirty="0" lang="zh-CN" sz="2000">
                <a:solidFill>
                  <a:srgbClr val="648719"/>
                </a:solidFill>
                <a:uFillTx/>
              </a:rPr>
              <a:t>維護國歌的尊嚴</a:t>
            </a:r>
            <a:r>
              <a:rPr altLang="en-US" dirty="0" lang="zh-CN" sz="2000">
                <a:solidFill>
                  <a:srgbClr val="FFFFFF"/>
                </a:solidFill>
                <a:uFillTx/>
              </a:rPr>
              <a:t>，並 在適宜的場合奏唱國歌</a:t>
            </a:r>
            <a:r>
              <a:rPr altLang="zh-CN" dirty="0" lang="en-US" sz="2000">
                <a:solidFill>
                  <a:srgbClr val="FFFFFF"/>
                </a:solidFill>
                <a:uFillTx/>
              </a:rPr>
              <a:t>;</a:t>
            </a:r>
            <a:r>
              <a:rPr altLang="en-US" dirty="0" lang="zh-CN" sz="2000">
                <a:solidFill>
                  <a:srgbClr val="FFFFFF"/>
                </a:solidFill>
                <a:uFillTx/>
              </a:rPr>
              <a:t>及 </a:t>
            </a:r>
            <a:endParaRPr altLang="zh-CN" dirty="0" lang="en-HK" sz="2000">
              <a:solidFill>
                <a:srgbClr val="FFFFFF"/>
              </a:solidFill>
              <a:uFillTx/>
            </a:endParaRPr>
          </a:p>
          <a:p>
            <a:pPr lvl="0">
              <a:buClr>
                <a:srgbClr val="FFFFFF"/>
              </a:buClr>
              <a:buSzPts val="4000"/>
            </a:pPr>
            <a:r>
              <a:rPr altLang="zh-TW" dirty="0" lang="en-US" sz="2000">
                <a:solidFill>
                  <a:srgbClr val="FFFFFF"/>
                </a:solidFill>
                <a:uFillTx/>
              </a:rPr>
              <a:t>(3)</a:t>
            </a:r>
            <a:r>
              <a:rPr altLang="en-US" dirty="0" lang="zh-TW" sz="2000">
                <a:solidFill>
                  <a:srgbClr val="FFFFFF"/>
                </a:solidFill>
                <a:uFillTx/>
              </a:rPr>
              <a:t> </a:t>
            </a:r>
            <a:r>
              <a:rPr altLang="en-US" dirty="0" lang="zh-CN" sz="2000">
                <a:solidFill>
                  <a:srgbClr val="FFFFFF"/>
                </a:solidFill>
                <a:uFillTx/>
              </a:rPr>
              <a:t>現須制定條例維護國歌的尊嚴，規範國歌的奏唱、播放 和使用，</a:t>
            </a:r>
            <a:r>
              <a:rPr altLang="en-US" b="1" dirty="0" lang="zh-CN" sz="2000">
                <a:solidFill>
                  <a:srgbClr val="648719"/>
                </a:solidFill>
                <a:uFillTx/>
              </a:rPr>
              <a:t>增強公民的國家觀念</a:t>
            </a:r>
            <a:r>
              <a:rPr altLang="en-US" dirty="0" lang="zh-CN" sz="2000">
                <a:solidFill>
                  <a:srgbClr val="FFFFFF"/>
                </a:solidFill>
                <a:uFillTx/>
              </a:rPr>
              <a:t>，以及</a:t>
            </a:r>
            <a:r>
              <a:rPr altLang="en-US" b="1" dirty="0" lang="zh-CN" sz="2000">
                <a:solidFill>
                  <a:srgbClr val="648719"/>
                </a:solidFill>
                <a:uFillTx/>
              </a:rPr>
              <a:t>弘揚愛國精神</a:t>
            </a:r>
            <a:endParaRPr b="0" cap="none" dirty="0" i="0" strike="noStrike" sz="2000" u="none">
              <a:solidFill>
                <a:srgbClr val="FFFFFF"/>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5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0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08" name="Google Shape;808;p8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652527" y="629100"/>
            <a:ext cx="3770100" cy="7080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45700" lIns="91425" rIns="91425" spcFirstLastPara="1" tIns="45700" wrap="square">
            <a:noAutofit/>
          </a:bodyPr>
          <a:lstStyle/>
          <a:p>
            <a:pPr lvl="0"/>
            <a:r>
              <a:rPr altLang="zh-CN" b="1" dirty="0" lang="en-US" sz="4000">
                <a:solidFill>
                  <a:srgbClr val="FFFFFF"/>
                </a:solidFill>
                <a:uFillTx/>
              </a:rPr>
              <a:t>《</a:t>
            </a:r>
            <a:r>
              <a:rPr altLang="en-US" b="1" dirty="0" lang="zh-CN" sz="4000">
                <a:solidFill>
                  <a:srgbClr val="FFFFFF"/>
                </a:solidFill>
                <a:uFillTx/>
              </a:rPr>
              <a:t>國歌條例草案</a:t>
            </a:r>
            <a:r>
              <a:rPr altLang="zh-CN" b="1" dirty="0" lang="en-US" sz="4000">
                <a:solidFill>
                  <a:srgbClr val="FFFFFF"/>
                </a:solidFill>
                <a:uFillTx/>
              </a:rPr>
              <a:t>》</a:t>
            </a:r>
            <a:endParaRPr b="1" cap="none" dirty="0" i="0" strike="noStrike" sz="4000" u="none">
              <a:solidFill>
                <a:srgbClr val="FFFFFF"/>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809" name="Google Shape;809;p8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78702" y="1428549"/>
            <a:ext cx="8133180" cy="3785652"/>
          </a:xfrm>
          <a:prstGeom prst="rect">
            <a:avLst/>
          </a:prstGeom>
          <a:noFill/>
          <a:ln>
            <a:noFill/>
          </a:ln>
        </p:spPr>
        <p:txBody xmlns:c="http://schemas.openxmlformats.org/drawingml/2006/chart" xmlns:pic="http://schemas.openxmlformats.org/drawingml/2006/picture" xmlns:dgm="http://schemas.openxmlformats.org/drawingml/2006/diagram">
          <a:bodyPr anchor="t" anchorCtr="0" bIns="45700" lIns="91425" rIns="91425" spcFirstLastPara="1" tIns="45700" wrap="square">
            <a:noAutofit/>
          </a:bodyPr>
          <a:lstStyle/>
          <a:p>
            <a:pPr lvl="0">
              <a:buClr>
                <a:srgbClr val="FFFFFF"/>
              </a:buClr>
              <a:buSzPts val="4000"/>
            </a:pPr>
            <a:r>
              <a:rPr altLang="en-US" dirty="0" lang="zh-CN" sz="2800">
                <a:solidFill>
                  <a:srgbClr val="FFFFFF"/>
                </a:solidFill>
                <a:uFillTx/>
              </a:rPr>
              <a:t>任何人如</a:t>
            </a:r>
            <a:r>
              <a:rPr altLang="en-US" b="1" dirty="0" lang="zh-CN" sz="2800">
                <a:solidFill>
                  <a:srgbClr val="648719"/>
                </a:solidFill>
                <a:uFillTx/>
              </a:rPr>
              <a:t>意圖侮辱國歌</a:t>
            </a:r>
            <a:r>
              <a:rPr altLang="en-US" dirty="0" lang="zh-CN" sz="2800">
                <a:solidFill>
                  <a:srgbClr val="FFFFFF"/>
                </a:solidFill>
                <a:uFillTx/>
              </a:rPr>
              <a:t>，而公開及故意</a:t>
            </a:r>
            <a:r>
              <a:rPr altLang="zh-CN" dirty="0" lang="en-US" sz="2800">
                <a:solidFill>
                  <a:srgbClr val="FFFFFF"/>
                </a:solidFill>
                <a:uFillTx/>
              </a:rPr>
              <a:t>—— </a:t>
            </a:r>
          </a:p>
          <a:p>
            <a:pPr lvl="0">
              <a:buClr>
                <a:srgbClr val="FFFFFF"/>
              </a:buClr>
              <a:buSzPts val="4000"/>
            </a:pPr>
            <a:r>
              <a:rPr altLang="zh-TW" dirty="0" lang="en-US" sz="2800">
                <a:solidFill>
                  <a:srgbClr val="FFFFFF"/>
                </a:solidFill>
                <a:uFillTx/>
              </a:rPr>
              <a:t>(a)</a:t>
            </a:r>
            <a:r>
              <a:rPr altLang="en-US" dirty="0" lang="zh-TW" sz="2800">
                <a:solidFill>
                  <a:srgbClr val="FFFFFF"/>
                </a:solidFill>
                <a:uFillTx/>
              </a:rPr>
              <a:t> </a:t>
            </a:r>
            <a:r>
              <a:rPr altLang="en-US" dirty="0" lang="zh-CN" sz="2800">
                <a:solidFill>
                  <a:srgbClr val="FFFFFF"/>
                </a:solidFill>
                <a:uFillTx/>
              </a:rPr>
              <a:t>篡改國歌歌詞或國歌曲譜；或 </a:t>
            </a:r>
            <a:endParaRPr altLang="zh-CN" dirty="0" lang="en-HK" sz="2800">
              <a:solidFill>
                <a:srgbClr val="FFFFFF"/>
              </a:solidFill>
              <a:uFillTx/>
            </a:endParaRPr>
          </a:p>
          <a:p>
            <a:pPr lvl="0">
              <a:buClr>
                <a:srgbClr val="FFFFFF"/>
              </a:buClr>
              <a:buSzPts val="4000"/>
            </a:pPr>
            <a:r>
              <a:rPr altLang="zh-CN" dirty="0" lang="en-US" sz="2800">
                <a:solidFill>
                  <a:srgbClr val="FFFFFF"/>
                </a:solidFill>
                <a:uFillTx/>
              </a:rPr>
              <a:t>(</a:t>
            </a:r>
            <a:r>
              <a:rPr dirty="0" lang="en-GB" sz="2800">
                <a:solidFill>
                  <a:srgbClr val="FFFFFF"/>
                </a:solidFill>
                <a:uFillTx/>
              </a:rPr>
              <a:t>b) </a:t>
            </a:r>
            <a:r>
              <a:rPr altLang="en-US" dirty="0" lang="zh-CN" sz="2800">
                <a:solidFill>
                  <a:srgbClr val="FFFFFF"/>
                </a:solidFill>
                <a:uFillTx/>
              </a:rPr>
              <a:t>以</a:t>
            </a:r>
            <a:r>
              <a:rPr altLang="en-US" b="1" dirty="0" lang="zh-CN" sz="2800">
                <a:solidFill>
                  <a:srgbClr val="648719"/>
                </a:solidFill>
                <a:uFillTx/>
              </a:rPr>
              <a:t>歪曲或貶損</a:t>
            </a:r>
            <a:r>
              <a:rPr altLang="en-US" dirty="0" lang="zh-CN" sz="2800">
                <a:solidFill>
                  <a:srgbClr val="FFFFFF"/>
                </a:solidFill>
                <a:uFillTx/>
              </a:rPr>
              <a:t>的方式奏唱國歌， 即屬犯罪。</a:t>
            </a:r>
            <a:endParaRPr altLang="zh-CN" dirty="0" lang="en-HK" sz="2800">
              <a:solidFill>
                <a:srgbClr val="FFFFFF"/>
              </a:solidFill>
              <a:uFillTx/>
            </a:endParaRPr>
          </a:p>
          <a:p>
            <a:pPr lvl="0">
              <a:buClr>
                <a:srgbClr val="FFFFFF"/>
              </a:buClr>
              <a:buSzPts val="4000"/>
            </a:pPr>
            <a:r>
              <a:rPr altLang="en-US" dirty="0" lang="zh-CN" sz="2800">
                <a:solidFill>
                  <a:srgbClr val="FFFFFF"/>
                </a:solidFill>
                <a:uFillTx/>
              </a:rPr>
              <a:t>一經定罪，可處第 </a:t>
            </a:r>
            <a:r>
              <a:rPr altLang="zh-CN" dirty="0" lang="en-US" sz="2800">
                <a:solidFill>
                  <a:srgbClr val="FFFFFF"/>
                </a:solidFill>
                <a:uFillTx/>
              </a:rPr>
              <a:t>5 </a:t>
            </a:r>
            <a:r>
              <a:rPr altLang="en-US" dirty="0" lang="zh-CN" sz="2800">
                <a:solidFill>
                  <a:srgbClr val="FFFFFF"/>
                </a:solidFill>
                <a:uFillTx/>
              </a:rPr>
              <a:t>級罰款（港幣</a:t>
            </a:r>
            <a:r>
              <a:rPr altLang="zh-CN" dirty="0" lang="en-US" sz="2800">
                <a:solidFill>
                  <a:srgbClr val="FFFFFF"/>
                </a:solidFill>
                <a:uFillTx/>
              </a:rPr>
              <a:t>50,000</a:t>
            </a:r>
            <a:r>
              <a:rPr altLang="en-US" dirty="0" lang="zh-CN" sz="2800">
                <a:solidFill>
                  <a:srgbClr val="FFFFFF"/>
                </a:solidFill>
                <a:uFillTx/>
              </a:rPr>
              <a:t>元）及監禁 </a:t>
            </a:r>
            <a:r>
              <a:rPr altLang="zh-CN" dirty="0" lang="en-US" sz="2800">
                <a:solidFill>
                  <a:srgbClr val="FFFFFF"/>
                </a:solidFill>
                <a:uFillTx/>
              </a:rPr>
              <a:t>3 </a:t>
            </a:r>
            <a:r>
              <a:rPr altLang="en-US" dirty="0" lang="zh-CN" sz="2800">
                <a:solidFill>
                  <a:srgbClr val="FFFFFF"/>
                </a:solidFill>
                <a:uFillTx/>
              </a:rPr>
              <a:t>年。</a:t>
            </a:r>
            <a:endParaRPr b="0" cap="none" dirty="0" i="0" strike="noStrike" sz="2800" u="none">
              <a:solidFill>
                <a:srgbClr val="FFFFFF"/>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5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5050"/>
            </a:gs>
            <a:gs pos="55000">
              <a:srgbClr val="FFA41C"/>
            </a:gs>
            <a:gs pos="82000">
              <a:srgbClr val="FFD300"/>
            </a:gs>
            <a:gs pos="100000">
              <a:srgbClr val="FFFF99"/>
            </a:gs>
          </a:gsLst>
          <a:lin ang="5400700" scaled="0"/>
        </a:gradFill>
        <a:effectLst/>
      </p:bgPr>
    </p:bg>
    <p:spTree>
      <p:nvGrpSpPr>
        <p:cNvPr xmlns:c="http://schemas.openxmlformats.org/drawingml/2006/chart" xmlns:pic="http://schemas.openxmlformats.org/drawingml/2006/picture" xmlns:dgm="http://schemas.openxmlformats.org/drawingml/2006/diagram" id="1" name="Shape 80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01" name="Google Shape;801;p86"/>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1232400" y="863625"/>
            <a:ext cx="6763800" cy="31323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現在</a:t>
            </a:r>
            <a:endParaRPr b="1" cap="none" i="0" strike="noStrike" sz="4800" u="none">
              <a:solidFill>
                <a:srgbClr val="FFFFFF"/>
              </a:solidFill>
              <a:uFillTx/>
              <a:latin typeface="Fira Sans"/>
              <a:ea typeface="Fira Sans"/>
              <a:cs typeface="Fira Sans"/>
              <a:sym typeface="Fira Sans"/>
            </a:endParaRPr>
          </a:p>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請用5分鐘的時間</a:t>
            </a:r>
            <a:endParaRPr b="1" cap="none" i="0" strike="noStrike" sz="4800" u="none">
              <a:solidFill>
                <a:srgbClr val="FFFFFF"/>
              </a:solidFill>
              <a:uFillTx/>
              <a:latin typeface="Fira Sans"/>
              <a:ea typeface="Fira Sans"/>
              <a:cs typeface="Fira Sans"/>
              <a:sym typeface="Fira Sans"/>
            </a:endParaRPr>
          </a:p>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閲讀和討論工作紙上的題目</a:t>
            </a:r>
            <a:endParaRPr b="1" cap="none" i="0" strike="noStrike" sz="4800" u="none">
              <a:solidFill>
                <a:srgbClr val="FFFFFF"/>
              </a:solidFill>
              <a:uFillTx/>
              <a:latin typeface="Fira Sans"/>
              <a:ea typeface="Fira Sans"/>
              <a:cs typeface="Fira Sans"/>
              <a:sym typeface="Fira Sans"/>
            </a:endParaRPr>
          </a:p>
        </p:txBody>
      </p:sp>
      <p:pic>
        <p:nvPicPr>
          <p:cNvPr xmlns:c="http://schemas.openxmlformats.org/drawingml/2006/chart" xmlns:pic="http://schemas.openxmlformats.org/drawingml/2006/picture" xmlns:dgm="http://schemas.openxmlformats.org/drawingml/2006/diagram" id="802" name="Google Shape;802;p8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rot="-1061332">
            <a:off x="177202" y="468844"/>
            <a:ext cx="1419898" cy="1799863"/>
          </a:xfrm>
          <a:prstGeom prst="rect">
            <a:avLst/>
          </a:prstGeom>
          <a:noFill/>
          <a:ln>
            <a:noFill/>
          </a:ln>
        </p:spPr>
      </p:pic>
      <p:pic>
        <p:nvPicPr>
          <p:cNvPr xmlns:c="http://schemas.openxmlformats.org/drawingml/2006/chart" xmlns:pic="http://schemas.openxmlformats.org/drawingml/2006/picture" xmlns:dgm="http://schemas.openxmlformats.org/drawingml/2006/diagram" id="803" name="Google Shape;803;p8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4"/>
          <a:srcRect b="16448" l="23488" r="24862" t="16024"/>
          <a:stretch/>
        </p:blipFill>
        <p:spPr xmlns:c="http://schemas.openxmlformats.org/drawingml/2006/chart" xmlns:pic="http://schemas.openxmlformats.org/drawingml/2006/picture" xmlns:dgm="http://schemas.openxmlformats.org/drawingml/2006/diagram">
          <a:xfrm>
            <a:off x="6553675" y="3064950"/>
            <a:ext cx="2254301" cy="2078551"/>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5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0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08" name="Google Shape;808;p8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652527" y="629100"/>
            <a:ext cx="3770100" cy="7080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45700" lIns="91425" rIns="91425" spcFirstLastPara="1" tIns="45700" wrap="square">
            <a:noAutofit/>
          </a:bodyPr>
          <a:lstStyle/>
          <a:p>
            <a:pPr algn="l" indent="0" lvl="0" marL="0" marR="0" rtl="0">
              <a:lnSpc>
                <a:spcPct val="100000"/>
              </a:lnSpc>
              <a:spcBef>
                <a:spcPts val="0"/>
              </a:spcBef>
              <a:spcAft>
                <a:spcPts val="0"/>
              </a:spcAft>
              <a:buNone/>
            </a:pPr>
            <a:r>
              <a:rPr b="1" cap="none" i="0" lang="en-GB" strike="noStrike" sz="4000" u="none">
                <a:solidFill>
                  <a:srgbClr val="FFFFFF"/>
                </a:solidFill>
                <a:uFillTx/>
                <a:latin typeface="Arial"/>
                <a:ea typeface="Arial"/>
                <a:cs typeface="Arial"/>
                <a:sym typeface="Arial"/>
              </a:rPr>
              <a:t>辯論的問題</a:t>
            </a:r>
            <a:endParaRPr b="1" cap="none" i="0" strike="noStrike" sz="4000" u="none">
              <a:solidFill>
                <a:srgbClr val="FFFFFF"/>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809" name="Google Shape;809;p8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70953" y="1337100"/>
            <a:ext cx="8133180" cy="3785652"/>
          </a:xfrm>
          <a:prstGeom prst="rect">
            <a:avLst/>
          </a:prstGeom>
          <a:noFill/>
          <a:ln>
            <a:noFill/>
          </a:ln>
        </p:spPr>
        <p:txBody xmlns:c="http://schemas.openxmlformats.org/drawingml/2006/chart" xmlns:pic="http://schemas.openxmlformats.org/drawingml/2006/picture" xmlns:dgm="http://schemas.openxmlformats.org/drawingml/2006/diagram">
          <a:bodyPr anchor="t" anchorCtr="0" bIns="45700" lIns="91425" rIns="91425" spcFirstLastPara="1" tIns="45700" wrap="square">
            <a:noAutofit/>
          </a:bodyPr>
          <a:lstStyle/>
          <a:p>
            <a:pPr indent="-342900" marL="342900">
              <a:buClr>
                <a:srgbClr val="FFFFFF"/>
              </a:buClr>
              <a:buSzPts val="4000"/>
              <a:buFont typeface="Arial"/>
              <a:buAutoNum type="arabicPeriod"/>
            </a:pPr>
            <a:r>
              <a:rPr altLang="en-US" dirty="0" lang="zh-CN" sz="3600">
                <a:solidFill>
                  <a:srgbClr val="FFFFFF"/>
                </a:solidFill>
                <a:uFillTx/>
              </a:rPr>
              <a:t>草案的原因是否合理？</a:t>
            </a:r>
            <a:endParaRPr b="0" cap="none" dirty="0" i="0" lang="en-GB" strike="noStrike" sz="3600" u="none">
              <a:solidFill>
                <a:srgbClr val="FFFFFF"/>
              </a:solidFill>
              <a:uFillTx/>
              <a:latin typeface="Arial"/>
              <a:ea typeface="Arial"/>
              <a:cs typeface="Arial"/>
              <a:sym typeface="Arial"/>
            </a:endParaRPr>
          </a:p>
          <a:p>
            <a:pPr algn="l" indent="-342900" lvl="0" marL="342900" marR="0" rtl="0">
              <a:lnSpc>
                <a:spcPct val="100000"/>
              </a:lnSpc>
              <a:spcBef>
                <a:spcPts val="0"/>
              </a:spcBef>
              <a:spcAft>
                <a:spcPts val="0"/>
              </a:spcAft>
              <a:buClr>
                <a:srgbClr val="FFFFFF"/>
              </a:buClr>
              <a:buSzPts val="4000"/>
              <a:buFont typeface="Arial"/>
              <a:buAutoNum type="arabicPeriod"/>
            </a:pPr>
            <a:r>
              <a:rPr b="0" cap="none" dirty="0" err="1" i="0" lang="en-GB" strike="noStrike" sz="3600" u="none">
                <a:solidFill>
                  <a:srgbClr val="FFFFFF"/>
                </a:solidFill>
                <a:uFillTx/>
                <a:latin typeface="Arial"/>
                <a:ea typeface="Arial"/>
                <a:cs typeface="Arial"/>
                <a:sym typeface="Arial"/>
              </a:rPr>
              <a:t>草案的用詞是否</a:t>
            </a:r>
            <a:r>
              <a:rPr b="0" cap="none" dirty="0" err="1" i="0" lang="en-GB" strike="noStrike" sz="3600" u="none">
                <a:solidFill>
                  <a:srgbClr val="274E13"/>
                </a:solidFill>
                <a:uFillTx/>
                <a:latin typeface="Arial"/>
                <a:ea typeface="Arial"/>
                <a:cs typeface="Arial"/>
                <a:sym typeface="Arial"/>
              </a:rPr>
              <a:t>清楚</a:t>
            </a:r>
            <a:r>
              <a:rPr b="0" cap="none" dirty="0" i="0" lang="en-GB" strike="noStrike" sz="3600" u="none">
                <a:solidFill>
                  <a:srgbClr val="FFFFFF"/>
                </a:solidFill>
                <a:uFillTx/>
                <a:latin typeface="Arial"/>
                <a:ea typeface="Arial"/>
                <a:cs typeface="Arial"/>
                <a:sym typeface="Arial"/>
              </a:rPr>
              <a:t>，</a:t>
            </a:r>
            <a:br>
              <a:rPr b="0" cap="none" dirty="0" i="0" lang="en-GB" strike="noStrike" sz="3600" u="none">
                <a:solidFill>
                  <a:srgbClr val="FFFFFF"/>
                </a:solidFill>
                <a:uFillTx/>
                <a:latin typeface="Arial"/>
                <a:ea typeface="Arial"/>
                <a:cs typeface="Arial"/>
                <a:sym typeface="Arial"/>
              </a:rPr>
            </a:br>
            <a:r>
              <a:rPr b="0" cap="none" dirty="0" err="1" i="0" lang="en-GB" strike="noStrike" sz="3600" u="none">
                <a:solidFill>
                  <a:srgbClr val="FFFFFF"/>
                </a:solidFill>
                <a:uFillTx/>
                <a:latin typeface="Arial"/>
                <a:ea typeface="Arial"/>
                <a:cs typeface="Arial"/>
                <a:sym typeface="Arial"/>
              </a:rPr>
              <a:t>符合</a:t>
            </a:r>
            <a:r>
              <a:rPr b="0" cap="none" dirty="0" err="1" i="0" lang="en-GB" strike="noStrike" sz="3600" u="none">
                <a:solidFill>
                  <a:srgbClr val="274E13"/>
                </a:solidFill>
                <a:uFillTx/>
                <a:latin typeface="Arial"/>
                <a:ea typeface="Arial"/>
                <a:cs typeface="Arial"/>
                <a:sym typeface="Arial"/>
              </a:rPr>
              <a:t>法律的條件</a:t>
            </a:r>
            <a:r>
              <a:rPr b="0" cap="none" dirty="0" i="0" lang="en-GB" strike="noStrike" sz="3600" u="none">
                <a:solidFill>
                  <a:srgbClr val="FFFFFF"/>
                </a:solidFill>
                <a:uFillTx/>
                <a:latin typeface="Arial"/>
                <a:ea typeface="Arial"/>
                <a:cs typeface="Arial"/>
                <a:sym typeface="Arial"/>
              </a:rPr>
              <a:t>？</a:t>
            </a:r>
          </a:p>
          <a:p>
            <a:pPr algn="l" indent="-342900" lvl="0" marL="342900" marR="0" rtl="0">
              <a:lnSpc>
                <a:spcPct val="100000"/>
              </a:lnSpc>
              <a:spcBef>
                <a:spcPts val="0"/>
              </a:spcBef>
              <a:spcAft>
                <a:spcPts val="0"/>
              </a:spcAft>
              <a:buClr>
                <a:srgbClr val="FFFFFF"/>
              </a:buClr>
              <a:buSzPts val="4000"/>
              <a:buFont typeface="Arial"/>
              <a:buAutoNum type="arabicPeriod"/>
            </a:pPr>
            <a:r>
              <a:rPr b="0" cap="none" dirty="0" err="1" i="0" lang="en-GB" strike="noStrike" sz="3600" u="none">
                <a:solidFill>
                  <a:srgbClr val="FFFFFF"/>
                </a:solidFill>
                <a:uFillTx/>
                <a:latin typeface="Arial"/>
                <a:ea typeface="Arial"/>
                <a:cs typeface="Arial"/>
                <a:sym typeface="Arial"/>
              </a:rPr>
              <a:t>草案的</a:t>
            </a:r>
            <a:r>
              <a:rPr b="0" cap="none" dirty="0" err="1" i="0" lang="en-GB" strike="noStrike" sz="3600" u="none">
                <a:solidFill>
                  <a:srgbClr val="274E13"/>
                </a:solidFill>
                <a:uFillTx/>
                <a:latin typeface="Arial"/>
                <a:ea typeface="Arial"/>
                <a:cs typeface="Arial"/>
                <a:sym typeface="Arial"/>
              </a:rPr>
              <a:t>目的</a:t>
            </a:r>
            <a:r>
              <a:rPr b="0" cap="none" dirty="0" err="1" i="0" lang="en-GB" strike="noStrike" sz="3600" u="none">
                <a:solidFill>
                  <a:srgbClr val="FFFFFF"/>
                </a:solidFill>
                <a:uFillTx/>
                <a:latin typeface="Arial"/>
                <a:ea typeface="Arial"/>
                <a:cs typeface="Arial"/>
                <a:sym typeface="Arial"/>
              </a:rPr>
              <a:t>是否符合法治</a:t>
            </a:r>
            <a:r>
              <a:rPr b="0" cap="none" dirty="0" i="0" lang="en-GB" strike="noStrike" sz="3600" u="none">
                <a:solidFill>
                  <a:srgbClr val="FFFFFF"/>
                </a:solidFill>
                <a:uFillTx/>
                <a:latin typeface="Arial"/>
                <a:ea typeface="Arial"/>
                <a:cs typeface="Arial"/>
                <a:sym typeface="Arial"/>
              </a:rPr>
              <a:t>？</a:t>
            </a:r>
            <a:endParaRPr b="0" cap="none" dirty="0" i="0" strike="noStrike" sz="3600" u="none">
              <a:solidFill>
                <a:srgbClr val="FFFFFF"/>
              </a:solidFill>
              <a:uFillTx/>
              <a:latin typeface="Arial"/>
              <a:ea typeface="Arial"/>
              <a:cs typeface="Arial"/>
              <a:sym typeface="Arial"/>
            </a:endParaRPr>
          </a:p>
          <a:p>
            <a:pPr algn="l" indent="-342900" lvl="0" marL="342900" marR="0" rtl="0">
              <a:lnSpc>
                <a:spcPct val="100000"/>
              </a:lnSpc>
              <a:spcBef>
                <a:spcPts val="0"/>
              </a:spcBef>
              <a:spcAft>
                <a:spcPts val="0"/>
              </a:spcAft>
              <a:buClr>
                <a:srgbClr val="FFFFFF"/>
              </a:buClr>
              <a:buSzPts val="4000"/>
              <a:buFont typeface="Arial"/>
              <a:buAutoNum type="arabicPeriod"/>
            </a:pPr>
            <a:r>
              <a:rPr b="0" cap="none" dirty="0" err="1" i="0" lang="en-GB" strike="noStrike" sz="3600" u="none">
                <a:solidFill>
                  <a:srgbClr val="FFFFFF"/>
                </a:solidFill>
                <a:uFillTx/>
                <a:latin typeface="Arial"/>
                <a:ea typeface="Arial"/>
                <a:cs typeface="Arial"/>
                <a:sym typeface="Arial"/>
              </a:rPr>
              <a:t>是否應該受</a:t>
            </a:r>
            <a:r>
              <a:rPr b="0" cap="none" dirty="0" err="1" i="0" lang="en-GB" strike="noStrike" sz="3600" u="none">
                <a:solidFill>
                  <a:srgbClr val="274E13"/>
                </a:solidFill>
                <a:uFillTx/>
                <a:latin typeface="Arial"/>
                <a:ea typeface="Arial"/>
                <a:cs typeface="Arial"/>
                <a:sym typeface="Arial"/>
              </a:rPr>
              <a:t>刑罰</a:t>
            </a:r>
            <a:r>
              <a:rPr b="0" cap="none" dirty="0" i="0" lang="en-GB" strike="noStrike" sz="3600" u="none">
                <a:solidFill>
                  <a:srgbClr val="FFFFFF"/>
                </a:solidFill>
                <a:uFillTx/>
                <a:latin typeface="Arial"/>
                <a:ea typeface="Arial"/>
                <a:cs typeface="Arial"/>
                <a:sym typeface="Arial"/>
              </a:rPr>
              <a:t>？</a:t>
            </a:r>
            <a:endParaRPr b="0" cap="none" dirty="0" i="0" strike="noStrike" sz="3600" u="none">
              <a:solidFill>
                <a:srgbClr val="FFFFFF"/>
              </a:solidFill>
              <a:uFillTx/>
              <a:latin typeface="Arial"/>
              <a:ea typeface="Arial"/>
              <a:cs typeface="Arial"/>
              <a:sym typeface="Arial"/>
            </a:endParaRPr>
          </a:p>
          <a:p>
            <a:pPr algn="l" indent="-88900" lvl="0" marL="342900" marR="0" rtl="0">
              <a:lnSpc>
                <a:spcPct val="100000"/>
              </a:lnSpc>
              <a:spcBef>
                <a:spcPts val="0"/>
              </a:spcBef>
              <a:spcAft>
                <a:spcPts val="0"/>
              </a:spcAft>
              <a:buClr>
                <a:srgbClr val="000000"/>
              </a:buClr>
              <a:buSzPts val="4000"/>
              <a:buFont typeface="Arial"/>
              <a:buNone/>
            </a:pPr>
            <a:endParaRPr b="0" cap="none" dirty="0" i="0" strike="noStrike" sz="4000" u="none">
              <a:solidFill>
                <a:srgbClr val="000000"/>
              </a:solidFill>
              <a:uFillTx/>
              <a:latin typeface="Arial"/>
              <a:ea typeface="Arial"/>
              <a:cs typeface="Arial"/>
              <a:sym typeface="Arial"/>
            </a:endParaRPr>
          </a:p>
          <a:p>
            <a:pPr algn="l" indent="-88900" lvl="0" marL="342900" marR="0" rtl="0">
              <a:lnSpc>
                <a:spcPct val="100000"/>
              </a:lnSpc>
              <a:spcBef>
                <a:spcPts val="0"/>
              </a:spcBef>
              <a:spcAft>
                <a:spcPts val="0"/>
              </a:spcAft>
              <a:buClr>
                <a:srgbClr val="000000"/>
              </a:buClr>
              <a:buSzPts val="4000"/>
              <a:buFont typeface="Arial"/>
              <a:buNone/>
            </a:pPr>
            <a:endParaRPr b="0" cap="none" dirty="0" i="0" strike="noStrike" sz="4000" u="none">
              <a:solidFill>
                <a:srgbClr val="000000"/>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5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1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14" name="Google Shape;814;p88"/>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706125" y="3381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15000"/>
              </a:lnSpc>
              <a:spcBef>
                <a:spcPts val="0"/>
              </a:spcBef>
              <a:spcAft>
                <a:spcPts val="0"/>
              </a:spcAft>
              <a:buClr>
                <a:srgbClr val="FFFFFF"/>
              </a:buClr>
              <a:buSzPts val="1800"/>
              <a:buFont typeface="Fira Sans"/>
              <a:buNone/>
            </a:pPr>
            <a:r>
              <a:rPr b="1" cap="none" i="0" lang="en-GB" strike="noStrike" sz="4800" u="none">
                <a:solidFill>
                  <a:srgbClr val="FFFFFF"/>
                </a:solidFill>
                <a:uFillTx/>
                <a:latin typeface="Fira Sans"/>
                <a:ea typeface="Fira Sans"/>
                <a:cs typeface="Fira Sans"/>
                <a:sym typeface="Fira Sans"/>
              </a:rPr>
              <a:t>請發言! </a:t>
            </a:r>
            <a:endParaRPr b="1" cap="none" i="0" strike="noStrike" sz="4800" u="none">
              <a:solidFill>
                <a:srgbClr val="FFFFFF"/>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815" name="Google Shape;815;p88"/>
          <p:cNvSpPr xmlns:c="http://schemas.openxmlformats.org/drawingml/2006/chart" xmlns:pic="http://schemas.openxmlformats.org/drawingml/2006/picture" xmlns:dgm="http://schemas.openxmlformats.org/drawingml/2006/diagram" txBox="1">
            <a:spLocks noGrp="1"/>
          </p:cNvSpPr>
          <p:nvPr>
            <p:ph idx="4294967295" type="body"/>
          </p:nvPr>
        </p:nvSpPr>
        <p:spPr xmlns:c="http://schemas.openxmlformats.org/drawingml/2006/chart" xmlns:pic="http://schemas.openxmlformats.org/drawingml/2006/picture" xmlns:dgm="http://schemas.openxmlformats.org/drawingml/2006/diagram">
          <a:xfrm>
            <a:off x="772800" y="1095925"/>
            <a:ext cx="7446000" cy="42144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38000"/>
              </a:lnSpc>
              <a:spcBef>
                <a:spcPts val="0"/>
              </a:spcBef>
              <a:spcAft>
                <a:spcPts val="0"/>
              </a:spcAft>
              <a:buClr>
                <a:srgbClr val="B1E1F5"/>
              </a:buClr>
              <a:buSzPts val="2200"/>
              <a:buFont typeface="Fira Sans Light"/>
              <a:buNone/>
            </a:pPr>
            <a:r>
              <a:rPr b="1" cap="none" i="0" lang="en-GB" strike="noStrike" sz="2000" u="none">
                <a:solidFill>
                  <a:srgbClr val="FF0000"/>
                </a:solidFill>
                <a:uFillTx/>
                <a:latin typeface="Fira Sans"/>
                <a:ea typeface="Fira Sans"/>
                <a:cs typeface="Fira Sans"/>
                <a:sym typeface="Fira Sans"/>
              </a:rPr>
              <a:t/>
            </a:r>
            <a:br>
              <a:rPr b="1" cap="none" i="0" lang="en-GB" strike="noStrike" sz="2000" u="none">
                <a:solidFill>
                  <a:srgbClr val="FF0000"/>
                </a:solidFill>
                <a:uFillTx/>
                <a:latin typeface="Fira Sans"/>
                <a:ea typeface="Fira Sans"/>
                <a:cs typeface="Fira Sans"/>
                <a:sym typeface="Fira Sans"/>
              </a:rPr>
            </a:br>
            <a:endParaRPr b="1" cap="none" i="0" strike="noStrike" sz="2000" u="none">
              <a:solidFill>
                <a:srgbClr val="FF0000"/>
              </a:solidFill>
              <a:uFillTx/>
              <a:latin typeface="Fira Sans"/>
              <a:ea typeface="Fira Sans"/>
              <a:cs typeface="Fira Sans"/>
              <a:sym typeface="Fira Sans"/>
            </a:endParaRPr>
          </a:p>
          <a:p>
            <a:pPr algn="l" indent="1295400" lvl="0" marL="0" marR="0" rtl="0">
              <a:lnSpc>
                <a:spcPct val="115000"/>
              </a:lnSpc>
              <a:spcBef>
                <a:spcPts val="0"/>
              </a:spcBef>
              <a:spcAft>
                <a:spcPts val="0"/>
              </a:spcAft>
              <a:buClr>
                <a:schemeClr val="dk1"/>
              </a:buClr>
              <a:buSzPts val="1100"/>
              <a:buFont typeface="Arial"/>
              <a:buNone/>
            </a:pPr>
            <a:endParaRPr b="0" cap="none" i="0" strike="noStrike" sz="2000" u="none">
              <a:solidFill>
                <a:srgbClr val="607896"/>
              </a:solidFill>
              <a:uFillTx/>
              <a:latin typeface="Arial"/>
              <a:ea typeface="Arial"/>
              <a:cs typeface="Arial"/>
              <a:sym typeface="Arial"/>
            </a:endParaRPr>
          </a:p>
          <a:p>
            <a:pPr algn="l" indent="0" lvl="0" marL="0" marR="0" rtl="0">
              <a:lnSpc>
                <a:spcPct val="100000"/>
              </a:lnSpc>
              <a:spcBef>
                <a:spcPts val="600"/>
              </a:spcBef>
              <a:spcAft>
                <a:spcPts val="0"/>
              </a:spcAft>
              <a:buClr>
                <a:srgbClr val="B1E1F5"/>
              </a:buClr>
              <a:buSzPts val="2200"/>
              <a:buFont typeface="Fira Sans Light"/>
              <a:buNone/>
            </a:pPr>
            <a:endParaRPr b="0" cap="none" i="0" strike="noStrike" sz="2200" u="none">
              <a:solidFill>
                <a:srgbClr val="FFFFFF"/>
              </a:solidFill>
              <a:uFillTx/>
              <a:latin typeface="Fira Sans Light"/>
              <a:ea typeface="Fira Sans Light"/>
              <a:cs typeface="Fira Sans Light"/>
              <a:sym typeface="Fira Sans Light"/>
            </a:endParaRPr>
          </a:p>
        </p:txBody>
      </p:sp>
      <p:pic>
        <p:nvPicPr>
          <p:cNvPr xmlns:c="http://schemas.openxmlformats.org/drawingml/2006/chart" xmlns:pic="http://schemas.openxmlformats.org/drawingml/2006/picture" xmlns:dgm="http://schemas.openxmlformats.org/drawingml/2006/diagram" id="816" name="Google Shape;816;p88"/>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2228678" y="957525"/>
            <a:ext cx="4875701" cy="344345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5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2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821" name="Google Shape;821;p89"/>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2014550" y="152400"/>
            <a:ext cx="5114905" cy="483870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5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2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826" name="Google Shape;826;p90"/>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2152650" y="152400"/>
            <a:ext cx="4838701" cy="4838701"/>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5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5050"/>
            </a:gs>
            <a:gs pos="55000">
              <a:srgbClr val="FFA41C"/>
            </a:gs>
            <a:gs pos="82000">
              <a:srgbClr val="FFD300"/>
            </a:gs>
            <a:gs pos="100000">
              <a:srgbClr val="FFFF99"/>
            </a:gs>
          </a:gsLst>
          <a:lin ang="5400700" scaled="0"/>
        </a:gradFill>
        <a:effectLst/>
      </p:bgPr>
    </p:bg>
    <p:spTree>
      <p:nvGrpSpPr>
        <p:cNvPr xmlns:c="http://schemas.openxmlformats.org/drawingml/2006/chart" xmlns:pic="http://schemas.openxmlformats.org/drawingml/2006/picture" xmlns:dgm="http://schemas.openxmlformats.org/drawingml/2006/diagram" id="1" name="Shape 83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31" name="Google Shape;831;p91"/>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1296800" y="0"/>
            <a:ext cx="6550500" cy="43791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4800"/>
              <a:buFont typeface="Fira Sans"/>
              <a:buNone/>
            </a:pPr>
            <a:r>
              <a:rPr b="1" cap="none" i="0" lang="en-GB" strike="noStrike" sz="4800" u="none">
                <a:solidFill>
                  <a:srgbClr val="FFFFFF"/>
                </a:solidFill>
                <a:uFillTx/>
                <a:latin typeface="Fira Sans"/>
                <a:ea typeface="Fira Sans"/>
                <a:cs typeface="Fira Sans"/>
                <a:sym typeface="Fira Sans"/>
              </a:rPr>
              <a:t>你有幾多分？</a:t>
            </a:r>
            <a:endParaRPr b="1" cap="none" i="0" strike="noStrike" sz="4800" u="none">
              <a:solidFill>
                <a:srgbClr val="FFFFFF"/>
              </a:solidFill>
              <a:uFillTx/>
              <a:latin typeface="Fira Sans"/>
              <a:ea typeface="Fira Sans"/>
              <a:cs typeface="Fira Sans"/>
              <a:sym typeface="Fira Sans"/>
            </a:endParaRPr>
          </a:p>
        </p:txBody>
      </p:sp>
      <p:pic>
        <p:nvPicPr>
          <p:cNvPr xmlns:c="http://schemas.openxmlformats.org/drawingml/2006/chart" xmlns:pic="http://schemas.openxmlformats.org/drawingml/2006/picture" xmlns:dgm="http://schemas.openxmlformats.org/drawingml/2006/diagram" id="832" name="Google Shape;832;p91"/>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4993500" y="896550"/>
            <a:ext cx="4379099" cy="4379099"/>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5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6699FF"/>
            </a:gs>
            <a:gs pos="68800">
              <a:srgbClr val="FFCCCC"/>
            </a:gs>
            <a:gs pos="100000">
              <a:srgbClr val="FFFFCC"/>
            </a:gs>
          </a:gsLst>
          <a:lin ang="5400700" scaled="0"/>
        </a:gradFill>
        <a:effectLst/>
      </p:bgPr>
    </p:bg>
    <p:spTree>
      <p:nvGrpSpPr>
        <p:cNvPr xmlns:c="http://schemas.openxmlformats.org/drawingml/2006/chart" xmlns:pic="http://schemas.openxmlformats.org/drawingml/2006/picture" xmlns:dgm="http://schemas.openxmlformats.org/drawingml/2006/diagram" id="1" name="Shape 83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37" name="Google Shape;837;p92"/>
          <p:cNvSpPr xmlns:c="http://schemas.openxmlformats.org/drawingml/2006/chart" xmlns:pic="http://schemas.openxmlformats.org/drawingml/2006/picture" xmlns:dgm="http://schemas.openxmlformats.org/drawingml/2006/diagram" txBox="1">
            <a:spLocks noGrp="1"/>
          </p:cNvSpPr>
          <p:nvPr>
            <p:ph idx="4294967295" type="ctrTitle"/>
          </p:nvPr>
        </p:nvSpPr>
        <p:spPr xmlns:c="http://schemas.openxmlformats.org/drawingml/2006/chart" xmlns:pic="http://schemas.openxmlformats.org/drawingml/2006/picture" xmlns:dgm="http://schemas.openxmlformats.org/drawingml/2006/diagram">
          <a:xfrm>
            <a:off x="1296800" y="0"/>
            <a:ext cx="6550500" cy="43791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000" u="none">
                <a:solidFill>
                  <a:srgbClr val="FFFFFF"/>
                </a:solidFill>
                <a:uFillTx/>
                <a:latin typeface="Fira Sans"/>
                <a:ea typeface="Fira Sans"/>
                <a:cs typeface="Fira Sans"/>
                <a:sym typeface="Fira Sans"/>
              </a:rPr>
              <a:t>你當選了嗎?</a:t>
            </a:r>
            <a:endParaRPr b="1" cap="none" i="0" strike="noStrike" sz="3000" u="none">
              <a:solidFill>
                <a:srgbClr val="FFFFFF"/>
              </a:solidFill>
              <a:uFillTx/>
              <a:latin typeface="Fira Sans"/>
              <a:ea typeface="Fira Sans"/>
              <a:cs typeface="Fira Sans"/>
              <a:sym typeface="Fira Sans"/>
            </a:endParaRPr>
          </a:p>
        </p:txBody>
      </p:sp>
      <p:pic>
        <p:nvPicPr>
          <p:cNvPr xmlns:c="http://schemas.openxmlformats.org/drawingml/2006/chart" xmlns:pic="http://schemas.openxmlformats.org/drawingml/2006/picture" xmlns:dgm="http://schemas.openxmlformats.org/drawingml/2006/diagram" id="838" name="Google Shape;838;p92"/>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alphaModFix amt="12000"/>
          </a:blip>
          <a:srcRect/>
          <a:stretch/>
        </p:blipFill>
        <p:spPr xmlns:c="http://schemas.openxmlformats.org/drawingml/2006/chart" xmlns:pic="http://schemas.openxmlformats.org/drawingml/2006/picture" xmlns:dgm="http://schemas.openxmlformats.org/drawingml/2006/diagram">
          <a:xfrm>
            <a:off x="539024" y="423775"/>
            <a:ext cx="3095825" cy="4089901"/>
          </a:xfrm>
          <a:prstGeom prst="rect">
            <a:avLst/>
          </a:prstGeom>
          <a:noFill/>
          <a:ln>
            <a:noFill/>
          </a:ln>
          <a:effectLst>
            <a:reflection algn="bl" dir="5400000" dist="38100" endPos="30000" fadeDir="5400012" rotWithShape="0" sy="-100000"/>
          </a:effectLst>
        </p:spPr>
      </p:pic>
      <p:pic>
        <p:nvPicPr>
          <p:cNvPr xmlns:c="http://schemas.openxmlformats.org/drawingml/2006/chart" xmlns:pic="http://schemas.openxmlformats.org/drawingml/2006/picture" xmlns:dgm="http://schemas.openxmlformats.org/drawingml/2006/diagram" id="839" name="Google Shape;839;p92"/>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alphaModFix amt="12000"/>
          </a:blip>
          <a:srcRect/>
          <a:stretch/>
        </p:blipFill>
        <p:spPr xmlns:c="http://schemas.openxmlformats.org/drawingml/2006/chart" xmlns:pic="http://schemas.openxmlformats.org/drawingml/2006/picture" xmlns:dgm="http://schemas.openxmlformats.org/drawingml/2006/diagram">
          <a:xfrm flipH="1">
            <a:off x="5234849" y="423775"/>
            <a:ext cx="3095825" cy="4089901"/>
          </a:xfrm>
          <a:prstGeom prst="rect">
            <a:avLst/>
          </a:prstGeom>
          <a:noFill/>
          <a:ln>
            <a:noFill/>
          </a:ln>
          <a:effectLst>
            <a:reflection algn="bl" dir="5400000" dist="38100" endPos="30000" fadeDir="5400012" rotWithShape="0" sy="-100000"/>
          </a:effectLst>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4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43" name="Google Shape;443;p4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0" y="0"/>
            <a:ext cx="3000000" cy="3000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r>
              <a:rPr b="0" cap="none" i="0" lang="en-GB" strike="noStrike" sz="1400" u="none">
                <a:solidFill>
                  <a:srgbClr val="000000"/>
                </a:solidFill>
                <a:uFillTx/>
                <a:latin typeface="Arial"/>
                <a:ea typeface="Arial"/>
                <a:cs typeface="Arial"/>
                <a:sym typeface="Arial"/>
              </a:rPr>
              <a:t> </a:t>
            </a:r>
            <a:endParaRPr b="0" cap="none" i="0" strike="noStrike" sz="1400" u="none">
              <a:solidFill>
                <a:srgbClr val="000000"/>
              </a:solidFill>
              <a:uFillTx/>
              <a:latin typeface="Arial"/>
              <a:ea typeface="Arial"/>
              <a:cs typeface="Arial"/>
              <a:sym typeface="Arial"/>
            </a:endParaRPr>
          </a:p>
        </p:txBody>
      </p:sp>
      <p:sp>
        <p:nvSpPr>
          <p:cNvPr xmlns:c="http://schemas.openxmlformats.org/drawingml/2006/chart" xmlns:pic="http://schemas.openxmlformats.org/drawingml/2006/picture" xmlns:dgm="http://schemas.openxmlformats.org/drawingml/2006/diagram" id="444" name="Google Shape;444;p4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52400" y="152400"/>
            <a:ext cx="3000000" cy="3000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r>
              <a:rPr b="0" cap="none" i="0" lang="en-GB" strike="noStrike" sz="1400" u="none">
                <a:solidFill>
                  <a:srgbClr val="000000"/>
                </a:solidFill>
                <a:uFillTx/>
                <a:latin typeface="Arial"/>
                <a:ea typeface="Arial"/>
                <a:cs typeface="Arial"/>
                <a:sym typeface="Arial"/>
              </a:rPr>
              <a:t> </a:t>
            </a:r>
            <a:endParaRPr b="0" cap="none" i="0" strike="noStrike" sz="1400" u="none">
              <a:solidFill>
                <a:srgbClr val="000000"/>
              </a:solidFill>
              <a:uFillTx/>
              <a:latin typeface="Arial"/>
              <a:ea typeface="Arial"/>
              <a:cs typeface="Arial"/>
              <a:sym typeface="Arial"/>
            </a:endParaRPr>
          </a:p>
        </p:txBody>
      </p:sp>
      <p:pic>
        <p:nvPicPr>
          <p:cNvPr xmlns:c="http://schemas.openxmlformats.org/drawingml/2006/chart" xmlns:pic="http://schemas.openxmlformats.org/drawingml/2006/picture" xmlns:dgm="http://schemas.openxmlformats.org/drawingml/2006/diagram" id="445" name="Google Shape;445;p40"/>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alphaModFix amt="15000"/>
          </a:blip>
          <a:srcRect r="13081"/>
          <a:stretch/>
        </p:blipFill>
        <p:spPr xmlns:c="http://schemas.openxmlformats.org/drawingml/2006/chart" xmlns:pic="http://schemas.openxmlformats.org/drawingml/2006/picture" xmlns:dgm="http://schemas.openxmlformats.org/drawingml/2006/diagram">
          <a:xfrm>
            <a:off x="-106325" y="2354350"/>
            <a:ext cx="9462975" cy="2828900"/>
          </a:xfrm>
          <a:prstGeom prst="rect">
            <a:avLst/>
          </a:prstGeom>
          <a:noFill/>
          <a:ln>
            <a:noFill/>
          </a:ln>
        </p:spPr>
      </p:pic>
      <p:sp>
        <p:nvSpPr>
          <p:cNvPr xmlns:c="http://schemas.openxmlformats.org/drawingml/2006/chart" xmlns:pic="http://schemas.openxmlformats.org/drawingml/2006/picture" xmlns:dgm="http://schemas.openxmlformats.org/drawingml/2006/diagram" id="446" name="Google Shape;446;p40"/>
          <p:cNvSpPr xmlns:c="http://schemas.openxmlformats.org/drawingml/2006/chart" xmlns:pic="http://schemas.openxmlformats.org/drawingml/2006/picture" xmlns:dgm="http://schemas.openxmlformats.org/drawingml/2006/diagram" txBox="1">
            <a:spLocks noGrp="1"/>
          </p:cNvSpPr>
          <p:nvPr>
            <p:ph idx="4294967295" type="ctrTitle"/>
          </p:nvPr>
        </p:nvSpPr>
        <p:spPr xmlns:c="http://schemas.openxmlformats.org/drawingml/2006/chart" xmlns:pic="http://schemas.openxmlformats.org/drawingml/2006/picture" xmlns:dgm="http://schemas.openxmlformats.org/drawingml/2006/diagram">
          <a:xfrm>
            <a:off x="1882650" y="487800"/>
            <a:ext cx="5378700" cy="2329200"/>
          </a:xfrm>
          <a:prstGeom prst="rect">
            <a:avLst/>
          </a:prstGeom>
          <a:noFill/>
          <a:ln>
            <a:noFill/>
          </a:ln>
          <a:effectLst>
            <a:outerShdw algn="bl" blurRad="142875" dir="9660000" dist="19050" rotWithShape="0">
              <a:srgbClr val="FF0000">
                <a:alpha val="84705"/>
              </a:srgbClr>
            </a:outerShdw>
          </a:effectLst>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0" cap="none" i="0" lang="en-GB" strike="noStrike" sz="6000" u="none">
                <a:solidFill>
                  <a:srgbClr val="FFFFFF"/>
                </a:solidFill>
                <a:uFillTx/>
                <a:latin typeface="Fira Sans SemiBold"/>
                <a:ea typeface="Fira Sans SemiBold"/>
                <a:cs typeface="Fira Sans SemiBold"/>
                <a:sym typeface="Fira Sans SemiBold"/>
              </a:rPr>
              <a:t>立法會與法治</a:t>
            </a:r>
            <a:endParaRPr b="0" cap="none" i="0" strike="noStrike" sz="6000" u="none">
              <a:solidFill>
                <a:srgbClr val="FFFFFF"/>
              </a:solidFill>
              <a:uFillTx/>
              <a:latin typeface="Fira Sans SemiBold"/>
              <a:ea typeface="Fira Sans SemiBold"/>
              <a:cs typeface="Fira Sans SemiBold"/>
              <a:sym typeface="Fira Sans SemiBold"/>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46"/>
                                        </p:tgtEl>
                                        <p:attrNameLst>
                                          <p:attrName>style.visibility</p:attrName>
                                        </p:attrNameLst>
                                      </p:cBhvr>
                                      <p:to>
                                        <p:strVal val="visible"/>
                                      </p:to>
                                    </p:set>
                                    <p:anim calcmode="lin" valueType="num">
                                      <p:cBhvr additive="base">
                                        <p:cTn dur="1000" id="7"/>
                                        <p:tgtEl>
                                          <p:spTgt spid="446"/>
                                        </p:tgtEl>
                                        <p:attrNameLst>
                                          <p:attrName>ppt_w</p:attrName>
                                        </p:attrNameLst>
                                      </p:cBhvr>
                                      <p:tavLst>
                                        <p:tav tm="0">
                                          <p:val>
                                            <p:strVal val="0"/>
                                          </p:val>
                                        </p:tav>
                                        <p:tav tm="100000">
                                          <p:val>
                                            <p:strVal val="#ppt_w"/>
                                          </p:val>
                                        </p:tav>
                                      </p:tavLst>
                                    </p:anim>
                                    <p:anim calcmode="lin" valueType="num">
                                      <p:cBhvr additive="base">
                                        <p:cTn dur="1000" id="8"/>
                                        <p:tgtEl>
                                          <p:spTgt spid="446"/>
                                        </p:tgtEl>
                                        <p:attrNameLst>
                                          <p:attrName>ppt_h</p:attrName>
                                        </p:attrNameLst>
                                      </p:cBhvr>
                                      <p:tavLst>
                                        <p:tav tm="0">
                                          <p:val>
                                            <p:str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6699FF"/>
            </a:gs>
            <a:gs pos="68800">
              <a:srgbClr val="FFCCCC"/>
            </a:gs>
            <a:gs pos="100000">
              <a:srgbClr val="FFFFCC"/>
            </a:gs>
          </a:gsLst>
          <a:lin ang="5400700" scaled="0"/>
        </a:gradFill>
        <a:effectLst/>
      </p:bgPr>
    </p:bg>
    <p:spTree>
      <p:nvGrpSpPr>
        <p:cNvPr xmlns:c="http://schemas.openxmlformats.org/drawingml/2006/chart" xmlns:pic="http://schemas.openxmlformats.org/drawingml/2006/picture" xmlns:dgm="http://schemas.openxmlformats.org/drawingml/2006/diagram" id="1" name="Shape 84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44" name="Google Shape;844;p93"/>
          <p:cNvSpPr xmlns:c="http://schemas.openxmlformats.org/drawingml/2006/chart" xmlns:pic="http://schemas.openxmlformats.org/drawingml/2006/picture" xmlns:dgm="http://schemas.openxmlformats.org/drawingml/2006/diagram" txBox="1">
            <a:spLocks noGrp="1"/>
          </p:cNvSpPr>
          <p:nvPr>
            <p:ph idx="4294967295" type="ctrTitle"/>
          </p:nvPr>
        </p:nvSpPr>
        <p:spPr xmlns:c="http://schemas.openxmlformats.org/drawingml/2006/chart" xmlns:pic="http://schemas.openxmlformats.org/drawingml/2006/picture" xmlns:dgm="http://schemas.openxmlformats.org/drawingml/2006/diagram">
          <a:xfrm>
            <a:off x="2096900" y="0"/>
            <a:ext cx="6550500" cy="43791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000" u="none">
                <a:solidFill>
                  <a:srgbClr val="FFFFFF"/>
                </a:solidFill>
                <a:uFillTx/>
                <a:latin typeface="Fira Sans"/>
                <a:ea typeface="Fira Sans"/>
                <a:cs typeface="Fira Sans"/>
                <a:sym typeface="Fira Sans"/>
              </a:rPr>
              <a:t>未能當選的...</a:t>
            </a:r>
            <a:endParaRPr b="1" cap="none" i="0" strike="noStrike" sz="3000" u="none">
              <a:solidFill>
                <a:srgbClr val="FFFFFF"/>
              </a:solidFill>
              <a:uFillTx/>
              <a:latin typeface="Fira Sans"/>
              <a:ea typeface="Fira Sans"/>
              <a:cs typeface="Fira Sans"/>
              <a:sym typeface="Fira Sans"/>
            </a:endParaRPr>
          </a:p>
        </p:txBody>
      </p:sp>
      <p:pic>
        <p:nvPicPr>
          <p:cNvPr xmlns:c="http://schemas.openxmlformats.org/drawingml/2006/chart" xmlns:pic="http://schemas.openxmlformats.org/drawingml/2006/picture" xmlns:dgm="http://schemas.openxmlformats.org/drawingml/2006/diagram" id="845" name="Google Shape;845;p9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91625" y="1135788"/>
            <a:ext cx="3899650" cy="2871924"/>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6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6699FF"/>
            </a:gs>
            <a:gs pos="68800">
              <a:srgbClr val="FFCCCC"/>
            </a:gs>
            <a:gs pos="100000">
              <a:srgbClr val="FFFFCC"/>
            </a:gs>
          </a:gsLst>
          <a:lin ang="5400700" scaled="0"/>
        </a:gradFill>
        <a:effectLst/>
      </p:bgPr>
    </p:bg>
    <p:spTree>
      <p:nvGrpSpPr>
        <p:cNvPr xmlns:c="http://schemas.openxmlformats.org/drawingml/2006/chart" xmlns:pic="http://schemas.openxmlformats.org/drawingml/2006/picture" xmlns:dgm="http://schemas.openxmlformats.org/drawingml/2006/diagram" id="1" name="Shape 84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50" name="Google Shape;850;p94"/>
          <p:cNvSpPr xmlns:c="http://schemas.openxmlformats.org/drawingml/2006/chart" xmlns:pic="http://schemas.openxmlformats.org/drawingml/2006/picture" xmlns:dgm="http://schemas.openxmlformats.org/drawingml/2006/diagram" txBox="1">
            <a:spLocks noGrp="1"/>
          </p:cNvSpPr>
          <p:nvPr>
            <p:ph idx="4294967295" type="ctrTitle"/>
          </p:nvPr>
        </p:nvSpPr>
        <p:spPr xmlns:c="http://schemas.openxmlformats.org/drawingml/2006/chart" xmlns:pic="http://schemas.openxmlformats.org/drawingml/2006/picture" xmlns:dgm="http://schemas.openxmlformats.org/drawingml/2006/diagram">
          <a:xfrm>
            <a:off x="2593500" y="519300"/>
            <a:ext cx="6550500" cy="43791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000" u="none">
                <a:solidFill>
                  <a:srgbClr val="FFFFFF"/>
                </a:solidFill>
                <a:uFillTx/>
                <a:latin typeface="Fira Sans"/>
                <a:ea typeface="Fira Sans"/>
                <a:cs typeface="Fira Sans"/>
                <a:sym typeface="Fira Sans"/>
              </a:rPr>
              <a:t>有什麼沒有透露的嗎?</a:t>
            </a:r>
            <a:endParaRPr b="1" cap="none" i="0" strike="noStrike" sz="3000" u="none">
              <a:solidFill>
                <a:srgbClr val="FFFFFF"/>
              </a:solidFill>
              <a:uFillTx/>
              <a:latin typeface="Fira Sans"/>
              <a:ea typeface="Fira Sans"/>
              <a:cs typeface="Fira Sans"/>
              <a:sym typeface="Fira Sans"/>
            </a:endParaRPr>
          </a:p>
        </p:txBody>
      </p:sp>
      <p:pic>
        <p:nvPicPr>
          <p:cNvPr xmlns:c="http://schemas.openxmlformats.org/drawingml/2006/chart" xmlns:pic="http://schemas.openxmlformats.org/drawingml/2006/picture" xmlns:dgm="http://schemas.openxmlformats.org/drawingml/2006/diagram" id="851" name="Google Shape;851;p94"/>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603950" y="788563"/>
            <a:ext cx="3754075" cy="3566374"/>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6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002E8C"/>
            </a:gs>
            <a:gs pos="75000">
              <a:srgbClr val="8235D7"/>
            </a:gs>
            <a:gs pos="100000">
              <a:srgbClr val="A354EC"/>
            </a:gs>
          </a:gsLst>
          <a:lin ang="5400700" scaled="0"/>
        </a:gradFill>
        <a:effectLst/>
      </p:bgPr>
    </p:bg>
    <p:spTree>
      <p:nvGrpSpPr>
        <p:cNvPr xmlns:c="http://schemas.openxmlformats.org/drawingml/2006/chart" xmlns:pic="http://schemas.openxmlformats.org/drawingml/2006/picture" xmlns:dgm="http://schemas.openxmlformats.org/drawingml/2006/diagram" id="1" name="Shape 85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56" name="Google Shape;856;p95"/>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906950" y="2031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15000"/>
              </a:lnSpc>
              <a:spcBef>
                <a:spcPts val="0"/>
              </a:spcBef>
              <a:spcAft>
                <a:spcPts val="0"/>
              </a:spcAft>
              <a:buClr>
                <a:srgbClr val="FFFFFF"/>
              </a:buClr>
              <a:buSzPts val="1800"/>
              <a:buFont typeface="Fira Sans"/>
              <a:buNone/>
            </a:pPr>
            <a:r>
              <a:rPr b="1" cap="none" i="0" lang="en-GB" strike="noStrike" sz="3600" u="none">
                <a:solidFill>
                  <a:srgbClr val="FFD300"/>
                </a:solidFill>
                <a:uFillTx/>
                <a:latin typeface="Fira Sans"/>
                <a:ea typeface="Fira Sans"/>
                <a:cs typeface="Fira Sans"/>
                <a:sym typeface="Fira Sans"/>
              </a:rPr>
              <a:t>政</a:t>
            </a:r>
            <a:r>
              <a:rPr b="1" cap="none" i="0" lang="en-GB" strike="noStrike" sz="3600" u="none">
                <a:solidFill>
                  <a:srgbClr val="FFFFFF"/>
                </a:solidFill>
                <a:uFillTx/>
                <a:latin typeface="Fira Sans"/>
                <a:ea typeface="Fira Sans"/>
                <a:cs typeface="Fira Sans"/>
                <a:sym typeface="Fira Sans"/>
              </a:rPr>
              <a:t>府</a:t>
            </a:r>
            <a:r>
              <a:rPr b="1" cap="none" i="0" lang="en-GB" strike="noStrike" sz="3600" u="none">
                <a:solidFill>
                  <a:srgbClr val="FFD300"/>
                </a:solidFill>
                <a:uFillTx/>
                <a:latin typeface="Fira Sans"/>
                <a:ea typeface="Fira Sans"/>
                <a:cs typeface="Fira Sans"/>
                <a:sym typeface="Fira Sans"/>
              </a:rPr>
              <a:t>法</a:t>
            </a:r>
            <a:r>
              <a:rPr b="1" cap="none" i="0" lang="en-GB" strike="noStrike" sz="3600" u="none">
                <a:solidFill>
                  <a:srgbClr val="FFFFFF"/>
                </a:solidFill>
                <a:uFillTx/>
                <a:latin typeface="Fira Sans"/>
                <a:ea typeface="Fira Sans"/>
                <a:cs typeface="Fira Sans"/>
                <a:sym typeface="Fira Sans"/>
              </a:rPr>
              <a:t>案</a:t>
            </a:r>
            <a:endParaRPr b="1" cap="none" i="0" strike="noStrike" sz="3600" u="none">
              <a:solidFill>
                <a:srgbClr val="FFFFFF"/>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857" name="Google Shape;857;p95"/>
          <p:cNvSpPr xmlns:c="http://schemas.openxmlformats.org/drawingml/2006/chart" xmlns:pic="http://schemas.openxmlformats.org/drawingml/2006/picture" xmlns:dgm="http://schemas.openxmlformats.org/drawingml/2006/diagram" txBox="1">
            <a:spLocks noGrp="1"/>
          </p:cNvSpPr>
          <p:nvPr>
            <p:ph idx="4294967295" type="body"/>
          </p:nvPr>
        </p:nvSpPr>
        <p:spPr xmlns:c="http://schemas.openxmlformats.org/drawingml/2006/chart" xmlns:pic="http://schemas.openxmlformats.org/drawingml/2006/picture" xmlns:dgm="http://schemas.openxmlformats.org/drawingml/2006/diagram">
          <a:xfrm>
            <a:off x="849000" y="812175"/>
            <a:ext cx="3614100" cy="39876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38000"/>
              </a:lnSpc>
              <a:spcBef>
                <a:spcPts val="0"/>
              </a:spcBef>
              <a:spcAft>
                <a:spcPts val="0"/>
              </a:spcAft>
              <a:buClr>
                <a:srgbClr val="B1E1F5"/>
              </a:buClr>
              <a:buSzPts val="2200"/>
              <a:buFont typeface="Fira Sans Light"/>
              <a:buNone/>
            </a:pPr>
            <a:r>
              <a:rPr b="1" cap="none" i="0" lang="en-GB" strike="noStrike" sz="2000" u="none">
                <a:solidFill>
                  <a:srgbClr val="FFFFFF"/>
                </a:solidFill>
                <a:uFillTx/>
                <a:latin typeface="Fira Sans"/>
                <a:ea typeface="Fira Sans"/>
                <a:cs typeface="Fira Sans"/>
                <a:sym typeface="Fira Sans"/>
              </a:rPr>
              <a:t>反對: </a:t>
            </a:r>
            <a:endParaRPr b="1" cap="none" i="0" strike="noStrike" sz="2000" u="none">
              <a:solidFill>
                <a:srgbClr val="FFFFFF"/>
              </a:solidFill>
              <a:uFillTx/>
              <a:latin typeface="Fira Sans"/>
              <a:ea typeface="Fira Sans"/>
              <a:cs typeface="Fira Sans"/>
              <a:sym typeface="Fira Sans"/>
            </a:endParaRPr>
          </a:p>
          <a:p>
            <a:pPr algn="l" indent="-355600" lvl="0" marL="457200" marR="0" rtl="0">
              <a:lnSpc>
                <a:spcPct val="138000"/>
              </a:lnSpc>
              <a:spcBef>
                <a:spcPts val="0"/>
              </a:spcBef>
              <a:spcAft>
                <a:spcPts val="0"/>
              </a:spcAft>
              <a:buClr>
                <a:srgbClr val="FFFFFF"/>
              </a:buClr>
              <a:buSzPts val="2000"/>
              <a:buFont typeface="Fira Sans"/>
              <a:buChar char="➢"/>
            </a:pPr>
            <a:r>
              <a:rPr b="1" cap="none" i="0" lang="en-GB" strike="noStrike" sz="2000" u="none">
                <a:solidFill>
                  <a:srgbClr val="FFFFFF"/>
                </a:solidFill>
                <a:uFillTx/>
                <a:latin typeface="Fira Sans"/>
                <a:ea typeface="Fira Sans"/>
                <a:cs typeface="Fira Sans"/>
                <a:sym typeface="Fira Sans"/>
              </a:rPr>
              <a:t>條例的內容	</a:t>
            </a:r>
            <a:endParaRPr b="1" cap="none" i="0" strike="noStrike" sz="2000" u="none">
              <a:solidFill>
                <a:srgbClr val="FFFFFF"/>
              </a:solidFill>
              <a:uFillTx/>
              <a:latin typeface="Fira Sans"/>
              <a:ea typeface="Fira Sans"/>
              <a:cs typeface="Fira Sans"/>
              <a:sym typeface="Fira Sans"/>
            </a:endParaRPr>
          </a:p>
          <a:p>
            <a:pPr algn="l" indent="-355600" lvl="1" marL="914400" marR="0" rtl="0">
              <a:lnSpc>
                <a:spcPct val="138000"/>
              </a:lnSpc>
              <a:spcBef>
                <a:spcPts val="0"/>
              </a:spcBef>
              <a:spcAft>
                <a:spcPts val="0"/>
              </a:spcAft>
              <a:buClr>
                <a:srgbClr val="FFFFFF"/>
              </a:buClr>
              <a:buSzPts val="2000"/>
              <a:buFont typeface="Fira Sans"/>
              <a:buChar char="■"/>
            </a:pPr>
            <a:r>
              <a:rPr b="1" cap="none" i="0" lang="en-GB" strike="noStrike" sz="2000" u="none">
                <a:solidFill>
                  <a:srgbClr val="FFFFFF"/>
                </a:solidFill>
                <a:uFillTx/>
                <a:latin typeface="Fira Sans"/>
                <a:ea typeface="Fira Sans"/>
                <a:cs typeface="Fira Sans"/>
                <a:sym typeface="Fira Sans"/>
              </a:rPr>
              <a:t>不清晰</a:t>
            </a:r>
            <a:endParaRPr b="1" cap="none" i="0" strike="noStrike" sz="2000" u="none">
              <a:solidFill>
                <a:srgbClr val="FFFFFF"/>
              </a:solidFill>
              <a:uFillTx/>
              <a:latin typeface="Fira Sans"/>
              <a:ea typeface="Fira Sans"/>
              <a:cs typeface="Fira Sans"/>
              <a:sym typeface="Fira Sans"/>
            </a:endParaRPr>
          </a:p>
          <a:p>
            <a:pPr algn="l" indent="-355600" lvl="1" marL="914400" marR="0" rtl="0">
              <a:lnSpc>
                <a:spcPct val="138000"/>
              </a:lnSpc>
              <a:spcBef>
                <a:spcPts val="0"/>
              </a:spcBef>
              <a:spcAft>
                <a:spcPts val="0"/>
              </a:spcAft>
              <a:buClr>
                <a:srgbClr val="FFFFFF"/>
              </a:buClr>
              <a:buSzPts val="2000"/>
              <a:buFont typeface="Fira Sans"/>
              <a:buChar char="■"/>
            </a:pPr>
            <a:r>
              <a:rPr b="1" cap="none" i="0" lang="en-GB" strike="noStrike" sz="2000" u="none">
                <a:solidFill>
                  <a:srgbClr val="FFFFFF"/>
                </a:solidFill>
                <a:uFillTx/>
                <a:latin typeface="Fira Sans"/>
                <a:ea typeface="Fira Sans"/>
                <a:cs typeface="Fira Sans"/>
                <a:sym typeface="Fira Sans"/>
              </a:rPr>
              <a:t>要求難以做到</a:t>
            </a:r>
            <a:endParaRPr b="1" cap="none" i="0" strike="noStrike" sz="2000" u="none">
              <a:solidFill>
                <a:srgbClr val="FFFFFF"/>
              </a:solidFill>
              <a:uFillTx/>
              <a:latin typeface="Fira Sans"/>
              <a:ea typeface="Fira Sans"/>
              <a:cs typeface="Fira Sans"/>
              <a:sym typeface="Fira Sans"/>
            </a:endParaRPr>
          </a:p>
          <a:p>
            <a:pPr algn="l" indent="-355600" lvl="0" marL="457200" marR="0" rtl="0">
              <a:lnSpc>
                <a:spcPct val="138000"/>
              </a:lnSpc>
              <a:spcBef>
                <a:spcPts val="0"/>
              </a:spcBef>
              <a:spcAft>
                <a:spcPts val="0"/>
              </a:spcAft>
              <a:buClr>
                <a:srgbClr val="FFD300"/>
              </a:buClr>
              <a:buSzPts val="2000"/>
              <a:buFont typeface="Fira Sans"/>
              <a:buChar char="➢"/>
            </a:pPr>
            <a:r>
              <a:rPr b="1" cap="none" i="0" lang="en-GB" strike="noStrike" sz="2000" u="none">
                <a:solidFill>
                  <a:srgbClr val="FFD300"/>
                </a:solidFill>
                <a:uFillTx/>
                <a:latin typeface="Fira Sans"/>
                <a:ea typeface="Fira Sans"/>
                <a:cs typeface="Fira Sans"/>
                <a:sym typeface="Fira Sans"/>
              </a:rPr>
              <a:t>條例的立法目的	</a:t>
            </a:r>
            <a:endParaRPr b="1" cap="none" i="0" strike="noStrike" sz="2000" u="none">
              <a:solidFill>
                <a:srgbClr val="FFD300"/>
              </a:solidFill>
              <a:uFillTx/>
              <a:latin typeface="Fira Sans"/>
              <a:ea typeface="Fira Sans"/>
              <a:cs typeface="Fira Sans"/>
              <a:sym typeface="Fira Sans"/>
            </a:endParaRPr>
          </a:p>
          <a:p>
            <a:pPr algn="l" indent="-355600" lvl="1" marL="914400" marR="0" rtl="0">
              <a:lnSpc>
                <a:spcPct val="138000"/>
              </a:lnSpc>
              <a:spcBef>
                <a:spcPts val="0"/>
              </a:spcBef>
              <a:spcAft>
                <a:spcPts val="0"/>
              </a:spcAft>
              <a:buClr>
                <a:srgbClr val="FFD300"/>
              </a:buClr>
              <a:buSzPts val="2000"/>
              <a:buFont typeface="Fira Sans"/>
              <a:buChar char="■"/>
            </a:pPr>
            <a:r>
              <a:rPr b="1" cap="none" i="0" lang="en-GB" strike="noStrike" sz="2000" u="none">
                <a:solidFill>
                  <a:srgbClr val="FFD300"/>
                </a:solidFill>
                <a:uFillTx/>
                <a:latin typeface="Fira Sans"/>
                <a:ea typeface="Fira Sans"/>
                <a:cs typeface="Fira Sans"/>
                <a:sym typeface="Fira Sans"/>
              </a:rPr>
              <a:t>防止濫權</a:t>
            </a:r>
            <a:endParaRPr b="1" cap="none" i="0" strike="noStrike" sz="2000" u="none">
              <a:solidFill>
                <a:srgbClr val="FFD300"/>
              </a:solidFill>
              <a:uFillTx/>
              <a:latin typeface="Fira Sans"/>
              <a:ea typeface="Fira Sans"/>
              <a:cs typeface="Fira Sans"/>
              <a:sym typeface="Fira Sans"/>
            </a:endParaRPr>
          </a:p>
          <a:p>
            <a:pPr algn="l" indent="-355600" lvl="1" marL="914400" marR="0" rtl="0">
              <a:lnSpc>
                <a:spcPct val="138000"/>
              </a:lnSpc>
              <a:spcBef>
                <a:spcPts val="0"/>
              </a:spcBef>
              <a:spcAft>
                <a:spcPts val="0"/>
              </a:spcAft>
              <a:buClr>
                <a:srgbClr val="FFD300"/>
              </a:buClr>
              <a:buSzPts val="2000"/>
              <a:buFont typeface="Fira Sans"/>
              <a:buChar char="■"/>
            </a:pPr>
            <a:r>
              <a:rPr b="1" cap="none" i="0" lang="en-GB" strike="noStrike" sz="2000" u="none">
                <a:solidFill>
                  <a:srgbClr val="FFD300"/>
                </a:solidFill>
                <a:uFillTx/>
                <a:latin typeface="Fira Sans"/>
                <a:ea typeface="Fira Sans"/>
                <a:cs typeface="Fira Sans"/>
                <a:sym typeface="Fira Sans"/>
              </a:rPr>
              <a:t>保護言論自由</a:t>
            </a:r>
            <a:endParaRPr b="1" cap="none" i="0" strike="noStrike" sz="2000" u="none">
              <a:solidFill>
                <a:srgbClr val="FFD300"/>
              </a:solidFill>
              <a:uFillTx/>
              <a:latin typeface="Fira Sans"/>
              <a:ea typeface="Fira Sans"/>
              <a:cs typeface="Fira Sans"/>
              <a:sym typeface="Fira Sans"/>
            </a:endParaRPr>
          </a:p>
          <a:p>
            <a:pPr algn="l" indent="-355600" lvl="0" marL="457200" marR="0" rtl="0">
              <a:lnSpc>
                <a:spcPct val="138000"/>
              </a:lnSpc>
              <a:spcBef>
                <a:spcPts val="0"/>
              </a:spcBef>
              <a:spcAft>
                <a:spcPts val="0"/>
              </a:spcAft>
              <a:buClr>
                <a:srgbClr val="FFD300"/>
              </a:buClr>
              <a:buSzPts val="2000"/>
              <a:buFont typeface="Fira Sans"/>
              <a:buChar char="➢"/>
            </a:pPr>
            <a:r>
              <a:rPr b="1" lang="en-GB" sz="2000">
                <a:solidFill>
                  <a:srgbClr val="FFD300"/>
                </a:solidFill>
                <a:uFillTx/>
                <a:latin typeface="Fira Sans"/>
                <a:ea typeface="Fira Sans"/>
                <a:cs typeface="Fira Sans"/>
                <a:sym typeface="Fira Sans"/>
              </a:rPr>
              <a:t>罰則</a:t>
            </a:r>
            <a:endParaRPr b="1" sz="2000">
              <a:solidFill>
                <a:srgbClr val="FFD300"/>
              </a:solidFill>
              <a:uFillTx/>
              <a:latin typeface="Fira Sans"/>
              <a:ea typeface="Fira Sans"/>
              <a:cs typeface="Fira Sans"/>
              <a:sym typeface="Fira Sans"/>
            </a:endParaRPr>
          </a:p>
          <a:p>
            <a:pPr algn="l" indent="0" lvl="0" marL="0" marR="0" rtl="0">
              <a:lnSpc>
                <a:spcPct val="138000"/>
              </a:lnSpc>
              <a:spcBef>
                <a:spcPts val="0"/>
              </a:spcBef>
              <a:spcAft>
                <a:spcPts val="0"/>
              </a:spcAft>
              <a:buClr>
                <a:srgbClr val="B1E1F5"/>
              </a:buClr>
              <a:buSzPts val="2200"/>
              <a:buFont typeface="Fira Sans Light"/>
              <a:buNone/>
            </a:pPr>
            <a:r>
              <a:rPr b="1" cap="none" i="0" lang="en-GB" strike="noStrike" sz="2000" u="none">
                <a:solidFill>
                  <a:srgbClr val="FF0000"/>
                </a:solidFill>
                <a:uFillTx/>
                <a:latin typeface="Fira Sans"/>
                <a:ea typeface="Fira Sans"/>
                <a:cs typeface="Fira Sans"/>
                <a:sym typeface="Fira Sans"/>
              </a:rPr>
              <a:t/>
            </a:r>
            <a:br>
              <a:rPr b="1" cap="none" i="0" lang="en-GB" strike="noStrike" sz="2000" u="none">
                <a:solidFill>
                  <a:srgbClr val="FF0000"/>
                </a:solidFill>
                <a:uFillTx/>
                <a:latin typeface="Fira Sans"/>
                <a:ea typeface="Fira Sans"/>
                <a:cs typeface="Fira Sans"/>
                <a:sym typeface="Fira Sans"/>
              </a:rPr>
            </a:br>
            <a:endParaRPr b="1" cap="none" i="0" strike="noStrike" sz="2000" u="none">
              <a:solidFill>
                <a:srgbClr val="FF0000"/>
              </a:solidFill>
              <a:uFillTx/>
              <a:latin typeface="Fira Sans"/>
              <a:ea typeface="Fira Sans"/>
              <a:cs typeface="Fira Sans"/>
              <a:sym typeface="Fira Sans"/>
            </a:endParaRPr>
          </a:p>
          <a:p>
            <a:pPr algn="l" indent="1295400" lvl="0" marL="0" marR="0" rtl="0">
              <a:lnSpc>
                <a:spcPct val="115000"/>
              </a:lnSpc>
              <a:spcBef>
                <a:spcPts val="0"/>
              </a:spcBef>
              <a:spcAft>
                <a:spcPts val="0"/>
              </a:spcAft>
              <a:buClr>
                <a:schemeClr val="dk1"/>
              </a:buClr>
              <a:buSzPts val="1100"/>
              <a:buFont typeface="Arial"/>
              <a:buNone/>
            </a:pPr>
            <a:endParaRPr b="0" cap="none" i="0" strike="noStrike" sz="2000" u="none">
              <a:solidFill>
                <a:srgbClr val="607896"/>
              </a:solidFill>
              <a:uFillTx/>
              <a:latin typeface="Arial"/>
              <a:ea typeface="Arial"/>
              <a:cs typeface="Arial"/>
              <a:sym typeface="Arial"/>
            </a:endParaRPr>
          </a:p>
          <a:p>
            <a:pPr algn="l" indent="0" lvl="0" marL="0" marR="0" rtl="0">
              <a:lnSpc>
                <a:spcPct val="100000"/>
              </a:lnSpc>
              <a:spcBef>
                <a:spcPts val="600"/>
              </a:spcBef>
              <a:spcAft>
                <a:spcPts val="0"/>
              </a:spcAft>
              <a:buClr>
                <a:srgbClr val="B1E1F5"/>
              </a:buClr>
              <a:buSzPts val="2200"/>
              <a:buFont typeface="Fira Sans Light"/>
              <a:buNone/>
            </a:pPr>
            <a:endParaRPr b="0" cap="none" i="0" strike="noStrike" sz="2200" u="none">
              <a:solidFill>
                <a:srgbClr val="FFFFFF"/>
              </a:solidFill>
              <a:uFillTx/>
              <a:latin typeface="Fira Sans Light"/>
              <a:ea typeface="Fira Sans Light"/>
              <a:cs typeface="Fira Sans Light"/>
              <a:sym typeface="Fira Sans Light"/>
            </a:endParaRPr>
          </a:p>
        </p:txBody>
      </p:sp>
      <p:sp>
        <p:nvSpPr>
          <p:cNvPr xmlns:c="http://schemas.openxmlformats.org/drawingml/2006/chart" xmlns:pic="http://schemas.openxmlformats.org/drawingml/2006/picture" xmlns:dgm="http://schemas.openxmlformats.org/drawingml/2006/diagram" id="858" name="Google Shape;858;p95"/>
          <p:cNvSpPr xmlns:c="http://schemas.openxmlformats.org/drawingml/2006/chart" xmlns:pic="http://schemas.openxmlformats.org/drawingml/2006/picture" xmlns:dgm="http://schemas.openxmlformats.org/drawingml/2006/diagram" txBox="1">
            <a:spLocks noGrp="1"/>
          </p:cNvSpPr>
          <p:nvPr>
            <p:ph idx="4294967295" type="body"/>
          </p:nvPr>
        </p:nvSpPr>
        <p:spPr xmlns:c="http://schemas.openxmlformats.org/drawingml/2006/chart" xmlns:pic="http://schemas.openxmlformats.org/drawingml/2006/picture" xmlns:dgm="http://schemas.openxmlformats.org/drawingml/2006/diagram">
          <a:xfrm>
            <a:off x="4750505" y="894825"/>
            <a:ext cx="3614100" cy="32211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0" lvl="0" marL="0" marR="0" rtl="0">
              <a:lnSpc>
                <a:spcPct val="100000"/>
              </a:lnSpc>
              <a:spcBef>
                <a:spcPts val="600"/>
              </a:spcBef>
              <a:spcAft>
                <a:spcPts val="0"/>
              </a:spcAft>
              <a:buClr>
                <a:srgbClr val="B1E1F5"/>
              </a:buClr>
              <a:buSzPts val="2200"/>
              <a:buFont typeface="Fira Sans Light"/>
              <a:buNone/>
            </a:pPr>
            <a:r>
              <a:rPr b="1" cap="none" i="0" lang="en-GB" strike="noStrike" sz="2000" u="none">
                <a:solidFill>
                  <a:srgbClr val="FFFFFF"/>
                </a:solidFill>
                <a:uFillTx/>
                <a:latin typeface="Fira Sans"/>
                <a:ea typeface="Fira Sans"/>
                <a:cs typeface="Fira Sans"/>
                <a:sym typeface="Fira Sans"/>
              </a:rPr>
              <a:t>支持:</a:t>
            </a:r>
            <a:endParaRPr b="1" cap="none" i="0" strike="noStrike" sz="2000" u="none">
              <a:solidFill>
                <a:srgbClr val="FFFFFF"/>
              </a:solidFill>
              <a:uFillTx/>
              <a:latin typeface="Fira Sans"/>
              <a:ea typeface="Fira Sans"/>
              <a:cs typeface="Fira Sans"/>
              <a:sym typeface="Fira Sans"/>
            </a:endParaRPr>
          </a:p>
          <a:p>
            <a:pPr algn="l" indent="-355600" lvl="0" marL="457200" marR="0" rtl="0">
              <a:lnSpc>
                <a:spcPct val="100000"/>
              </a:lnSpc>
              <a:spcBef>
                <a:spcPts val="600"/>
              </a:spcBef>
              <a:spcAft>
                <a:spcPts val="0"/>
              </a:spcAft>
              <a:buClr>
                <a:srgbClr val="B1E1F5"/>
              </a:buClr>
              <a:buSzPts val="2000"/>
              <a:buFont typeface="Fira Sans"/>
              <a:buChar char="➢"/>
            </a:pPr>
            <a:r>
              <a:rPr b="1" cap="none" i="0" lang="en-GB" strike="noStrike" sz="2000" u="none">
                <a:solidFill>
                  <a:srgbClr val="FFFFFF"/>
                </a:solidFill>
                <a:uFillTx/>
                <a:latin typeface="Fira Sans"/>
                <a:ea typeface="Fira Sans"/>
                <a:cs typeface="Fira Sans"/>
                <a:sym typeface="Fira Sans"/>
              </a:rPr>
              <a:t>條例內容</a:t>
            </a:r>
            <a:endParaRPr b="1" cap="none" i="0" strike="noStrike" sz="2000" u="none">
              <a:solidFill>
                <a:srgbClr val="FFFFFF"/>
              </a:solidFill>
              <a:uFillTx/>
              <a:latin typeface="Fira Sans"/>
              <a:ea typeface="Fira Sans"/>
              <a:cs typeface="Fira Sans"/>
              <a:sym typeface="Fira Sans"/>
            </a:endParaRPr>
          </a:p>
          <a:p>
            <a:pPr algn="l" indent="-355600" lvl="1" marL="914400" marR="0" rtl="0">
              <a:lnSpc>
                <a:spcPct val="100000"/>
              </a:lnSpc>
              <a:spcBef>
                <a:spcPts val="0"/>
              </a:spcBef>
              <a:spcAft>
                <a:spcPts val="0"/>
              </a:spcAft>
              <a:buClr>
                <a:srgbClr val="FFFFFF"/>
              </a:buClr>
              <a:buSzPts val="2000"/>
              <a:buFont typeface="Fira Sans"/>
              <a:buChar char="■"/>
            </a:pPr>
            <a:r>
              <a:rPr b="1" cap="none" i="0" lang="en-GB" strike="noStrike" sz="2000" u="none">
                <a:solidFill>
                  <a:srgbClr val="FFFFFF"/>
                </a:solidFill>
                <a:uFillTx/>
                <a:latin typeface="Fira Sans"/>
                <a:ea typeface="Fira Sans"/>
                <a:cs typeface="Fira Sans"/>
                <a:sym typeface="Fira Sans"/>
              </a:rPr>
              <a:t>清晰</a:t>
            </a:r>
            <a:endParaRPr b="1" cap="none" i="0" strike="noStrike" sz="2000" u="none">
              <a:solidFill>
                <a:srgbClr val="FFFFFF"/>
              </a:solidFill>
              <a:uFillTx/>
              <a:latin typeface="Fira Sans"/>
              <a:ea typeface="Fira Sans"/>
              <a:cs typeface="Fira Sans"/>
              <a:sym typeface="Fira Sans"/>
            </a:endParaRPr>
          </a:p>
          <a:p>
            <a:pPr algn="l" indent="-355600" lvl="1" marL="914400" marR="0" rtl="0">
              <a:lnSpc>
                <a:spcPct val="100000"/>
              </a:lnSpc>
              <a:spcBef>
                <a:spcPts val="0"/>
              </a:spcBef>
              <a:spcAft>
                <a:spcPts val="0"/>
              </a:spcAft>
              <a:buClr>
                <a:srgbClr val="FFFFFF"/>
              </a:buClr>
              <a:buSzPts val="2000"/>
              <a:buFont typeface="Fira Sans"/>
              <a:buChar char="■"/>
            </a:pPr>
            <a:r>
              <a:rPr b="1" cap="none" i="0" lang="en-GB" strike="noStrike" sz="2000" u="none">
                <a:solidFill>
                  <a:srgbClr val="FFFFFF"/>
                </a:solidFill>
                <a:uFillTx/>
                <a:latin typeface="Fira Sans"/>
                <a:ea typeface="Fira Sans"/>
                <a:cs typeface="Fira Sans"/>
                <a:sym typeface="Fira Sans"/>
              </a:rPr>
              <a:t>容易做到</a:t>
            </a:r>
            <a:endParaRPr b="1" cap="none" i="0" strike="noStrike" sz="2000" u="none">
              <a:solidFill>
                <a:srgbClr val="FFFFFF"/>
              </a:solidFill>
              <a:uFillTx/>
              <a:latin typeface="Fira Sans"/>
              <a:ea typeface="Fira Sans"/>
              <a:cs typeface="Fira Sans"/>
              <a:sym typeface="Fira Sans"/>
            </a:endParaRPr>
          </a:p>
          <a:p>
            <a:pPr algn="l" indent="-355600" lvl="0" marL="457200" marR="0" rtl="0">
              <a:lnSpc>
                <a:spcPct val="138000"/>
              </a:lnSpc>
              <a:spcBef>
                <a:spcPts val="0"/>
              </a:spcBef>
              <a:spcAft>
                <a:spcPts val="0"/>
              </a:spcAft>
              <a:buClr>
                <a:srgbClr val="FFD300"/>
              </a:buClr>
              <a:buSzPts val="2000"/>
              <a:buFont typeface="Fira Sans"/>
              <a:buChar char="➢"/>
            </a:pPr>
            <a:r>
              <a:rPr b="1" cap="none" i="0" lang="en-GB" strike="noStrike" sz="2000" u="none">
                <a:solidFill>
                  <a:srgbClr val="FFD300"/>
                </a:solidFill>
                <a:uFillTx/>
                <a:latin typeface="Fira Sans"/>
                <a:ea typeface="Fira Sans"/>
                <a:cs typeface="Fira Sans"/>
                <a:sym typeface="Fira Sans"/>
              </a:rPr>
              <a:t>條例的立法目的</a:t>
            </a:r>
            <a:endParaRPr b="1" cap="none" i="0" strike="noStrike" sz="2000" u="none">
              <a:solidFill>
                <a:srgbClr val="FFD300"/>
              </a:solidFill>
              <a:uFillTx/>
              <a:latin typeface="Fira Sans"/>
              <a:ea typeface="Fira Sans"/>
              <a:cs typeface="Fira Sans"/>
              <a:sym typeface="Fira Sans"/>
            </a:endParaRPr>
          </a:p>
          <a:p>
            <a:pPr algn="l" indent="-355600" lvl="1" marL="914400" marR="0" rtl="0">
              <a:lnSpc>
                <a:spcPct val="100000"/>
              </a:lnSpc>
              <a:spcBef>
                <a:spcPts val="0"/>
              </a:spcBef>
              <a:spcAft>
                <a:spcPts val="0"/>
              </a:spcAft>
              <a:buClr>
                <a:srgbClr val="FFD300"/>
              </a:buClr>
              <a:buSzPts val="2000"/>
              <a:buFont typeface="Fira Sans"/>
              <a:buChar char="■"/>
            </a:pPr>
            <a:r>
              <a:rPr b="1" cap="none" i="0" lang="en-GB" strike="noStrike" sz="2000" u="none">
                <a:solidFill>
                  <a:srgbClr val="FFD300"/>
                </a:solidFill>
                <a:uFillTx/>
                <a:latin typeface="Fira Sans"/>
                <a:ea typeface="Fira Sans"/>
                <a:cs typeface="Fira Sans"/>
                <a:sym typeface="Fira Sans"/>
              </a:rPr>
              <a:t>規劃出社會中合適的自由限度</a:t>
            </a:r>
            <a:endParaRPr b="1" cap="none" i="0" strike="noStrike" sz="2000" u="none">
              <a:solidFill>
                <a:srgbClr val="FFD300"/>
              </a:solidFill>
              <a:uFillTx/>
              <a:latin typeface="Fira Sans"/>
              <a:ea typeface="Fira Sans"/>
              <a:cs typeface="Fira Sans"/>
              <a:sym typeface="Fira Sans"/>
            </a:endParaRPr>
          </a:p>
          <a:p>
            <a:pPr algn="l" indent="-355600" lvl="1" marL="914400" marR="0" rtl="0">
              <a:lnSpc>
                <a:spcPct val="100000"/>
              </a:lnSpc>
              <a:spcBef>
                <a:spcPts val="0"/>
              </a:spcBef>
              <a:spcAft>
                <a:spcPts val="0"/>
              </a:spcAft>
              <a:buClr>
                <a:srgbClr val="FFD300"/>
              </a:buClr>
              <a:buSzPts val="2000"/>
              <a:buFont typeface="Fira Sans Light"/>
              <a:buChar char="■"/>
            </a:pPr>
            <a:r>
              <a:rPr b="1" cap="none" i="0" lang="en-GB" strike="noStrike" sz="2000" u="none">
                <a:solidFill>
                  <a:srgbClr val="FFD300"/>
                </a:solidFill>
                <a:uFillTx/>
                <a:latin typeface="Fira Sans"/>
                <a:ea typeface="Fira Sans"/>
                <a:cs typeface="Fira Sans"/>
                <a:sym typeface="Fira Sans"/>
              </a:rPr>
              <a:t>維持社會基本秩序</a:t>
            </a:r>
            <a:endParaRPr b="1" cap="none" i="0" strike="noStrike" sz="2000" u="none">
              <a:solidFill>
                <a:srgbClr val="FFD300"/>
              </a:solidFill>
              <a:uFillTx/>
              <a:latin typeface="Fira Sans"/>
              <a:ea typeface="Fira Sans"/>
              <a:cs typeface="Fira Sans"/>
              <a:sym typeface="Fira Sans"/>
            </a:endParaRPr>
          </a:p>
          <a:p>
            <a:pPr algn="l" indent="-355600" lvl="1" marL="914400" marR="0" rtl="0">
              <a:lnSpc>
                <a:spcPct val="100000"/>
              </a:lnSpc>
              <a:spcBef>
                <a:spcPts val="0"/>
              </a:spcBef>
              <a:spcAft>
                <a:spcPts val="0"/>
              </a:spcAft>
              <a:buClr>
                <a:srgbClr val="FFD300"/>
              </a:buClr>
              <a:buSzPts val="2000"/>
              <a:buFont typeface="Fira Sans"/>
              <a:buChar char="■"/>
            </a:pPr>
            <a:r>
              <a:rPr b="1" cap="none" i="0" lang="en-GB" strike="noStrike" sz="2000" u="none">
                <a:solidFill>
                  <a:srgbClr val="FFD300"/>
                </a:solidFill>
                <a:uFillTx/>
                <a:latin typeface="Fira Sans"/>
                <a:ea typeface="Fira Sans"/>
                <a:cs typeface="Fira Sans"/>
                <a:sym typeface="Fira Sans"/>
              </a:rPr>
              <a:t>維護國家尊嚴</a:t>
            </a:r>
            <a:endParaRPr b="1" sz="2000">
              <a:solidFill>
                <a:srgbClr val="FFD300"/>
              </a:solidFill>
              <a:uFillTx/>
              <a:latin typeface="Fira Sans"/>
              <a:ea typeface="Fira Sans"/>
              <a:cs typeface="Fira Sans"/>
              <a:sym typeface="Fira Sans"/>
            </a:endParaRPr>
          </a:p>
          <a:p>
            <a:pPr algn="l" indent="-355600" lvl="0" marL="457200" marR="0" rtl="0">
              <a:lnSpc>
                <a:spcPct val="100000"/>
              </a:lnSpc>
              <a:spcBef>
                <a:spcPts val="0"/>
              </a:spcBef>
              <a:spcAft>
                <a:spcPts val="0"/>
              </a:spcAft>
              <a:buClr>
                <a:srgbClr val="FFD300"/>
              </a:buClr>
              <a:buSzPts val="2000"/>
              <a:buFont typeface="Fira Sans"/>
              <a:buChar char="➢"/>
            </a:pPr>
            <a:r>
              <a:rPr b="1" lang="en-GB" sz="2000">
                <a:solidFill>
                  <a:srgbClr val="FFD300"/>
                </a:solidFill>
                <a:uFillTx/>
                <a:latin typeface="Fira Sans"/>
                <a:ea typeface="Fira Sans"/>
                <a:cs typeface="Fira Sans"/>
                <a:sym typeface="Fira Sans"/>
              </a:rPr>
              <a:t>罰則</a:t>
            </a:r>
            <a:endParaRPr b="1" sz="2000">
              <a:solidFill>
                <a:srgbClr val="FFD300"/>
              </a:solidFill>
              <a:uFillTx/>
              <a:latin typeface="Fira Sans"/>
              <a:ea typeface="Fira Sans"/>
              <a:cs typeface="Fira Sans"/>
              <a:sym typeface="Fira Sans"/>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6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002E8C"/>
            </a:gs>
            <a:gs pos="75000">
              <a:srgbClr val="8235D7"/>
            </a:gs>
            <a:gs pos="100000">
              <a:srgbClr val="A354EC"/>
            </a:gs>
          </a:gsLst>
          <a:lin ang="5400700" scaled="0"/>
        </a:gradFill>
        <a:effectLst/>
      </p:bgPr>
    </p:bg>
    <p:spTree>
      <p:nvGrpSpPr>
        <p:cNvPr xmlns:c="http://schemas.openxmlformats.org/drawingml/2006/chart" xmlns:pic="http://schemas.openxmlformats.org/drawingml/2006/picture" xmlns:dgm="http://schemas.openxmlformats.org/drawingml/2006/diagram" id="1" name="Shape 86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63" name="Google Shape;863;p96"/>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000" u="none">
                <a:solidFill>
                  <a:srgbClr val="FFFFFF"/>
                </a:solidFill>
                <a:uFillTx/>
                <a:latin typeface="Fira Sans"/>
                <a:ea typeface="Fira Sans"/>
                <a:cs typeface="Fira Sans"/>
                <a:sym typeface="Fira Sans"/>
              </a:rPr>
              <a:t>立法的</a:t>
            </a:r>
            <a:r>
              <a:rPr b="1" cap="none" i="0" lang="en-GB" strike="noStrike" sz="3000" u="none">
                <a:solidFill>
                  <a:srgbClr val="F1C232"/>
                </a:solidFill>
                <a:uFillTx/>
                <a:latin typeface="Fira Sans"/>
                <a:ea typeface="Fira Sans"/>
                <a:cs typeface="Fira Sans"/>
                <a:sym typeface="Fira Sans"/>
              </a:rPr>
              <a:t>準則</a:t>
            </a:r>
            <a:endParaRPr b="1" cap="none" i="0" strike="noStrike" sz="3000" u="none">
              <a:solidFill>
                <a:srgbClr val="F1C232"/>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864" name="Google Shape;864;p96"/>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849000" y="1243374"/>
            <a:ext cx="7446000" cy="30225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368300" lvl="0" marL="457200" marR="0" rtl="0">
              <a:lnSpc>
                <a:spcPct val="100000"/>
              </a:lnSpc>
              <a:spcBef>
                <a:spcPts val="600"/>
              </a:spcBef>
              <a:spcAft>
                <a:spcPts val="0"/>
              </a:spcAft>
              <a:buClr>
                <a:srgbClr val="B1E1F5"/>
              </a:buClr>
              <a:buSzPts val="2200"/>
              <a:buFont typeface="Fira Sans Light"/>
              <a:buChar char="❖"/>
            </a:pPr>
            <a:r>
              <a:rPr b="0" cap="none" i="0" lang="en-GB" strike="noStrike" sz="4000" u="none">
                <a:solidFill>
                  <a:srgbClr val="FFFFFF"/>
                </a:solidFill>
                <a:uFillTx/>
                <a:latin typeface="Fira Sans Light"/>
                <a:ea typeface="Fira Sans Light"/>
                <a:cs typeface="Fira Sans Light"/>
                <a:sym typeface="Fira Sans Light"/>
              </a:rPr>
              <a:t>用</a:t>
            </a:r>
            <a:r>
              <a:rPr b="0" cap="none" i="0" lang="en-GB" strike="noStrike" sz="4000" u="none">
                <a:solidFill>
                  <a:srgbClr val="F1C232"/>
                </a:solidFill>
                <a:uFillTx/>
                <a:latin typeface="Fira Sans Light"/>
                <a:ea typeface="Fira Sans Light"/>
                <a:cs typeface="Fira Sans Light"/>
                <a:sym typeface="Fira Sans Light"/>
              </a:rPr>
              <a:t>字</a:t>
            </a:r>
            <a:endParaRPr b="0" cap="none" i="0" strike="noStrike" sz="4000" u="none">
              <a:solidFill>
                <a:srgbClr val="F1C232"/>
              </a:solidFill>
              <a:uFillTx/>
              <a:latin typeface="Fira Sans Light"/>
              <a:ea typeface="Fira Sans Light"/>
              <a:cs typeface="Fira Sans Light"/>
              <a:sym typeface="Fira Sans Light"/>
            </a:endParaRPr>
          </a:p>
          <a:p>
            <a:pPr algn="l" indent="-368300" lvl="0" marL="457200" marR="0" rtl="0">
              <a:lnSpc>
                <a:spcPct val="100000"/>
              </a:lnSpc>
              <a:spcBef>
                <a:spcPts val="0"/>
              </a:spcBef>
              <a:spcAft>
                <a:spcPts val="0"/>
              </a:spcAft>
              <a:buClr>
                <a:srgbClr val="B1E1F5"/>
              </a:buClr>
              <a:buSzPts val="2200"/>
              <a:buFont typeface="Fira Sans Light"/>
              <a:buChar char="❖"/>
            </a:pPr>
            <a:r>
              <a:rPr b="0" cap="none" i="0" lang="en-GB" strike="noStrike" sz="4000" u="none">
                <a:solidFill>
                  <a:srgbClr val="FFFFFF"/>
                </a:solidFill>
                <a:uFillTx/>
                <a:latin typeface="Fira Sans Light"/>
                <a:ea typeface="Fira Sans Light"/>
                <a:cs typeface="Fira Sans Light"/>
                <a:sym typeface="Fira Sans Light"/>
              </a:rPr>
              <a:t>目的</a:t>
            </a:r>
            <a:endParaRPr b="0" cap="none" i="0" strike="noStrike" sz="4000" u="none">
              <a:solidFill>
                <a:srgbClr val="FFFFFF"/>
              </a:solidFill>
              <a:uFillTx/>
              <a:latin typeface="Fira Sans Light"/>
              <a:ea typeface="Fira Sans Light"/>
              <a:cs typeface="Fira Sans Light"/>
              <a:sym typeface="Fira Sans Light"/>
            </a:endParaRPr>
          </a:p>
          <a:p>
            <a:pPr algn="l" indent="-368300" lvl="0" marL="457200" marR="0" rtl="0">
              <a:lnSpc>
                <a:spcPct val="100000"/>
              </a:lnSpc>
              <a:spcBef>
                <a:spcPts val="0"/>
              </a:spcBef>
              <a:spcAft>
                <a:spcPts val="0"/>
              </a:spcAft>
              <a:buClr>
                <a:srgbClr val="B1E1F5"/>
              </a:buClr>
              <a:buSzPts val="2200"/>
              <a:buFont typeface="Fira Sans Light"/>
              <a:buChar char="❖"/>
            </a:pPr>
            <a:r>
              <a:rPr b="0" cap="none" i="0" lang="en-GB" strike="noStrike" sz="4000" u="none">
                <a:solidFill>
                  <a:srgbClr val="F1C232"/>
                </a:solidFill>
                <a:uFillTx/>
                <a:latin typeface="Fira Sans Light"/>
                <a:ea typeface="Fira Sans Light"/>
                <a:cs typeface="Fira Sans Light"/>
                <a:sym typeface="Fira Sans Light"/>
              </a:rPr>
              <a:t>後</a:t>
            </a:r>
            <a:r>
              <a:rPr b="0" cap="none" i="0" lang="en-GB" strike="noStrike" sz="4000" u="none">
                <a:solidFill>
                  <a:srgbClr val="FFFFFF"/>
                </a:solidFill>
                <a:uFillTx/>
                <a:latin typeface="Fira Sans Light"/>
                <a:ea typeface="Fira Sans Light"/>
                <a:cs typeface="Fira Sans Light"/>
                <a:sym typeface="Fira Sans Light"/>
              </a:rPr>
              <a:t>果</a:t>
            </a:r>
            <a:endParaRPr b="0" cap="none" i="0" strike="noStrike" sz="4000" u="none">
              <a:solidFill>
                <a:srgbClr val="FFFFFF"/>
              </a:solidFill>
              <a:uFillTx/>
              <a:latin typeface="Fira Sans Light"/>
              <a:ea typeface="Fira Sans Light"/>
              <a:cs typeface="Fira Sans Light"/>
              <a:sym typeface="Fira Sans Light"/>
            </a:endParaRPr>
          </a:p>
          <a:p>
            <a:pPr algn="l" indent="0" lvl="0" marL="0" marR="0" rtl="0">
              <a:lnSpc>
                <a:spcPct val="100000"/>
              </a:lnSpc>
              <a:spcBef>
                <a:spcPts val="600"/>
              </a:spcBef>
              <a:spcAft>
                <a:spcPts val="0"/>
              </a:spcAft>
              <a:buClr>
                <a:srgbClr val="B1E1F5"/>
              </a:buClr>
              <a:buSzPts val="2200"/>
              <a:buFont typeface="Fira Sans Light"/>
              <a:buNone/>
            </a:pPr>
            <a:endParaRPr b="0" cap="none" i="0" strike="noStrike" sz="4000" u="none">
              <a:solidFill>
                <a:srgbClr val="FFFFFF"/>
              </a:solidFill>
              <a:uFillTx/>
              <a:latin typeface="Fira Sans Light"/>
              <a:ea typeface="Fira Sans Light"/>
              <a:cs typeface="Fira Sans Light"/>
              <a:sym typeface="Fira Sans Light"/>
            </a:endParaRPr>
          </a:p>
          <a:p>
            <a:pPr algn="l" indent="0" lvl="0" marL="0" marR="0" rtl="0">
              <a:lnSpc>
                <a:spcPct val="100000"/>
              </a:lnSpc>
              <a:spcBef>
                <a:spcPts val="600"/>
              </a:spcBef>
              <a:spcAft>
                <a:spcPts val="0"/>
              </a:spcAft>
              <a:buClr>
                <a:srgbClr val="B1E1F5"/>
              </a:buClr>
              <a:buSzPts val="2200"/>
              <a:buFont typeface="Fira Sans Light"/>
              <a:buNone/>
            </a:pPr>
            <a:endParaRPr b="0" cap="none" i="0" strike="noStrike" sz="4000" u="none">
              <a:solidFill>
                <a:srgbClr val="FFFFFF"/>
              </a:solidFill>
              <a:uFillTx/>
              <a:latin typeface="Fira Sans Light"/>
              <a:ea typeface="Fira Sans Light"/>
              <a:cs typeface="Fira Sans Light"/>
              <a:sym typeface="Fira Sans Light"/>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6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002E8C"/>
            </a:gs>
            <a:gs pos="75000">
              <a:srgbClr val="8235D7"/>
            </a:gs>
            <a:gs pos="100000">
              <a:srgbClr val="A354EC"/>
            </a:gs>
          </a:gsLst>
          <a:lin ang="5400700" scaled="0"/>
        </a:gradFill>
        <a:effectLst/>
      </p:bgPr>
    </p:bg>
    <p:spTree>
      <p:nvGrpSpPr>
        <p:cNvPr xmlns:c="http://schemas.openxmlformats.org/drawingml/2006/chart" xmlns:pic="http://schemas.openxmlformats.org/drawingml/2006/picture" xmlns:dgm="http://schemas.openxmlformats.org/drawingml/2006/diagram" id="1" name="Shape 86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69" name="Google Shape;869;p97"/>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000" u="none">
                <a:solidFill>
                  <a:srgbClr val="FFFFFF"/>
                </a:solidFill>
                <a:uFillTx/>
                <a:latin typeface="Fira Sans"/>
                <a:ea typeface="Fira Sans"/>
                <a:cs typeface="Fira Sans"/>
                <a:sym typeface="Fira Sans"/>
              </a:rPr>
              <a:t>在不同的</a:t>
            </a:r>
            <a:r>
              <a:rPr b="1" cap="none" i="0" lang="en-GB" strike="noStrike" sz="3000" u="none">
                <a:solidFill>
                  <a:srgbClr val="FFD300"/>
                </a:solidFill>
                <a:uFillTx/>
                <a:latin typeface="Fira Sans"/>
                <a:ea typeface="Fira Sans"/>
                <a:cs typeface="Fira Sans"/>
                <a:sym typeface="Fira Sans"/>
              </a:rPr>
              <a:t>價值觀</a:t>
            </a:r>
            <a:r>
              <a:rPr b="1" cap="none" i="0" lang="en-GB" strike="noStrike" sz="3000" u="none">
                <a:solidFill>
                  <a:srgbClr val="FFFFFF"/>
                </a:solidFill>
                <a:uFillTx/>
                <a:latin typeface="Fira Sans"/>
                <a:ea typeface="Fira Sans"/>
                <a:cs typeface="Fira Sans"/>
                <a:sym typeface="Fira Sans"/>
              </a:rPr>
              <a:t>之間......</a:t>
            </a:r>
            <a:endParaRPr b="1" cap="none" i="0" strike="noStrike" sz="3000" u="none">
              <a:solidFill>
                <a:srgbClr val="FFFFFF"/>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870" name="Google Shape;870;p97"/>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849000" y="1243374"/>
            <a:ext cx="7446000" cy="30225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368300" lvl="0" marL="457200" marR="0" rtl="0">
              <a:lnSpc>
                <a:spcPct val="100000"/>
              </a:lnSpc>
              <a:spcBef>
                <a:spcPts val="600"/>
              </a:spcBef>
              <a:spcAft>
                <a:spcPts val="0"/>
              </a:spcAft>
              <a:buClr>
                <a:srgbClr val="B1E1F5"/>
              </a:buClr>
              <a:buSzPts val="2200"/>
              <a:buFont typeface="Fira Sans Light"/>
              <a:buChar char="❖"/>
            </a:pPr>
            <a:r>
              <a:rPr b="0" cap="none" i="0" lang="en-GB" strike="noStrike" sz="2200" u="none">
                <a:solidFill>
                  <a:srgbClr val="FFFFFF"/>
                </a:solidFill>
                <a:uFillTx/>
                <a:latin typeface="Fira Sans Light"/>
                <a:ea typeface="Fira Sans Light"/>
                <a:cs typeface="Fira Sans Light"/>
                <a:sym typeface="Fira Sans Light"/>
              </a:rPr>
              <a:t>如何</a:t>
            </a:r>
            <a:r>
              <a:rPr b="0" cap="none" i="0" lang="en-GB" strike="noStrike" sz="2200" u="none">
                <a:solidFill>
                  <a:srgbClr val="FFD300"/>
                </a:solidFill>
                <a:uFillTx/>
                <a:latin typeface="Fira Sans Light"/>
                <a:ea typeface="Fira Sans Light"/>
                <a:cs typeface="Fira Sans Light"/>
                <a:sym typeface="Fira Sans Light"/>
              </a:rPr>
              <a:t>取捨</a:t>
            </a:r>
            <a:r>
              <a:rPr b="0" cap="none" i="0" lang="en-GB" strike="noStrike" sz="2200" u="none">
                <a:solidFill>
                  <a:srgbClr val="FFFFFF"/>
                </a:solidFill>
                <a:uFillTx/>
                <a:latin typeface="Fira Sans Light"/>
                <a:ea typeface="Fira Sans Light"/>
                <a:cs typeface="Fira Sans Light"/>
                <a:sym typeface="Fira Sans Light"/>
              </a:rPr>
              <a:t>？</a:t>
            </a:r>
            <a:endParaRPr b="0" cap="none" i="0" strike="noStrike" sz="2200" u="none">
              <a:solidFill>
                <a:srgbClr val="FFFFFF"/>
              </a:solidFill>
              <a:uFillTx/>
              <a:latin typeface="Fira Sans Light"/>
              <a:ea typeface="Fira Sans Light"/>
              <a:cs typeface="Fira Sans Light"/>
              <a:sym typeface="Fira Sans Light"/>
            </a:endParaRPr>
          </a:p>
          <a:p>
            <a:pPr algn="l" indent="-368300" lvl="0" marL="457200" marR="0" rtl="0">
              <a:lnSpc>
                <a:spcPct val="100000"/>
              </a:lnSpc>
              <a:spcBef>
                <a:spcPts val="0"/>
              </a:spcBef>
              <a:spcAft>
                <a:spcPts val="0"/>
              </a:spcAft>
              <a:buClr>
                <a:srgbClr val="B1E1F5"/>
              </a:buClr>
              <a:buSzPts val="2200"/>
              <a:buFont typeface="Fira Sans Light"/>
              <a:buChar char="❖"/>
            </a:pPr>
            <a:r>
              <a:rPr b="0" cap="none" i="0" lang="en-GB" strike="noStrike" sz="2200" u="none">
                <a:solidFill>
                  <a:srgbClr val="FFFFFF"/>
                </a:solidFill>
                <a:uFillTx/>
                <a:latin typeface="Fira Sans Light"/>
                <a:ea typeface="Fira Sans Light"/>
                <a:cs typeface="Fira Sans Light"/>
                <a:sym typeface="Fira Sans Light"/>
              </a:rPr>
              <a:t>誰來</a:t>
            </a:r>
            <a:r>
              <a:rPr b="0" cap="none" i="0" lang="en-GB" strike="noStrike" sz="2200" u="none">
                <a:solidFill>
                  <a:srgbClr val="FFD300"/>
                </a:solidFill>
                <a:uFillTx/>
                <a:latin typeface="Fira Sans Light"/>
                <a:ea typeface="Fira Sans Light"/>
                <a:cs typeface="Fira Sans Light"/>
                <a:sym typeface="Fira Sans Light"/>
              </a:rPr>
              <a:t>決定</a:t>
            </a:r>
            <a:r>
              <a:rPr b="0" cap="none" i="0" lang="en-GB" strike="noStrike" sz="2200" u="none">
                <a:solidFill>
                  <a:srgbClr val="FFFFFF"/>
                </a:solidFill>
                <a:uFillTx/>
                <a:latin typeface="Fira Sans Light"/>
                <a:ea typeface="Fira Sans Light"/>
                <a:cs typeface="Fira Sans Light"/>
                <a:sym typeface="Fira Sans Light"/>
              </a:rPr>
              <a:t>？</a:t>
            </a:r>
            <a:endParaRPr b="0" cap="none" i="0" strike="noStrike" sz="2200" u="none">
              <a:solidFill>
                <a:srgbClr val="FFFFFF"/>
              </a:solidFill>
              <a:uFillTx/>
              <a:latin typeface="Fira Sans Light"/>
              <a:ea typeface="Fira Sans Light"/>
              <a:cs typeface="Fira Sans Light"/>
              <a:sym typeface="Fira Sans Light"/>
            </a:endParaRPr>
          </a:p>
          <a:p>
            <a:pPr algn="l" indent="-368300" lvl="0" marL="457200" marR="0" rtl="0">
              <a:lnSpc>
                <a:spcPct val="100000"/>
              </a:lnSpc>
              <a:spcBef>
                <a:spcPts val="0"/>
              </a:spcBef>
              <a:spcAft>
                <a:spcPts val="0"/>
              </a:spcAft>
              <a:buClr>
                <a:srgbClr val="B1E1F5"/>
              </a:buClr>
              <a:buSzPts val="2200"/>
              <a:buFont typeface="Fira Sans Light"/>
              <a:buChar char="❖"/>
            </a:pPr>
            <a:r>
              <a:rPr b="0" cap="none" i="0" lang="en-GB" strike="noStrike" sz="2200" u="none">
                <a:solidFill>
                  <a:srgbClr val="FFFFFF"/>
                </a:solidFill>
                <a:uFillTx/>
                <a:latin typeface="Fira Sans Light"/>
                <a:ea typeface="Fira Sans Light"/>
                <a:cs typeface="Fira Sans Light"/>
                <a:sym typeface="Fira Sans Light"/>
              </a:rPr>
              <a:t>誰是可信賴的</a:t>
            </a:r>
            <a:r>
              <a:rPr b="0" cap="none" i="0" lang="en-GB" strike="noStrike" sz="2200" u="none">
                <a:solidFill>
                  <a:srgbClr val="FFD300"/>
                </a:solidFill>
                <a:uFillTx/>
                <a:latin typeface="Fira Sans Light"/>
                <a:ea typeface="Fira Sans Light"/>
                <a:cs typeface="Fira Sans Light"/>
                <a:sym typeface="Fira Sans Light"/>
              </a:rPr>
              <a:t>決策者</a:t>
            </a:r>
            <a:r>
              <a:rPr b="0" cap="none" i="0" lang="en-GB" strike="noStrike" sz="2200" u="none">
                <a:solidFill>
                  <a:srgbClr val="FFFFFF"/>
                </a:solidFill>
                <a:uFillTx/>
                <a:latin typeface="Fira Sans Light"/>
                <a:ea typeface="Fira Sans Light"/>
                <a:cs typeface="Fira Sans Light"/>
                <a:sym typeface="Fira Sans Light"/>
              </a:rPr>
              <a:t>？</a:t>
            </a:r>
            <a:endParaRPr b="0" cap="none" i="0" strike="noStrike" sz="2200" u="none">
              <a:solidFill>
                <a:srgbClr val="FFFFFF"/>
              </a:solidFill>
              <a:uFillTx/>
              <a:latin typeface="Fira Sans Light"/>
              <a:ea typeface="Fira Sans Light"/>
              <a:cs typeface="Fira Sans Light"/>
              <a:sym typeface="Fira Sans Light"/>
            </a:endParaRPr>
          </a:p>
          <a:p>
            <a:pPr algn="l" indent="0" lvl="0" marL="0" marR="0" rtl="0">
              <a:lnSpc>
                <a:spcPct val="100000"/>
              </a:lnSpc>
              <a:spcBef>
                <a:spcPts val="600"/>
              </a:spcBef>
              <a:spcAft>
                <a:spcPts val="0"/>
              </a:spcAft>
              <a:buClr>
                <a:srgbClr val="B1E1F5"/>
              </a:buClr>
              <a:buSzPts val="2200"/>
              <a:buFont typeface="Fira Sans Light"/>
              <a:buNone/>
            </a:pPr>
            <a:endParaRPr b="0" cap="none" i="0" strike="noStrike" sz="2200" u="none">
              <a:solidFill>
                <a:srgbClr val="FFFFFF"/>
              </a:solidFill>
              <a:uFillTx/>
              <a:latin typeface="Fira Sans Light"/>
              <a:ea typeface="Fira Sans Light"/>
              <a:cs typeface="Fira Sans Light"/>
              <a:sym typeface="Fira Sans Light"/>
            </a:endParaRPr>
          </a:p>
          <a:p>
            <a:pPr algn="l" indent="0" lvl="0" marL="0" marR="0" rtl="0">
              <a:lnSpc>
                <a:spcPct val="100000"/>
              </a:lnSpc>
              <a:spcBef>
                <a:spcPts val="600"/>
              </a:spcBef>
              <a:spcAft>
                <a:spcPts val="0"/>
              </a:spcAft>
              <a:buClr>
                <a:srgbClr val="B1E1F5"/>
              </a:buClr>
              <a:buSzPts val="2200"/>
              <a:buFont typeface="Fira Sans Light"/>
              <a:buNone/>
            </a:pPr>
            <a:endParaRPr b="0" cap="none" i="0" strike="noStrike" sz="2200" u="none">
              <a:solidFill>
                <a:srgbClr val="FFFFFF"/>
              </a:solidFill>
              <a:uFillTx/>
              <a:latin typeface="Fira Sans Light"/>
              <a:ea typeface="Fira Sans Light"/>
              <a:cs typeface="Fira Sans Light"/>
              <a:sym typeface="Fira Sans Light"/>
            </a:endParaRPr>
          </a:p>
        </p:txBody>
      </p:sp>
      <p:pic>
        <p:nvPicPr>
          <p:cNvPr xmlns:c="http://schemas.openxmlformats.org/drawingml/2006/chart" xmlns:pic="http://schemas.openxmlformats.org/drawingml/2006/picture" xmlns:dgm="http://schemas.openxmlformats.org/drawingml/2006/diagram" id="871" name="Google Shape;871;p97"/>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6423749" y="393600"/>
            <a:ext cx="2360250" cy="2924950"/>
          </a:xfrm>
          <a:prstGeom prst="rect">
            <a:avLst/>
          </a:prstGeom>
          <a:noFill/>
          <a:ln>
            <a:noFill/>
          </a:ln>
        </p:spPr>
      </p:pic>
      <p:pic>
        <p:nvPicPr>
          <p:cNvPr xmlns:c="http://schemas.openxmlformats.org/drawingml/2006/chart" xmlns:pic="http://schemas.openxmlformats.org/drawingml/2006/picture" xmlns:dgm="http://schemas.openxmlformats.org/drawingml/2006/diagram" id="872" name="Google Shape;872;p97"/>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4"/>
          <a:srcRect/>
          <a:stretch/>
        </p:blipFill>
        <p:spPr xmlns:c="http://schemas.openxmlformats.org/drawingml/2006/chart" xmlns:pic="http://schemas.openxmlformats.org/drawingml/2006/picture" xmlns:dgm="http://schemas.openxmlformats.org/drawingml/2006/diagram">
          <a:xfrm>
            <a:off x="3153450" y="2071625"/>
            <a:ext cx="3059006" cy="292495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6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002E8C"/>
            </a:gs>
            <a:gs pos="75000">
              <a:srgbClr val="8235D7"/>
            </a:gs>
            <a:gs pos="100000">
              <a:srgbClr val="A354EC"/>
            </a:gs>
          </a:gsLst>
          <a:lin ang="5400700" scaled="0"/>
        </a:gradFill>
        <a:effectLst/>
      </p:bgPr>
    </p:bg>
    <p:spTree>
      <p:nvGrpSpPr>
        <p:cNvPr xmlns:c="http://schemas.openxmlformats.org/drawingml/2006/chart" xmlns:pic="http://schemas.openxmlformats.org/drawingml/2006/picture" xmlns:dgm="http://schemas.openxmlformats.org/drawingml/2006/diagram" id="1" name="Shape 87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77" name="Google Shape;877;p98"/>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848999" y="848800"/>
            <a:ext cx="8134783" cy="37752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381000" lvl="0" marL="457200" marR="0" rtl="0">
              <a:lnSpc>
                <a:spcPct val="100000"/>
              </a:lnSpc>
              <a:spcBef>
                <a:spcPts val="600"/>
              </a:spcBef>
              <a:spcAft>
                <a:spcPts val="0"/>
              </a:spcAft>
              <a:buClr>
                <a:schemeClr val="lt1"/>
              </a:buClr>
              <a:buSzPts val="2400"/>
              <a:buFont typeface="Fira Sans Light"/>
              <a:buChar char="❖"/>
            </a:pPr>
            <a:r>
              <a:rPr b="0" cap="none" i="0" lang="en-GB" strike="noStrike" sz="2400" u="none">
                <a:solidFill>
                  <a:srgbClr val="FFD966"/>
                </a:solidFill>
                <a:uFillTx/>
                <a:latin typeface="Fira Sans Light"/>
                <a:ea typeface="Fira Sans Light"/>
                <a:cs typeface="Fira Sans Light"/>
                <a:sym typeface="Fira Sans Light"/>
              </a:rPr>
              <a:t>誰立法？　</a:t>
            </a:r>
            <a:endParaRPr b="0" cap="none" i="0" strike="noStrike" sz="2400" u="none">
              <a:solidFill>
                <a:srgbClr val="FFD966"/>
              </a:solidFill>
              <a:uFillTx/>
              <a:latin typeface="Fira Sans Light"/>
              <a:ea typeface="Fira Sans Light"/>
              <a:cs typeface="Fira Sans Light"/>
              <a:sym typeface="Fira Sans Light"/>
            </a:endParaRPr>
          </a:p>
          <a:p>
            <a:pPr algn="l" indent="-381000" lvl="1" marL="914400" marR="0" rtl="0">
              <a:lnSpc>
                <a:spcPct val="100000"/>
              </a:lnSpc>
              <a:spcBef>
                <a:spcPts val="0"/>
              </a:spcBef>
              <a:spcAft>
                <a:spcPts val="0"/>
              </a:spcAft>
              <a:buClr>
                <a:schemeClr val="lt1"/>
              </a:buClr>
              <a:buSzPts val="2400"/>
              <a:buFont typeface="Fira Sans Light"/>
              <a:buChar char="➢"/>
            </a:pPr>
            <a:r>
              <a:rPr b="0" cap="none" i="0" lang="en-GB" strike="noStrike" sz="2400" u="none">
                <a:solidFill>
                  <a:srgbClr val="FFD966"/>
                </a:solidFill>
                <a:uFillTx/>
                <a:latin typeface="Fira Sans Light"/>
                <a:ea typeface="Fira Sans Light"/>
                <a:cs typeface="Fira Sans Light"/>
                <a:sym typeface="Fira Sans Light"/>
              </a:rPr>
              <a:t>代表性</a:t>
            </a:r>
            <a:r>
              <a:rPr b="0" cap="none" i="0" lang="en-GB" strike="noStrike" sz="2400" u="none">
                <a:solidFill>
                  <a:schemeClr val="lt1"/>
                </a:solidFill>
                <a:uFillTx/>
                <a:latin typeface="Fira Sans Light"/>
                <a:ea typeface="Fira Sans Light"/>
                <a:cs typeface="Fira Sans Light"/>
                <a:sym typeface="Fira Sans Light"/>
              </a:rPr>
              <a:t> (representativeness)</a:t>
            </a:r>
            <a:endParaRPr b="0" cap="none" i="0" strike="noStrike" sz="2400" u="none">
              <a:solidFill>
                <a:schemeClr val="lt1"/>
              </a:solidFill>
              <a:uFillTx/>
              <a:latin typeface="Fira Sans Light"/>
              <a:ea typeface="Fira Sans Light"/>
              <a:cs typeface="Fira Sans Light"/>
              <a:sym typeface="Fira Sans Light"/>
            </a:endParaRPr>
          </a:p>
          <a:p>
            <a:pPr algn="l" indent="-381000" lvl="1" marL="914400" marR="0" rtl="0">
              <a:lnSpc>
                <a:spcPct val="100000"/>
              </a:lnSpc>
              <a:spcBef>
                <a:spcPts val="0"/>
              </a:spcBef>
              <a:spcAft>
                <a:spcPts val="0"/>
              </a:spcAft>
              <a:buClr>
                <a:schemeClr val="lt1"/>
              </a:buClr>
              <a:buSzPts val="2400"/>
              <a:buFont typeface="Fira Sans Light"/>
              <a:buChar char="➢"/>
            </a:pPr>
            <a:r>
              <a:rPr b="0" cap="none" i="0" lang="en-GB" strike="noStrike" sz="2400" u="none">
                <a:solidFill>
                  <a:schemeClr val="lt1"/>
                </a:solidFill>
                <a:uFillTx/>
                <a:latin typeface="Fira Sans Light"/>
                <a:ea typeface="Fira Sans Light"/>
                <a:cs typeface="Fira Sans Light"/>
                <a:sym typeface="Fira Sans Light"/>
              </a:rPr>
              <a:t>社會公義</a:t>
            </a:r>
            <a:endParaRPr b="0" cap="none" i="0" strike="noStrike" sz="2400" u="none">
              <a:solidFill>
                <a:schemeClr val="lt1"/>
              </a:solidFill>
              <a:uFillTx/>
              <a:latin typeface="Fira Sans Light"/>
              <a:ea typeface="Fira Sans Light"/>
              <a:cs typeface="Fira Sans Light"/>
              <a:sym typeface="Fira Sans Light"/>
            </a:endParaRPr>
          </a:p>
          <a:p>
            <a:pPr algn="l" indent="-381000" lvl="0" marL="457200" marR="0" rtl="0">
              <a:lnSpc>
                <a:spcPct val="100000"/>
              </a:lnSpc>
              <a:spcBef>
                <a:spcPts val="0"/>
              </a:spcBef>
              <a:spcAft>
                <a:spcPts val="0"/>
              </a:spcAft>
              <a:buClr>
                <a:schemeClr val="lt1"/>
              </a:buClr>
              <a:buSzPts val="2400"/>
              <a:buFont typeface="Fira Sans Light"/>
              <a:buChar char="❖"/>
            </a:pPr>
            <a:r>
              <a:rPr b="0" cap="none" i="0" lang="en-GB" strike="noStrike" sz="2400" u="none">
                <a:solidFill>
                  <a:schemeClr val="lt1"/>
                </a:solidFill>
                <a:uFillTx/>
                <a:latin typeface="Fira Sans Light"/>
                <a:ea typeface="Fira Sans Light"/>
                <a:cs typeface="Fira Sans Light"/>
                <a:sym typeface="Fira Sans Light"/>
              </a:rPr>
              <a:t>選舉過程的</a:t>
            </a:r>
            <a:r>
              <a:rPr b="0" cap="none" i="0" lang="en-GB" strike="noStrike" sz="2400" u="none">
                <a:solidFill>
                  <a:srgbClr val="FFD300"/>
                </a:solidFill>
                <a:uFillTx/>
                <a:latin typeface="Fira Sans Light"/>
                <a:ea typeface="Fira Sans Light"/>
                <a:cs typeface="Fira Sans Light"/>
                <a:sym typeface="Fira Sans Light"/>
              </a:rPr>
              <a:t>公平</a:t>
            </a:r>
            <a:endParaRPr b="0" cap="none" i="0" strike="noStrike" sz="2400" u="none">
              <a:solidFill>
                <a:srgbClr val="FFD300"/>
              </a:solidFill>
              <a:uFillTx/>
              <a:latin typeface="Fira Sans Light"/>
              <a:ea typeface="Fira Sans Light"/>
              <a:cs typeface="Fira Sans Light"/>
              <a:sym typeface="Fira Sans Light"/>
            </a:endParaRPr>
          </a:p>
          <a:p>
            <a:pPr algn="l" indent="-368300" lvl="1" marL="914400" marR="0" rtl="0">
              <a:lnSpc>
                <a:spcPct val="100000"/>
              </a:lnSpc>
              <a:spcBef>
                <a:spcPts val="0"/>
              </a:spcBef>
              <a:spcAft>
                <a:spcPts val="0"/>
              </a:spcAft>
              <a:buClr>
                <a:srgbClr val="B1E1F5"/>
              </a:buClr>
              <a:buSzPts val="2200"/>
              <a:buFont typeface="Fira Sans Light"/>
              <a:buChar char="➢"/>
            </a:pPr>
            <a:r>
              <a:rPr b="0" cap="none" i="0" lang="en-GB" strike="noStrike" sz="2200" u="none">
                <a:solidFill>
                  <a:schemeClr val="lt1"/>
                </a:solidFill>
                <a:uFillTx/>
                <a:latin typeface="Fira Sans Light"/>
                <a:ea typeface="Fira Sans Light"/>
                <a:cs typeface="Fira Sans Light"/>
                <a:sym typeface="Fira Sans Light"/>
              </a:rPr>
              <a:t>遊戲設計</a:t>
            </a:r>
            <a:endParaRPr b="0" cap="none" i="0" strike="noStrike" sz="2200" u="none">
              <a:solidFill>
                <a:schemeClr val="lt1"/>
              </a:solidFill>
              <a:uFillTx/>
              <a:latin typeface="Fira Sans Light"/>
              <a:ea typeface="Fira Sans Light"/>
              <a:cs typeface="Fira Sans Light"/>
              <a:sym typeface="Fira Sans Light"/>
            </a:endParaRPr>
          </a:p>
          <a:p>
            <a:pPr algn="l" indent="-368300" lvl="2" marL="1371600" marR="0" rtl="0">
              <a:lnSpc>
                <a:spcPct val="100000"/>
              </a:lnSpc>
              <a:spcBef>
                <a:spcPts val="0"/>
              </a:spcBef>
              <a:spcAft>
                <a:spcPts val="0"/>
              </a:spcAft>
              <a:buClr>
                <a:srgbClr val="B1E1F5"/>
              </a:buClr>
              <a:buSzPts val="2200"/>
              <a:buFont typeface="Fira Sans Light"/>
              <a:buChar char="■"/>
            </a:pPr>
            <a:r>
              <a:rPr b="0" cap="none" i="0" lang="en-GB" strike="noStrike" sz="2200" u="none">
                <a:solidFill>
                  <a:schemeClr val="lt1"/>
                </a:solidFill>
                <a:uFillTx/>
                <a:latin typeface="Fira Sans Light"/>
                <a:ea typeface="Fira Sans Light"/>
                <a:cs typeface="Fira Sans Light"/>
                <a:sym typeface="Fira Sans Light"/>
              </a:rPr>
              <a:t>資源卡</a:t>
            </a:r>
            <a:endParaRPr b="0" cap="none" i="0" strike="noStrike" sz="2200" u="none">
              <a:solidFill>
                <a:schemeClr val="lt1"/>
              </a:solidFill>
              <a:uFillTx/>
              <a:latin typeface="Fira Sans Light"/>
              <a:ea typeface="Fira Sans Light"/>
              <a:cs typeface="Fira Sans Light"/>
              <a:sym typeface="Fira Sans Light"/>
            </a:endParaRPr>
          </a:p>
          <a:p>
            <a:pPr algn="l" indent="-368300" lvl="2" marL="1371600" marR="0" rtl="0">
              <a:lnSpc>
                <a:spcPct val="100000"/>
              </a:lnSpc>
              <a:spcBef>
                <a:spcPts val="0"/>
              </a:spcBef>
              <a:spcAft>
                <a:spcPts val="0"/>
              </a:spcAft>
              <a:buClr>
                <a:srgbClr val="B1E1F5"/>
              </a:buClr>
              <a:buSzPts val="2200"/>
              <a:buFont typeface="Fira Sans Light"/>
              <a:buChar char="■"/>
            </a:pPr>
            <a:r>
              <a:rPr b="0" cap="none" i="0" lang="en-GB" strike="noStrike" sz="2200" u="none">
                <a:solidFill>
                  <a:schemeClr val="lt1"/>
                </a:solidFill>
                <a:uFillTx/>
                <a:latin typeface="Fira Sans Light"/>
                <a:ea typeface="Fira Sans Light"/>
                <a:cs typeface="Fira Sans Light"/>
                <a:sym typeface="Fira Sans Light"/>
              </a:rPr>
              <a:t>搶答題</a:t>
            </a:r>
            <a:endParaRPr b="0" cap="none" i="0" strike="noStrike" sz="2200" u="none">
              <a:solidFill>
                <a:schemeClr val="lt1"/>
              </a:solidFill>
              <a:uFillTx/>
              <a:latin typeface="Fira Sans Light"/>
              <a:ea typeface="Fira Sans Light"/>
              <a:cs typeface="Fira Sans Light"/>
              <a:sym typeface="Fira Sans Light"/>
            </a:endParaRPr>
          </a:p>
          <a:p>
            <a:pPr algn="l" indent="-368300" lvl="2" marL="1371600" marR="0" rtl="0">
              <a:lnSpc>
                <a:spcPct val="100000"/>
              </a:lnSpc>
              <a:spcBef>
                <a:spcPts val="0"/>
              </a:spcBef>
              <a:spcAft>
                <a:spcPts val="0"/>
              </a:spcAft>
              <a:buClr>
                <a:srgbClr val="B1E1F5"/>
              </a:buClr>
              <a:buSzPts val="2200"/>
              <a:buFont typeface="Fira Sans Light"/>
              <a:buChar char="■"/>
            </a:pPr>
            <a:r>
              <a:rPr b="0" cap="none" i="0" lang="en-GB" strike="noStrike" sz="2200" u="none">
                <a:solidFill>
                  <a:schemeClr val="lt1"/>
                </a:solidFill>
                <a:uFillTx/>
                <a:latin typeface="Fira Sans Light"/>
                <a:ea typeface="Fira Sans Light"/>
                <a:cs typeface="Fira Sans Light"/>
                <a:sym typeface="Fira Sans Light"/>
              </a:rPr>
              <a:t>初始積分</a:t>
            </a:r>
            <a:endParaRPr b="0" cap="none" i="0" strike="noStrike" sz="2200" u="none">
              <a:solidFill>
                <a:schemeClr val="lt1"/>
              </a:solidFill>
              <a:uFillTx/>
              <a:latin typeface="Fira Sans Light"/>
              <a:ea typeface="Fira Sans Light"/>
              <a:cs typeface="Fira Sans Light"/>
              <a:sym typeface="Fira Sans Light"/>
            </a:endParaRPr>
          </a:p>
          <a:p>
            <a:pPr algn="l" indent="-368300" lvl="1" marL="914400" marR="0" rtl="0">
              <a:lnSpc>
                <a:spcPct val="100000"/>
              </a:lnSpc>
              <a:spcBef>
                <a:spcPts val="0"/>
              </a:spcBef>
              <a:spcAft>
                <a:spcPts val="0"/>
              </a:spcAft>
              <a:buClr>
                <a:srgbClr val="B1E1F5"/>
              </a:buClr>
              <a:buSzPts val="2200"/>
              <a:buFont typeface="Fira Sans Light"/>
              <a:buChar char="➢"/>
            </a:pPr>
            <a:r>
              <a:rPr b="0" cap="none" i="0" lang="en-GB" strike="noStrike" sz="2200" u="none">
                <a:solidFill>
                  <a:srgbClr val="FFD300"/>
                </a:solidFill>
                <a:uFillTx/>
                <a:latin typeface="Fira Sans Light"/>
                <a:ea typeface="Fira Sans Light"/>
                <a:cs typeface="Fira Sans Light"/>
                <a:sym typeface="Fira Sans Light"/>
              </a:rPr>
              <a:t>落選</a:t>
            </a:r>
            <a:r>
              <a:rPr b="0" cap="none" i="0" lang="en-GB" strike="noStrike" sz="2200" u="none">
                <a:solidFill>
                  <a:schemeClr val="lt1"/>
                </a:solidFill>
                <a:uFillTx/>
                <a:latin typeface="Fira Sans Light"/>
                <a:ea typeface="Fira Sans Light"/>
                <a:cs typeface="Fira Sans Light"/>
                <a:sym typeface="Fira Sans Light"/>
              </a:rPr>
              <a:t>對你所代表的權益有什麼</a:t>
            </a:r>
            <a:r>
              <a:rPr b="0" cap="none" i="0" lang="en-GB" strike="noStrike" sz="2200" u="none">
                <a:solidFill>
                  <a:srgbClr val="FFD300"/>
                </a:solidFill>
                <a:uFillTx/>
                <a:latin typeface="Fira Sans Light"/>
                <a:ea typeface="Fira Sans Light"/>
                <a:cs typeface="Fira Sans Light"/>
                <a:sym typeface="Fira Sans Light"/>
              </a:rPr>
              <a:t>影響</a:t>
            </a:r>
            <a:r>
              <a:rPr b="0" cap="none" i="0" lang="en-GB" strike="noStrike" sz="2200" u="none">
                <a:solidFill>
                  <a:schemeClr val="lt1"/>
                </a:solidFill>
                <a:uFillTx/>
                <a:latin typeface="Fira Sans Light"/>
                <a:ea typeface="Fira Sans Light"/>
                <a:cs typeface="Fira Sans Light"/>
                <a:sym typeface="Fira Sans Light"/>
              </a:rPr>
              <a:t>？試從法治的精神出發</a:t>
            </a:r>
            <a:endParaRPr b="0" cap="none" i="0" strike="noStrike" sz="2200" u="none">
              <a:solidFill>
                <a:schemeClr val="lt1"/>
              </a:solidFill>
              <a:uFillTx/>
              <a:latin typeface="Fira Sans Light"/>
              <a:ea typeface="Fira Sans Light"/>
              <a:cs typeface="Fira Sans Light"/>
              <a:sym typeface="Fira Sans Light"/>
            </a:endParaRPr>
          </a:p>
          <a:p>
            <a:pPr algn="l" indent="0" lvl="0" marL="0" marR="0" rtl="0">
              <a:lnSpc>
                <a:spcPct val="100000"/>
              </a:lnSpc>
              <a:spcBef>
                <a:spcPts val="600"/>
              </a:spcBef>
              <a:spcAft>
                <a:spcPts val="0"/>
              </a:spcAft>
              <a:buClr>
                <a:schemeClr val="dk1"/>
              </a:buClr>
              <a:buSzPts val="1100"/>
              <a:buFont typeface="Arial"/>
              <a:buNone/>
            </a:pPr>
            <a:endParaRPr b="0" cap="none" i="0" strike="noStrike" sz="2200" u="none">
              <a:solidFill>
                <a:schemeClr val="lt1"/>
              </a:solidFill>
              <a:uFillTx/>
              <a:latin typeface="Fira Sans Light"/>
              <a:ea typeface="Fira Sans Light"/>
              <a:cs typeface="Fira Sans Light"/>
              <a:sym typeface="Fira Sans Light"/>
            </a:endParaRPr>
          </a:p>
          <a:p>
            <a:pPr algn="l" indent="0" lvl="0" marL="0" marR="0" rtl="0">
              <a:lnSpc>
                <a:spcPct val="100000"/>
              </a:lnSpc>
              <a:spcBef>
                <a:spcPts val="600"/>
              </a:spcBef>
              <a:spcAft>
                <a:spcPts val="0"/>
              </a:spcAft>
              <a:buClr>
                <a:srgbClr val="B1E1F5"/>
              </a:buClr>
              <a:buSzPts val="2200"/>
              <a:buFont typeface="Fira Sans Light"/>
              <a:buNone/>
            </a:pPr>
            <a:endParaRPr b="0" cap="none" i="0" strike="noStrike" sz="2400" u="none">
              <a:solidFill>
                <a:schemeClr val="lt1"/>
              </a:solidFill>
              <a:uFillTx/>
              <a:latin typeface="Fira Sans Light"/>
              <a:ea typeface="Fira Sans Light"/>
              <a:cs typeface="Fira Sans Light"/>
              <a:sym typeface="Fira Sans Light"/>
            </a:endParaRPr>
          </a:p>
        </p:txBody>
      </p:sp>
      <p:sp>
        <p:nvSpPr>
          <p:cNvPr xmlns:c="http://schemas.openxmlformats.org/drawingml/2006/chart" xmlns:pic="http://schemas.openxmlformats.org/drawingml/2006/picture" xmlns:dgm="http://schemas.openxmlformats.org/drawingml/2006/diagram" id="878" name="Google Shape;878;p98"/>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779087" y="230499"/>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000" u="none">
                <a:solidFill>
                  <a:srgbClr val="FFFFFF"/>
                </a:solidFill>
                <a:uFillTx/>
                <a:latin typeface="Fira Sans"/>
                <a:ea typeface="Fira Sans"/>
                <a:cs typeface="Fira Sans"/>
                <a:sym typeface="Fira Sans"/>
              </a:rPr>
              <a:t>立法的</a:t>
            </a:r>
            <a:r>
              <a:rPr b="1" cap="none" i="0" lang="en-GB" strike="noStrike" sz="3000" u="none">
                <a:solidFill>
                  <a:srgbClr val="FFD300"/>
                </a:solidFill>
                <a:uFillTx/>
                <a:latin typeface="Fira Sans"/>
                <a:ea typeface="Fira Sans"/>
                <a:cs typeface="Fira Sans"/>
                <a:sym typeface="Fira Sans"/>
              </a:rPr>
              <a:t>目的</a:t>
            </a:r>
            <a:endParaRPr b="1" cap="none" i="0" strike="noStrike" sz="1800" u="none">
              <a:solidFill>
                <a:srgbClr val="FFD300"/>
              </a:solidFill>
              <a:uFillTx/>
              <a:latin typeface="Fira Sans"/>
              <a:ea typeface="Fira Sans"/>
              <a:cs typeface="Fira Sans"/>
              <a:sym typeface="Fira Sans"/>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877">
                                            <p:txEl>
                                              <p:pRg end="0" st="0"/>
                                            </p:txEl>
                                          </p:spTgt>
                                        </p:tgtEl>
                                        <p:attrNameLst>
                                          <p:attrName>style.visibility</p:attrName>
                                        </p:attrNameLst>
                                      </p:cBhvr>
                                      <p:to>
                                        <p:strVal val="visible"/>
                                      </p:to>
                                    </p:set>
                                    <p:animEffect filter="fade" transition="in">
                                      <p:cBhvr>
                                        <p:cTn dur="1000" id="7"/>
                                        <p:tgtEl>
                                          <p:spTgt spid="877">
                                            <p:txEl>
                                              <p:pRg end="0" st="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877">
                                            <p:txEl>
                                              <p:pRg end="1" st="1"/>
                                            </p:txEl>
                                          </p:spTgt>
                                        </p:tgtEl>
                                        <p:attrNameLst>
                                          <p:attrName>style.visibility</p:attrName>
                                        </p:attrNameLst>
                                      </p:cBhvr>
                                      <p:to>
                                        <p:strVal val="visible"/>
                                      </p:to>
                                    </p:set>
                                    <p:animEffect filter="fade" transition="in">
                                      <p:cBhvr>
                                        <p:cTn dur="1000" id="12"/>
                                        <p:tgtEl>
                                          <p:spTgt spid="877">
                                            <p:txEl>
                                              <p:pRg end="1" st="1"/>
                                            </p:txEl>
                                          </p:spTgt>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0" presetSubtype="0">
                                  <p:stCondLst>
                                    <p:cond delay="0"/>
                                  </p:stCondLst>
                                  <p:childTnLst>
                                    <p:set>
                                      <p:cBhvr>
                                        <p:cTn dur="1" fill="hold" id="16">
                                          <p:stCondLst>
                                            <p:cond delay="0"/>
                                          </p:stCondLst>
                                        </p:cTn>
                                        <p:tgtEl>
                                          <p:spTgt spid="877">
                                            <p:txEl>
                                              <p:pRg end="2" st="2"/>
                                            </p:txEl>
                                          </p:spTgt>
                                        </p:tgtEl>
                                        <p:attrNameLst>
                                          <p:attrName>style.visibility</p:attrName>
                                        </p:attrNameLst>
                                      </p:cBhvr>
                                      <p:to>
                                        <p:strVal val="visible"/>
                                      </p:to>
                                    </p:set>
                                    <p:animEffect filter="fade" transition="in">
                                      <p:cBhvr>
                                        <p:cTn dur="1000" id="17"/>
                                        <p:tgtEl>
                                          <p:spTgt spid="877">
                                            <p:txEl>
                                              <p:pRg end="2" st="2"/>
                                            </p:txEl>
                                          </p:spTgt>
                                        </p:tgtEl>
                                      </p:cBhvr>
                                    </p:animEffect>
                                  </p:childTnLst>
                                </p:cTn>
                              </p:par>
                            </p:childTnLst>
                          </p:cTn>
                        </p:par>
                      </p:childTnLst>
                    </p:cTn>
                  </p:par>
                  <p:par>
                    <p:cTn fill="hold" id="18">
                      <p:stCondLst>
                        <p:cond delay="indefinite"/>
                      </p:stCondLst>
                      <p:childTnLst>
                        <p:par>
                          <p:cTn fill="hold" id="19">
                            <p:stCondLst>
                              <p:cond delay="0"/>
                            </p:stCondLst>
                            <p:childTnLst>
                              <p:par>
                                <p:cTn fill="hold" id="20" nodeType="clickEffect" presetClass="entr" presetID="10" presetSubtype="0">
                                  <p:stCondLst>
                                    <p:cond delay="0"/>
                                  </p:stCondLst>
                                  <p:childTnLst>
                                    <p:set>
                                      <p:cBhvr>
                                        <p:cTn dur="1" fill="hold" id="21">
                                          <p:stCondLst>
                                            <p:cond delay="0"/>
                                          </p:stCondLst>
                                        </p:cTn>
                                        <p:tgtEl>
                                          <p:spTgt spid="877">
                                            <p:txEl>
                                              <p:pRg end="3" st="3"/>
                                            </p:txEl>
                                          </p:spTgt>
                                        </p:tgtEl>
                                        <p:attrNameLst>
                                          <p:attrName>style.visibility</p:attrName>
                                        </p:attrNameLst>
                                      </p:cBhvr>
                                      <p:to>
                                        <p:strVal val="visible"/>
                                      </p:to>
                                    </p:set>
                                    <p:animEffect filter="fade" transition="in">
                                      <p:cBhvr>
                                        <p:cTn dur="1000" id="22"/>
                                        <p:tgtEl>
                                          <p:spTgt spid="877">
                                            <p:txEl>
                                              <p:pRg end="3" st="3"/>
                                            </p:txEl>
                                          </p:spTgt>
                                        </p:tgtEl>
                                      </p:cBhvr>
                                    </p:animEffect>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10" presetSubtype="0">
                                  <p:stCondLst>
                                    <p:cond delay="0"/>
                                  </p:stCondLst>
                                  <p:childTnLst>
                                    <p:set>
                                      <p:cBhvr>
                                        <p:cTn dur="1" fill="hold" id="26">
                                          <p:stCondLst>
                                            <p:cond delay="0"/>
                                          </p:stCondLst>
                                        </p:cTn>
                                        <p:tgtEl>
                                          <p:spTgt spid="877">
                                            <p:txEl>
                                              <p:pRg end="4" st="4"/>
                                            </p:txEl>
                                          </p:spTgt>
                                        </p:tgtEl>
                                        <p:attrNameLst>
                                          <p:attrName>style.visibility</p:attrName>
                                        </p:attrNameLst>
                                      </p:cBhvr>
                                      <p:to>
                                        <p:strVal val="visible"/>
                                      </p:to>
                                    </p:set>
                                    <p:animEffect filter="fade" transition="in">
                                      <p:cBhvr>
                                        <p:cTn dur="1000" id="27"/>
                                        <p:tgtEl>
                                          <p:spTgt spid="877">
                                            <p:txEl>
                                              <p:pRg end="4" st="4"/>
                                            </p:txEl>
                                          </p:spTgt>
                                        </p:tgtEl>
                                      </p:cBhvr>
                                    </p:animEffect>
                                  </p:childTnLst>
                                </p:cTn>
                              </p:par>
                            </p:childTnLst>
                          </p:cTn>
                        </p:par>
                      </p:childTnLst>
                    </p:cTn>
                  </p:par>
                  <p:par>
                    <p:cTn fill="hold" id="28">
                      <p:stCondLst>
                        <p:cond delay="indefinite"/>
                      </p:stCondLst>
                      <p:childTnLst>
                        <p:par>
                          <p:cTn fill="hold" id="29">
                            <p:stCondLst>
                              <p:cond delay="0"/>
                            </p:stCondLst>
                            <p:childTnLst>
                              <p:par>
                                <p:cTn fill="hold" id="30" nodeType="clickEffect" presetClass="entr" presetID="10" presetSubtype="0">
                                  <p:stCondLst>
                                    <p:cond delay="0"/>
                                  </p:stCondLst>
                                  <p:childTnLst>
                                    <p:set>
                                      <p:cBhvr>
                                        <p:cTn dur="1" fill="hold" id="31">
                                          <p:stCondLst>
                                            <p:cond delay="0"/>
                                          </p:stCondLst>
                                        </p:cTn>
                                        <p:tgtEl>
                                          <p:spTgt spid="877">
                                            <p:txEl>
                                              <p:pRg end="5" st="5"/>
                                            </p:txEl>
                                          </p:spTgt>
                                        </p:tgtEl>
                                        <p:attrNameLst>
                                          <p:attrName>style.visibility</p:attrName>
                                        </p:attrNameLst>
                                      </p:cBhvr>
                                      <p:to>
                                        <p:strVal val="visible"/>
                                      </p:to>
                                    </p:set>
                                    <p:animEffect filter="fade" transition="in">
                                      <p:cBhvr>
                                        <p:cTn dur="1000" id="32"/>
                                        <p:tgtEl>
                                          <p:spTgt spid="877">
                                            <p:txEl>
                                              <p:pRg end="5" st="5"/>
                                            </p:txEl>
                                          </p:spTgt>
                                        </p:tgtEl>
                                      </p:cBhvr>
                                    </p:animEffect>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10" presetSubtype="0">
                                  <p:stCondLst>
                                    <p:cond delay="0"/>
                                  </p:stCondLst>
                                  <p:childTnLst>
                                    <p:set>
                                      <p:cBhvr>
                                        <p:cTn dur="1" fill="hold" id="36">
                                          <p:stCondLst>
                                            <p:cond delay="0"/>
                                          </p:stCondLst>
                                        </p:cTn>
                                        <p:tgtEl>
                                          <p:spTgt spid="877">
                                            <p:txEl>
                                              <p:pRg end="6" st="6"/>
                                            </p:txEl>
                                          </p:spTgt>
                                        </p:tgtEl>
                                        <p:attrNameLst>
                                          <p:attrName>style.visibility</p:attrName>
                                        </p:attrNameLst>
                                      </p:cBhvr>
                                      <p:to>
                                        <p:strVal val="visible"/>
                                      </p:to>
                                    </p:set>
                                    <p:animEffect filter="fade" transition="in">
                                      <p:cBhvr>
                                        <p:cTn dur="1000" id="37"/>
                                        <p:tgtEl>
                                          <p:spTgt spid="877">
                                            <p:txEl>
                                              <p:pRg end="6" st="6"/>
                                            </p:txEl>
                                          </p:spTgt>
                                        </p:tgtEl>
                                      </p:cBhvr>
                                    </p:animEffect>
                                  </p:childTnLst>
                                </p:cTn>
                              </p:par>
                            </p:childTnLst>
                          </p:cTn>
                        </p:par>
                      </p:childTnLst>
                    </p:cTn>
                  </p:par>
                  <p:par>
                    <p:cTn fill="hold" id="38">
                      <p:stCondLst>
                        <p:cond delay="indefinite"/>
                      </p:stCondLst>
                      <p:childTnLst>
                        <p:par>
                          <p:cTn fill="hold" id="39">
                            <p:stCondLst>
                              <p:cond delay="0"/>
                            </p:stCondLst>
                            <p:childTnLst>
                              <p:par>
                                <p:cTn fill="hold" id="40" nodeType="clickEffect" presetClass="entr" presetID="10" presetSubtype="0">
                                  <p:stCondLst>
                                    <p:cond delay="0"/>
                                  </p:stCondLst>
                                  <p:childTnLst>
                                    <p:set>
                                      <p:cBhvr>
                                        <p:cTn dur="1" fill="hold" id="41">
                                          <p:stCondLst>
                                            <p:cond delay="0"/>
                                          </p:stCondLst>
                                        </p:cTn>
                                        <p:tgtEl>
                                          <p:spTgt spid="877">
                                            <p:txEl>
                                              <p:pRg end="7" st="7"/>
                                            </p:txEl>
                                          </p:spTgt>
                                        </p:tgtEl>
                                        <p:attrNameLst>
                                          <p:attrName>style.visibility</p:attrName>
                                        </p:attrNameLst>
                                      </p:cBhvr>
                                      <p:to>
                                        <p:strVal val="visible"/>
                                      </p:to>
                                    </p:set>
                                    <p:animEffect filter="fade" transition="in">
                                      <p:cBhvr>
                                        <p:cTn dur="1000" id="42"/>
                                        <p:tgtEl>
                                          <p:spTgt spid="877">
                                            <p:txEl>
                                              <p:pRg end="7" st="7"/>
                                            </p:txEl>
                                          </p:spTgt>
                                        </p:tgtEl>
                                      </p:cBhvr>
                                    </p:animEffect>
                                  </p:childTnLst>
                                </p:cTn>
                              </p:par>
                            </p:childTnLst>
                          </p:cTn>
                        </p:par>
                      </p:childTnLst>
                    </p:cTn>
                  </p:par>
                  <p:par>
                    <p:cTn fill="hold" id="43">
                      <p:stCondLst>
                        <p:cond delay="indefinite"/>
                      </p:stCondLst>
                      <p:childTnLst>
                        <p:par>
                          <p:cTn fill="hold" id="44">
                            <p:stCondLst>
                              <p:cond delay="0"/>
                            </p:stCondLst>
                            <p:childTnLst>
                              <p:par>
                                <p:cTn fill="hold" id="45" nodeType="clickEffect" presetClass="entr" presetID="10" presetSubtype="0">
                                  <p:stCondLst>
                                    <p:cond delay="0"/>
                                  </p:stCondLst>
                                  <p:childTnLst>
                                    <p:set>
                                      <p:cBhvr>
                                        <p:cTn dur="1" fill="hold" id="46">
                                          <p:stCondLst>
                                            <p:cond delay="0"/>
                                          </p:stCondLst>
                                        </p:cTn>
                                        <p:tgtEl>
                                          <p:spTgt spid="877">
                                            <p:txEl>
                                              <p:pRg end="8" st="8"/>
                                            </p:txEl>
                                          </p:spTgt>
                                        </p:tgtEl>
                                        <p:attrNameLst>
                                          <p:attrName>style.visibility</p:attrName>
                                        </p:attrNameLst>
                                      </p:cBhvr>
                                      <p:to>
                                        <p:strVal val="visible"/>
                                      </p:to>
                                    </p:set>
                                    <p:animEffect filter="fade" transition="in">
                                      <p:cBhvr>
                                        <p:cTn dur="1000" id="47"/>
                                        <p:tgtEl>
                                          <p:spTgt spid="877">
                                            <p:txEl>
                                              <p:pRg end="8" st="8"/>
                                            </p:txEl>
                                          </p:spTgt>
                                        </p:tgtEl>
                                      </p:cBhvr>
                                    </p:animEffect>
                                  </p:childTnLst>
                                </p:cTn>
                              </p:par>
                            </p:childTnLst>
                          </p:cTn>
                        </p:par>
                      </p:childTnLst>
                    </p:cTn>
                  </p:par>
                  <p:par>
                    <p:cTn fill="hold" id="48">
                      <p:stCondLst>
                        <p:cond delay="indefinite"/>
                      </p:stCondLst>
                      <p:childTnLst>
                        <p:par>
                          <p:cTn fill="hold" id="49">
                            <p:stCondLst>
                              <p:cond delay="0"/>
                            </p:stCondLst>
                            <p:childTnLst>
                              <p:par>
                                <p:cTn fill="hold" id="50" nodeType="clickEffect" presetClass="entr" presetID="10" presetSubtype="0">
                                  <p:stCondLst>
                                    <p:cond delay="0"/>
                                  </p:stCondLst>
                                  <p:childTnLst>
                                    <p:set>
                                      <p:cBhvr>
                                        <p:cTn dur="1" fill="hold" id="51">
                                          <p:stCondLst>
                                            <p:cond delay="0"/>
                                          </p:stCondLst>
                                        </p:cTn>
                                        <p:tgtEl>
                                          <p:spTgt spid="877">
                                            <p:txEl>
                                              <p:pRg end="9" st="9"/>
                                            </p:txEl>
                                          </p:spTgt>
                                        </p:tgtEl>
                                        <p:attrNameLst>
                                          <p:attrName>style.visibility</p:attrName>
                                        </p:attrNameLst>
                                      </p:cBhvr>
                                      <p:to>
                                        <p:strVal val="visible"/>
                                      </p:to>
                                    </p:set>
                                    <p:animEffect filter="fade" transition="in">
                                      <p:cBhvr>
                                        <p:cTn dur="1000" id="52"/>
                                        <p:tgtEl>
                                          <p:spTgt spid="877">
                                            <p:txEl>
                                              <p:pRg end="9" st="9"/>
                                            </p:txEl>
                                          </p:spTgt>
                                        </p:tgtEl>
                                      </p:cBhvr>
                                    </p:animEffect>
                                  </p:childTnLst>
                                </p:cTn>
                              </p:par>
                            </p:childTnLst>
                          </p:cTn>
                        </p:par>
                      </p:childTnLst>
                    </p:cTn>
                  </p:par>
                  <p:par>
                    <p:cTn fill="hold" id="53">
                      <p:stCondLst>
                        <p:cond delay="indefinite"/>
                      </p:stCondLst>
                      <p:childTnLst>
                        <p:par>
                          <p:cTn fill="hold" id="54">
                            <p:stCondLst>
                              <p:cond delay="0"/>
                            </p:stCondLst>
                            <p:childTnLst>
                              <p:par>
                                <p:cTn fill="hold" id="55" nodeType="clickEffect" presetClass="entr" presetID="10" presetSubtype="0">
                                  <p:stCondLst>
                                    <p:cond delay="0"/>
                                  </p:stCondLst>
                                  <p:childTnLst>
                                    <p:set>
                                      <p:cBhvr>
                                        <p:cTn dur="1" fill="hold" id="56">
                                          <p:stCondLst>
                                            <p:cond delay="0"/>
                                          </p:stCondLst>
                                        </p:cTn>
                                        <p:tgtEl>
                                          <p:spTgt spid="877">
                                            <p:txEl>
                                              <p:pRg end="10" st="10"/>
                                            </p:txEl>
                                          </p:spTgt>
                                        </p:tgtEl>
                                        <p:attrNameLst>
                                          <p:attrName>style.visibility</p:attrName>
                                        </p:attrNameLst>
                                      </p:cBhvr>
                                      <p:to>
                                        <p:strVal val="visible"/>
                                      </p:to>
                                    </p:set>
                                    <p:animEffect filter="fade" transition="in">
                                      <p:cBhvr>
                                        <p:cTn dur="1000" id="57"/>
                                        <p:tgtEl>
                                          <p:spTgt spid="877">
                                            <p:txEl>
                                              <p:pRg end="10" st="1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002E8C"/>
            </a:gs>
            <a:gs pos="75000">
              <a:srgbClr val="8235D7"/>
            </a:gs>
            <a:gs pos="100000">
              <a:srgbClr val="A354EC"/>
            </a:gs>
          </a:gsLst>
          <a:lin ang="5400700" scaled="0"/>
        </a:gradFill>
        <a:effectLst/>
      </p:bgPr>
    </p:bg>
    <p:spTree>
      <p:nvGrpSpPr>
        <p:cNvPr xmlns:c="http://schemas.openxmlformats.org/drawingml/2006/chart" xmlns:pic="http://schemas.openxmlformats.org/drawingml/2006/picture" xmlns:dgm="http://schemas.openxmlformats.org/drawingml/2006/diagram" id="1" name="Shape 88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83" name="Google Shape;883;p99"/>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1743150" y="1874700"/>
            <a:ext cx="5657700" cy="8199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ctr" indent="0" lvl="0" marL="0" marR="0" rtl="0">
              <a:lnSpc>
                <a:spcPct val="100000"/>
              </a:lnSpc>
              <a:spcBef>
                <a:spcPts val="600"/>
              </a:spcBef>
              <a:spcAft>
                <a:spcPts val="0"/>
              </a:spcAft>
              <a:buClr>
                <a:srgbClr val="B1E1F5"/>
              </a:buClr>
              <a:buSzPts val="2600"/>
              <a:buFont typeface="Fira Sans Light"/>
              <a:buNone/>
            </a:pPr>
            <a:r>
              <a:rPr b="1" cap="none" i="0" lang="en-GB" strike="noStrike" sz="4800" u="none">
                <a:solidFill>
                  <a:srgbClr val="FFFFFF"/>
                </a:solidFill>
                <a:uFillTx/>
                <a:latin typeface="Fira Sans"/>
                <a:ea typeface="Fira Sans"/>
                <a:cs typeface="Fira Sans"/>
                <a:sym typeface="Fira Sans"/>
              </a:rPr>
              <a:t>你會怎樣改進這個遊戲呢？</a:t>
            </a:r>
            <a:endParaRPr b="1" cap="none" i="0" strike="noStrike" sz="4800" u="none">
              <a:solidFill>
                <a:srgbClr val="FFFFFF"/>
              </a:solidFill>
              <a:uFillTx/>
              <a:latin typeface="Fira Sans"/>
              <a:ea typeface="Fira Sans"/>
              <a:cs typeface="Fira Sans"/>
              <a:sym typeface="Fira Sans"/>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6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8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88" name="Google Shape;888;p100"/>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67350" y="165675"/>
            <a:ext cx="8073300" cy="8199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ctr" indent="0" lvl="0" marL="0" marR="0" rtl="0">
              <a:lnSpc>
                <a:spcPct val="100000"/>
              </a:lnSpc>
              <a:spcBef>
                <a:spcPts val="600"/>
              </a:spcBef>
              <a:spcAft>
                <a:spcPts val="0"/>
              </a:spcAft>
              <a:buClr>
                <a:srgbClr val="B1E1F5"/>
              </a:buClr>
              <a:buSzPts val="2600"/>
              <a:buFont typeface="Fira Sans Light"/>
              <a:buNone/>
            </a:pPr>
            <a:r>
              <a:rPr b="1" cap="none" dirty="0" err="1" i="0" lang="en-GB" strike="noStrike" sz="4800" u="none">
                <a:solidFill>
                  <a:srgbClr val="FFFFFF"/>
                </a:solidFill>
                <a:uFillTx/>
                <a:latin typeface="Fira Sans"/>
                <a:ea typeface="Fira Sans"/>
                <a:cs typeface="Fira Sans"/>
                <a:sym typeface="Fira Sans"/>
              </a:rPr>
              <a:t>總結</a:t>
            </a:r>
            <a:endParaRPr b="1" cap="none" dirty="0" i="0" strike="noStrike" sz="4800" u="none">
              <a:solidFill>
                <a:srgbClr val="FFFFFF"/>
              </a:solidFill>
              <a:uFillTx/>
              <a:latin typeface="Fira Sans"/>
              <a:ea typeface="Fira Sans"/>
              <a:cs typeface="Fira Sans"/>
              <a:sym typeface="Fira Sans"/>
            </a:endParaRPr>
          </a:p>
          <a:p>
            <a:pPr algn="l" indent="-457200" lvl="0" marL="457200" marR="0" rtl="0">
              <a:lnSpc>
                <a:spcPct val="100000"/>
              </a:lnSpc>
              <a:spcBef>
                <a:spcPts val="600"/>
              </a:spcBef>
              <a:spcAft>
                <a:spcPts val="0"/>
              </a:spcAft>
              <a:buClr>
                <a:srgbClr val="B1E1F5"/>
              </a:buClr>
              <a:buSzPts val="4800"/>
              <a:buFont typeface="Fira Sans"/>
              <a:buChar char="❖"/>
            </a:pPr>
            <a:r>
              <a:rPr b="1" cap="none" dirty="0" err="1" i="0" lang="en-GB" strike="noStrike" sz="4000" u="none">
                <a:solidFill>
                  <a:srgbClr val="FFFFFF"/>
                </a:solidFill>
                <a:uFillTx/>
                <a:latin typeface="Fira Sans"/>
                <a:ea typeface="Fira Sans"/>
                <a:cs typeface="Fira Sans"/>
                <a:sym typeface="Fira Sans"/>
              </a:rPr>
              <a:t>確保條例符合法律的條件和目的</a:t>
            </a:r>
            <a:endParaRPr b="1" cap="none" dirty="0" i="0" strike="noStrike" sz="4000" u="none">
              <a:solidFill>
                <a:srgbClr val="FFFFFF"/>
              </a:solidFill>
              <a:uFillTx/>
              <a:latin typeface="Fira Sans"/>
              <a:ea typeface="Fira Sans"/>
              <a:cs typeface="Fira Sans"/>
              <a:sym typeface="Fira Sans"/>
            </a:endParaRPr>
          </a:p>
          <a:p>
            <a:pPr algn="l" indent="-457200" lvl="0" marL="457200" marR="0" rtl="0">
              <a:lnSpc>
                <a:spcPct val="100000"/>
              </a:lnSpc>
              <a:spcBef>
                <a:spcPts val="0"/>
              </a:spcBef>
              <a:spcAft>
                <a:spcPts val="0"/>
              </a:spcAft>
              <a:buClr>
                <a:srgbClr val="B1E1F5"/>
              </a:buClr>
              <a:buSzPts val="4800"/>
              <a:buFont typeface="Fira Sans"/>
              <a:buChar char="❖"/>
            </a:pPr>
            <a:r>
              <a:rPr b="1" cap="none" dirty="0" err="1" i="0" lang="en-GB" strike="noStrike" sz="4000" u="none">
                <a:solidFill>
                  <a:srgbClr val="FFFFFF"/>
                </a:solidFill>
                <a:uFillTx/>
                <a:latin typeface="Fira Sans"/>
                <a:ea typeface="Fira Sans"/>
                <a:cs typeface="Fira Sans"/>
                <a:sym typeface="Fira Sans"/>
              </a:rPr>
              <a:t>透過公平的選舉制度選出具代表性的立法會去決定法律要保護的權益</a:t>
            </a:r>
            <a:r>
              <a:rPr b="1" cap="none" dirty="0" i="0" lang="en-GB" strike="noStrike" sz="4000" u="none">
                <a:solidFill>
                  <a:srgbClr val="FFFFFF"/>
                </a:solidFill>
                <a:uFillTx/>
                <a:latin typeface="Fira Sans"/>
                <a:ea typeface="Fira Sans"/>
                <a:cs typeface="Fira Sans"/>
                <a:sym typeface="Fira Sans"/>
              </a:rPr>
              <a:t/>
            </a:r>
            <a:br>
              <a:rPr b="1" cap="none" dirty="0" i="0" lang="en-GB" strike="noStrike" sz="4000" u="none">
                <a:solidFill>
                  <a:srgbClr val="FFFFFF"/>
                </a:solidFill>
                <a:uFillTx/>
                <a:latin typeface="Fira Sans"/>
                <a:ea typeface="Fira Sans"/>
                <a:cs typeface="Fira Sans"/>
                <a:sym typeface="Fira Sans"/>
              </a:rPr>
            </a:br>
            <a:endParaRPr b="1" cap="none" dirty="0" i="0" strike="noStrike" sz="4000" u="none">
              <a:solidFill>
                <a:srgbClr val="FFFFFF"/>
              </a:solidFill>
              <a:uFillTx/>
              <a:latin typeface="Fira Sans"/>
              <a:ea typeface="Fira Sans"/>
              <a:cs typeface="Fira Sans"/>
              <a:sym typeface="Fira Sans"/>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6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9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93" name="Google Shape;893;p101"/>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903275" y="2653325"/>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endParaRPr b="1" cap="none" i="0" strike="noStrike" sz="4800" u="none">
              <a:solidFill>
                <a:srgbClr val="FFFFFF"/>
              </a:solidFill>
              <a:uFillTx/>
              <a:latin typeface="Fira Sans"/>
              <a:ea typeface="Fira Sans"/>
              <a:cs typeface="Fira Sans"/>
              <a:sym typeface="Fira Sans"/>
            </a:endParaRPr>
          </a:p>
        </p:txBody>
      </p:sp>
      <p:pic>
        <p:nvPicPr>
          <p:cNvPr xmlns:c="http://schemas.openxmlformats.org/drawingml/2006/chart" xmlns:pic="http://schemas.openxmlformats.org/drawingml/2006/picture" xmlns:dgm="http://schemas.openxmlformats.org/drawingml/2006/diagram" id="894" name="Google Shape;894;p101"/>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b="16497" t="28432"/>
          <a:stretch/>
        </p:blipFill>
        <p:spPr xmlns:c="http://schemas.openxmlformats.org/drawingml/2006/chart" xmlns:pic="http://schemas.openxmlformats.org/drawingml/2006/picture" xmlns:dgm="http://schemas.openxmlformats.org/drawingml/2006/diagram">
          <a:xfrm>
            <a:off x="537887" y="952552"/>
            <a:ext cx="8028074" cy="2210575"/>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6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06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66" name="Google Shape;1066;p109"/>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1743150" y="1552200"/>
            <a:ext cx="5657700" cy="8199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ctr" indent="0" lvl="0" marL="0" rtl="0">
              <a:spcBef>
                <a:spcPts val="0"/>
              </a:spcBef>
              <a:spcAft>
                <a:spcPts val="0"/>
              </a:spcAft>
              <a:buClr>
                <a:schemeClr val="lt1"/>
              </a:buClr>
              <a:buSzPts val="1800"/>
              <a:buFont typeface="Fira Sans"/>
              <a:buNone/>
            </a:pPr>
            <a:r>
              <a:rPr b="1" i="0" lang="en-GB" sz="4800">
                <a:solidFill>
                  <a:schemeClr val="lt1"/>
                </a:solidFill>
                <a:uFillTx/>
                <a:latin typeface="Fira Sans"/>
                <a:ea typeface="Fira Sans"/>
                <a:cs typeface="Fira Sans"/>
                <a:sym typeface="Fira Sans"/>
              </a:rPr>
              <a:t>~ 問答環節 ~ </a:t>
            </a:r>
            <a:endParaRPr>
              <a:uFillTx/>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FFFF"/>
            </a:gs>
            <a:gs pos="31000">
              <a:srgbClr val="FFFFFF"/>
            </a:gs>
            <a:gs pos="100000">
              <a:srgbClr val="9FF6FF"/>
            </a:gs>
          </a:gsLst>
          <a:lin ang="5400700" scaled="0"/>
        </a:gradFill>
        <a:effectLst/>
      </p:bgPr>
    </p:bg>
    <p:spTree>
      <p:nvGrpSpPr>
        <p:cNvPr xmlns:c="http://schemas.openxmlformats.org/drawingml/2006/chart" xmlns:pic="http://schemas.openxmlformats.org/drawingml/2006/picture" xmlns:dgm="http://schemas.openxmlformats.org/drawingml/2006/diagram" id="1" name="Shape 45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51" name="Google Shape;451;p41"/>
          <p:cNvSpPr xmlns:c="http://schemas.openxmlformats.org/drawingml/2006/chart" xmlns:pic="http://schemas.openxmlformats.org/drawingml/2006/picture" xmlns:dgm="http://schemas.openxmlformats.org/drawingml/2006/diagram" txBox="1">
            <a:spLocks noGrp="1"/>
          </p:cNvSpPr>
          <p:nvPr>
            <p:ph idx="4294967295" type="ctrTitle"/>
          </p:nvPr>
        </p:nvSpPr>
        <p:spPr xmlns:c="http://schemas.openxmlformats.org/drawingml/2006/chart" xmlns:pic="http://schemas.openxmlformats.org/drawingml/2006/picture" xmlns:dgm="http://schemas.openxmlformats.org/drawingml/2006/diagram">
          <a:xfrm>
            <a:off x="1296800" y="0"/>
            <a:ext cx="6550500" cy="4379100"/>
          </a:xfrm>
          <a:prstGeom prst="rect">
            <a:avLst/>
          </a:prstGeom>
          <a:noFill/>
          <a:ln>
            <a:noFill/>
          </a:ln>
          <a:effectLst>
            <a:outerShdw algn="bl" blurRad="57150" dir="2700000" dist="57150" rotWithShape="0">
              <a:srgbClr val="1C4587">
                <a:alpha val="70980"/>
              </a:srgbClr>
            </a:outerShdw>
          </a:effectLst>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15000"/>
              </a:lnSpc>
              <a:spcBef>
                <a:spcPts val="0"/>
              </a:spcBef>
              <a:spcAft>
                <a:spcPts val="0"/>
              </a:spcAft>
              <a:buClr>
                <a:srgbClr val="FFFFFF"/>
              </a:buClr>
              <a:buSzPts val="1800"/>
              <a:buFont typeface="Fira Sans"/>
              <a:buNone/>
            </a:pPr>
            <a:r>
              <a:rPr b="1" cap="none" i="0" lang="en-GB" strike="noStrike" sz="4800" u="none">
                <a:solidFill>
                  <a:srgbClr val="FFFFFF"/>
                </a:solidFill>
                <a:uFillTx/>
                <a:latin typeface="Fira Sans"/>
                <a:ea typeface="Fira Sans"/>
                <a:cs typeface="Fira Sans"/>
                <a:sym typeface="Fira Sans"/>
              </a:rPr>
              <a:t>現在派發遊戲物資源...</a:t>
            </a:r>
            <a:endParaRPr b="1" cap="none" i="0" strike="noStrike" sz="4800" u="none">
              <a:solidFill>
                <a:srgbClr val="FFFFFF"/>
              </a:solidFill>
              <a:uFillTx/>
              <a:latin typeface="Fira Sans"/>
              <a:ea typeface="Fira Sans"/>
              <a:cs typeface="Fira Sans"/>
              <a:sym typeface="Fira Sans"/>
            </a:endParaRPr>
          </a:p>
          <a:p>
            <a:pPr algn="ctr" indent="0" lvl="0" marL="0" marR="0" rtl="0">
              <a:lnSpc>
                <a:spcPct val="115000"/>
              </a:lnSpc>
              <a:spcBef>
                <a:spcPts val="0"/>
              </a:spcBef>
              <a:spcAft>
                <a:spcPts val="0"/>
              </a:spcAft>
              <a:buClr>
                <a:srgbClr val="FFFFFF"/>
              </a:buClr>
              <a:buSzPts val="1800"/>
              <a:buFont typeface="Fira Sans"/>
              <a:buNone/>
            </a:pPr>
            <a:endParaRPr b="1" cap="none" i="0" strike="noStrike" sz="4800" u="none">
              <a:solidFill>
                <a:srgbClr val="FFFFFF"/>
              </a:solidFill>
              <a:uFillTx/>
              <a:latin typeface="Fira Sans"/>
              <a:ea typeface="Fira Sans"/>
              <a:cs typeface="Fira Sans"/>
              <a:sym typeface="Fira Sans"/>
            </a:endParaRPr>
          </a:p>
        </p:txBody>
      </p:sp>
      <p:pic>
        <p:nvPicPr>
          <p:cNvPr xmlns:c="http://schemas.openxmlformats.org/drawingml/2006/chart" xmlns:pic="http://schemas.openxmlformats.org/drawingml/2006/picture" xmlns:dgm="http://schemas.openxmlformats.org/drawingml/2006/diagram" id="452" name="Google Shape;452;p41"/>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2734400" y="920500"/>
            <a:ext cx="3810000" cy="3386666"/>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452"/>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26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70" name="Shape 270"/>
          <p:cNvSpPr xmlns:c="http://schemas.openxmlformats.org/drawingml/2006/chart" xmlns:pic="http://schemas.openxmlformats.org/drawingml/2006/picture" xmlns:dgm="http://schemas.openxmlformats.org/drawingml/2006/diagram" txBox="1">
            <a:spLocks noGrp="1"/>
          </p:cNvSpPr>
          <p:nvPr>
            <p:ph idx="4294967295" type="title"/>
          </p:nvPr>
        </p:nvSpPr>
        <p:spPr xmlns:c="http://schemas.openxmlformats.org/drawingml/2006/chart" xmlns:pic="http://schemas.openxmlformats.org/drawingml/2006/picture" xmlns:dgm="http://schemas.openxmlformats.org/drawingml/2006/diagram">
          <a:xfrm>
            <a:off x="1330325" y="415436"/>
            <a:ext cx="6483350" cy="857250"/>
          </a:xfrm>
          <a:prstGeom prst="rect">
            <a:avLst/>
          </a:prstGeom>
          <a:solidFill>
            <a:schemeClr val="folHlink"/>
          </a:solidFill>
          <a:ln>
            <a:noFill/>
          </a:ln>
        </p:spPr>
        <p:txBody xmlns:c="http://schemas.openxmlformats.org/drawingml/2006/chart" xmlns:pic="http://schemas.openxmlformats.org/drawingml/2006/picture" xmlns:dgm="http://schemas.openxmlformats.org/drawingml/2006/diagram">
          <a:bodyPr anchor="t" anchorCtr="0" bIns="34275" lIns="68569" rIns="68569" spcFirstLastPara="1" tIns="34275" wrap="square">
            <a:noAutofit/>
          </a:bodyPr>
          <a:lstStyle/>
          <a:p>
            <a:pPr algn="ctr">
              <a:buSzPts val="2400"/>
            </a:pPr>
            <a:r>
              <a:rPr dirty="0" lang="en-US">
                <a:solidFill>
                  <a:schemeClr val="bg1"/>
                </a:solidFill>
                <a:uFillTx/>
                <a:latin typeface="Arimo"/>
                <a:ea typeface="Arimo"/>
                <a:cs typeface="Arimo"/>
                <a:sym typeface="Arimo"/>
              </a:rPr>
              <a:t>HKU </a:t>
            </a:r>
            <a:br>
              <a:rPr dirty="0" lang="en-US">
                <a:solidFill>
                  <a:schemeClr val="bg1"/>
                </a:solidFill>
                <a:uFillTx/>
                <a:latin typeface="Arimo"/>
                <a:ea typeface="Arimo"/>
                <a:cs typeface="Arimo"/>
                <a:sym typeface="Arimo"/>
              </a:rPr>
            </a:br>
            <a:r>
              <a:rPr dirty="0" lang="en-US">
                <a:solidFill>
                  <a:schemeClr val="bg1"/>
                </a:solidFill>
                <a:uFillTx/>
                <a:latin typeface="Arimo"/>
                <a:ea typeface="Arimo"/>
                <a:cs typeface="Arimo"/>
                <a:sym typeface="Arimo"/>
              </a:rPr>
              <a:t>Law Programmes for JUPAS applicants</a:t>
            </a:r>
            <a:br>
              <a:rPr dirty="0" lang="en-US">
                <a:solidFill>
                  <a:schemeClr val="bg1"/>
                </a:solidFill>
                <a:uFillTx/>
                <a:latin typeface="Arimo"/>
                <a:ea typeface="Arimo"/>
                <a:cs typeface="Arimo"/>
                <a:sym typeface="Arimo"/>
              </a:rPr>
            </a:br>
            <a:r>
              <a:rPr dirty="0" lang="en-US" sz="1500">
                <a:solidFill>
                  <a:schemeClr val="bg1"/>
                </a:solidFill>
                <a:uFillTx/>
                <a:latin typeface="Arimo"/>
                <a:ea typeface="Arimo"/>
                <a:cs typeface="Arimo"/>
                <a:sym typeface="Arimo"/>
              </a:rPr>
              <a:t>(The knowledge and skills we learn are relevant in any field) </a:t>
            </a:r>
            <a:endParaRPr dirty="0">
              <a:solidFill>
                <a:schemeClr val="bg1"/>
              </a:solidFill>
              <a:uFillTx/>
            </a:endParaRPr>
          </a:p>
        </p:txBody>
      </p:sp>
      <p:grpSp>
        <p:nvGrpSpPr>
          <p:cNvPr xmlns:c="http://schemas.openxmlformats.org/drawingml/2006/chart" xmlns:pic="http://schemas.openxmlformats.org/drawingml/2006/picture" xmlns:dgm="http://schemas.openxmlformats.org/drawingml/2006/diagram" id="271" name="Shape 27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1330325" y="1272686"/>
            <a:ext cx="6473429" cy="3449241"/>
            <a:chOff x="207962" y="1608137"/>
            <a:chExt cx="8631238" cy="4598988"/>
          </a:xfrm>
        </p:grpSpPr>
        <p:sp>
          <p:nvSpPr>
            <p:cNvPr xmlns:c="http://schemas.openxmlformats.org/drawingml/2006/chart" xmlns:pic="http://schemas.openxmlformats.org/drawingml/2006/picture" xmlns:dgm="http://schemas.openxmlformats.org/drawingml/2006/diagram" id="272" name="Shape 27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07962" y="1608137"/>
              <a:ext cx="2617787" cy="1616075"/>
            </a:xfrm>
            <a:prstGeom prst="rect">
              <a:avLst/>
            </a:prstGeom>
            <a:solidFill>
              <a:schemeClr val="accent1"/>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00"/>
                </a:buClr>
                <a:buSzPts val="2000"/>
              </a:pPr>
              <a:r>
                <a:rPr lang="en-US" sz="1500">
                  <a:solidFill>
                    <a:srgbClr val="FFFF00"/>
                  </a:solidFill>
                  <a:uFillTx/>
                  <a:latin typeface="Arimo"/>
                  <a:ea typeface="Arimo"/>
                  <a:cs typeface="Arimo"/>
                  <a:sym typeface="Arimo"/>
                </a:rPr>
                <a:t>HKU</a:t>
              </a:r>
              <a:endParaRPr sz="1050">
                <a:uFillTx/>
              </a:endParaRPr>
            </a:p>
          </p:txBody>
        </p:sp>
        <p:sp>
          <p:nvSpPr>
            <p:cNvPr xmlns:c="http://schemas.openxmlformats.org/drawingml/2006/chart" xmlns:pic="http://schemas.openxmlformats.org/drawingml/2006/picture" xmlns:dgm="http://schemas.openxmlformats.org/drawingml/2006/diagram" id="273" name="Shape 27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825750" y="1608137"/>
              <a:ext cx="1177925" cy="1616075"/>
            </a:xfrm>
            <a:prstGeom prst="rect">
              <a:avLst/>
            </a:prstGeom>
            <a:solidFill>
              <a:schemeClr val="accent1"/>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00"/>
                </a:buClr>
                <a:buSzPts val="2000"/>
              </a:pPr>
              <a:r>
                <a:rPr lang="en-US" sz="1500">
                  <a:solidFill>
                    <a:srgbClr val="FFFF00"/>
                  </a:solidFill>
                  <a:uFillTx/>
                  <a:latin typeface="Arimo"/>
                  <a:ea typeface="Arimo"/>
                  <a:cs typeface="Arimo"/>
                  <a:sym typeface="Arimo"/>
                </a:rPr>
                <a:t>Years </a:t>
              </a:r>
              <a:endParaRPr sz="1050">
                <a:uFillTx/>
              </a:endParaRPr>
            </a:p>
          </p:txBody>
        </p:sp>
        <p:sp>
          <p:nvSpPr>
            <p:cNvPr xmlns:c="http://schemas.openxmlformats.org/drawingml/2006/chart" xmlns:pic="http://schemas.openxmlformats.org/drawingml/2006/picture" xmlns:dgm="http://schemas.openxmlformats.org/drawingml/2006/diagram" id="274" name="Shape 27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003675" y="1608137"/>
              <a:ext cx="1252537" cy="1616075"/>
            </a:xfrm>
            <a:prstGeom prst="rect">
              <a:avLst/>
            </a:prstGeom>
            <a:solidFill>
              <a:schemeClr val="accent1"/>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00"/>
                </a:buClr>
                <a:buSzPts val="2000"/>
              </a:pPr>
              <a:r>
                <a:rPr lang="en-US" sz="1500">
                  <a:solidFill>
                    <a:srgbClr val="FFFF00"/>
                  </a:solidFill>
                  <a:uFillTx/>
                  <a:latin typeface="Arimo"/>
                  <a:ea typeface="Arimo"/>
                  <a:cs typeface="Arimo"/>
                  <a:sym typeface="Arimo"/>
                </a:rPr>
                <a:t>Intake</a:t>
              </a:r>
              <a:endParaRPr sz="1050">
                <a:uFillTx/>
              </a:endParaRPr>
            </a:p>
          </p:txBody>
        </p:sp>
        <p:sp>
          <p:nvSpPr>
            <p:cNvPr xmlns:c="http://schemas.openxmlformats.org/drawingml/2006/chart" xmlns:pic="http://schemas.openxmlformats.org/drawingml/2006/picture" xmlns:dgm="http://schemas.openxmlformats.org/drawingml/2006/diagram" id="275" name="Shape 27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256212" y="1608137"/>
              <a:ext cx="2238375" cy="1616075"/>
            </a:xfrm>
            <a:prstGeom prst="rect">
              <a:avLst/>
            </a:prstGeom>
            <a:solidFill>
              <a:schemeClr val="accent1"/>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00"/>
                </a:buClr>
                <a:buSzPts val="2000"/>
              </a:pPr>
              <a:r>
                <a:rPr lang="en-US" sz="1500">
                  <a:solidFill>
                    <a:srgbClr val="FFFF00"/>
                  </a:solidFill>
                  <a:uFillTx/>
                  <a:latin typeface="Arimo"/>
                  <a:ea typeface="Arimo"/>
                  <a:cs typeface="Arimo"/>
                  <a:sym typeface="Arimo"/>
                </a:rPr>
                <a:t>Selection</a:t>
              </a:r>
              <a:endParaRPr sz="1050">
                <a:uFillTx/>
              </a:endParaRPr>
            </a:p>
          </p:txBody>
        </p:sp>
        <p:sp>
          <p:nvSpPr>
            <p:cNvPr xmlns:c="http://schemas.openxmlformats.org/drawingml/2006/chart" xmlns:pic="http://schemas.openxmlformats.org/drawingml/2006/picture" xmlns:dgm="http://schemas.openxmlformats.org/drawingml/2006/diagram" id="276" name="Shape 27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7494587" y="1608137"/>
              <a:ext cx="1344612" cy="1616075"/>
            </a:xfrm>
            <a:prstGeom prst="rect">
              <a:avLst/>
            </a:prstGeom>
            <a:solidFill>
              <a:schemeClr val="accent1"/>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00"/>
                </a:buClr>
                <a:buSzPts val="2000"/>
              </a:pPr>
              <a:r>
                <a:rPr lang="en-US" sz="1500">
                  <a:solidFill>
                    <a:srgbClr val="FFFF00"/>
                  </a:solidFill>
                  <a:uFillTx/>
                  <a:latin typeface="Arimo"/>
                  <a:ea typeface="Arimo"/>
                  <a:cs typeface="Arimo"/>
                  <a:sym typeface="Arimo"/>
                </a:rPr>
                <a:t>Faculty</a:t>
              </a:r>
              <a:endParaRPr sz="1050">
                <a:uFillTx/>
              </a:endParaRPr>
            </a:p>
          </p:txBody>
        </p:sp>
        <p:sp>
          <p:nvSpPr>
            <p:cNvPr xmlns:c="http://schemas.openxmlformats.org/drawingml/2006/chart" xmlns:pic="http://schemas.openxmlformats.org/drawingml/2006/picture" xmlns:dgm="http://schemas.openxmlformats.org/drawingml/2006/diagram" id="277" name="Shape 27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07962" y="3224210"/>
              <a:ext cx="2617786" cy="760413"/>
            </a:xfrm>
            <a:prstGeom prst="rect">
              <a:avLst/>
            </a:prstGeom>
            <a:solidFill>
              <a:srgbClr val="A6A6A6"/>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FF"/>
                </a:buClr>
                <a:buSzPts val="2000"/>
              </a:pPr>
              <a:r>
                <a:rPr b="1" dirty="0" lang="en-US" sz="1500">
                  <a:solidFill>
                    <a:srgbClr val="FFFFFF"/>
                  </a:solidFill>
                  <a:uFillTx/>
                  <a:latin typeface="Arimo"/>
                  <a:ea typeface="Arimo"/>
                  <a:cs typeface="Arimo"/>
                  <a:sym typeface="Arimo"/>
                </a:rPr>
                <a:t>LLB</a:t>
              </a:r>
              <a:endParaRPr dirty="0" sz="1050">
                <a:uFillTx/>
              </a:endParaRPr>
            </a:p>
            <a:p>
              <a:pPr defTabSz="914378"/>
              <a:endParaRPr b="1" dirty="0" sz="1500">
                <a:solidFill>
                  <a:srgbClr val="FFFFFF"/>
                </a:solidFill>
                <a:uFillTx/>
                <a:latin typeface="Arimo"/>
                <a:ea typeface="Arimo"/>
                <a:cs typeface="Arimo"/>
                <a:sym typeface="Arimo"/>
              </a:endParaRPr>
            </a:p>
          </p:txBody>
        </p:sp>
        <p:sp>
          <p:nvSpPr>
            <p:cNvPr xmlns:c="http://schemas.openxmlformats.org/drawingml/2006/chart" xmlns:pic="http://schemas.openxmlformats.org/drawingml/2006/picture" xmlns:dgm="http://schemas.openxmlformats.org/drawingml/2006/diagram" id="278" name="Shape 27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825750" y="3224212"/>
              <a:ext cx="1177925" cy="760412"/>
            </a:xfrm>
            <a:prstGeom prst="rect">
              <a:avLst/>
            </a:prstGeom>
            <a:solidFill>
              <a:srgbClr val="A6A6A6"/>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FF"/>
                </a:buClr>
                <a:buSzPts val="2000"/>
              </a:pPr>
              <a:r>
                <a:rPr b="1" lang="en-US" sz="1500">
                  <a:solidFill>
                    <a:srgbClr val="FFFFFF"/>
                  </a:solidFill>
                  <a:uFillTx/>
                  <a:latin typeface="Arimo"/>
                  <a:ea typeface="Arimo"/>
                  <a:cs typeface="Arimo"/>
                  <a:sym typeface="Arimo"/>
                </a:rPr>
                <a:t>4 yrs</a:t>
              </a:r>
              <a:endParaRPr sz="1050">
                <a:uFillTx/>
              </a:endParaRPr>
            </a:p>
          </p:txBody>
        </p:sp>
        <p:sp>
          <p:nvSpPr>
            <p:cNvPr xmlns:c="http://schemas.openxmlformats.org/drawingml/2006/chart" xmlns:pic="http://schemas.openxmlformats.org/drawingml/2006/picture" xmlns:dgm="http://schemas.openxmlformats.org/drawingml/2006/diagram" id="279" name="Shape 27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003675" y="3224212"/>
              <a:ext cx="1252537" cy="760412"/>
            </a:xfrm>
            <a:prstGeom prst="rect">
              <a:avLst/>
            </a:prstGeom>
            <a:solidFill>
              <a:srgbClr val="A6A6A6"/>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FF"/>
                </a:buClr>
                <a:buSzPts val="2000"/>
              </a:pPr>
              <a:r>
                <a:rPr b="1" lang="en-US" sz="1500">
                  <a:solidFill>
                    <a:srgbClr val="FFFFFF"/>
                  </a:solidFill>
                  <a:uFillTx/>
                  <a:latin typeface="Arimo"/>
                  <a:ea typeface="Arimo"/>
                  <a:cs typeface="Arimo"/>
                  <a:sym typeface="Arimo"/>
                </a:rPr>
                <a:t>95-100</a:t>
              </a:r>
              <a:endParaRPr sz="1050">
                <a:uFillTx/>
              </a:endParaRPr>
            </a:p>
          </p:txBody>
        </p:sp>
        <p:sp>
          <p:nvSpPr>
            <p:cNvPr xmlns:c="http://schemas.openxmlformats.org/drawingml/2006/chart" xmlns:pic="http://schemas.openxmlformats.org/drawingml/2006/picture" xmlns:dgm="http://schemas.openxmlformats.org/drawingml/2006/diagram" id="280" name="Shape 28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256212" y="3224212"/>
              <a:ext cx="2238375" cy="760412"/>
            </a:xfrm>
            <a:prstGeom prst="rect">
              <a:avLst/>
            </a:prstGeom>
            <a:solidFill>
              <a:srgbClr val="A6A6A6"/>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FF"/>
                </a:buClr>
                <a:buSzPts val="2000"/>
              </a:pPr>
              <a:r>
                <a:rPr b="1" lang="en-US" sz="1500">
                  <a:solidFill>
                    <a:srgbClr val="FFFFFF"/>
                  </a:solidFill>
                  <a:uFillTx/>
                  <a:latin typeface="Arimo"/>
                  <a:ea typeface="Arimo"/>
                  <a:cs typeface="Arimo"/>
                  <a:sym typeface="Arimo"/>
                </a:rPr>
                <a:t>DSE only</a:t>
              </a:r>
              <a:endParaRPr sz="1050">
                <a:uFillTx/>
              </a:endParaRPr>
            </a:p>
          </p:txBody>
        </p:sp>
        <p:sp>
          <p:nvSpPr>
            <p:cNvPr xmlns:c="http://schemas.openxmlformats.org/drawingml/2006/chart" xmlns:pic="http://schemas.openxmlformats.org/drawingml/2006/picture" xmlns:dgm="http://schemas.openxmlformats.org/drawingml/2006/diagram" id="281" name="Shape 28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7494587" y="3224212"/>
              <a:ext cx="1344612" cy="760412"/>
            </a:xfrm>
            <a:prstGeom prst="rect">
              <a:avLst/>
            </a:prstGeom>
            <a:solidFill>
              <a:srgbClr val="A6A6A6"/>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FF"/>
                </a:buClr>
                <a:buSzPts val="2000"/>
              </a:pPr>
              <a:r>
                <a:rPr b="1" lang="en-US" sz="1500">
                  <a:solidFill>
                    <a:srgbClr val="FFFFFF"/>
                  </a:solidFill>
                  <a:uFillTx/>
                  <a:latin typeface="Arimo"/>
                  <a:ea typeface="Arimo"/>
                  <a:cs typeface="Arimo"/>
                  <a:sym typeface="Arimo"/>
                </a:rPr>
                <a:t>Law</a:t>
              </a:r>
              <a:endParaRPr sz="1050">
                <a:uFillTx/>
              </a:endParaRPr>
            </a:p>
          </p:txBody>
        </p:sp>
        <p:sp>
          <p:nvSpPr>
            <p:cNvPr xmlns:c="http://schemas.openxmlformats.org/drawingml/2006/chart" xmlns:pic="http://schemas.openxmlformats.org/drawingml/2006/picture" xmlns:dgm="http://schemas.openxmlformats.org/drawingml/2006/diagram" id="282" name="Shape 28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07962" y="3984625"/>
              <a:ext cx="2617787" cy="701675"/>
            </a:xfrm>
            <a:prstGeom prst="rect">
              <a:avLst/>
            </a:prstGeom>
            <a:solidFill>
              <a:srgbClr val="A6A6A6"/>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FF"/>
                </a:buClr>
                <a:buSzPts val="2000"/>
              </a:pPr>
              <a:r>
                <a:rPr b="1" lang="en-US" sz="1500">
                  <a:solidFill>
                    <a:srgbClr val="FFFFFF"/>
                  </a:solidFill>
                  <a:uFillTx/>
                  <a:latin typeface="Arimo"/>
                  <a:ea typeface="Arimo"/>
                  <a:cs typeface="Arimo"/>
                  <a:sym typeface="Arimo"/>
                </a:rPr>
                <a:t>BA Literary Studies &amp; Law</a:t>
              </a:r>
              <a:endParaRPr sz="1050">
                <a:uFillTx/>
              </a:endParaRPr>
            </a:p>
          </p:txBody>
        </p:sp>
        <p:sp>
          <p:nvSpPr>
            <p:cNvPr xmlns:c="http://schemas.openxmlformats.org/drawingml/2006/chart" xmlns:pic="http://schemas.openxmlformats.org/drawingml/2006/picture" xmlns:dgm="http://schemas.openxmlformats.org/drawingml/2006/diagram" id="283" name="Shape 28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825750" y="3984625"/>
              <a:ext cx="1177925" cy="701675"/>
            </a:xfrm>
            <a:prstGeom prst="rect">
              <a:avLst/>
            </a:prstGeom>
            <a:solidFill>
              <a:srgbClr val="A6A6A6"/>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FF"/>
                </a:buClr>
                <a:buSzPts val="2000"/>
              </a:pPr>
              <a:r>
                <a:rPr b="1" lang="en-US" sz="1500">
                  <a:solidFill>
                    <a:srgbClr val="FFFFFF"/>
                  </a:solidFill>
                  <a:uFillTx/>
                  <a:latin typeface="Arimo"/>
                  <a:ea typeface="Arimo"/>
                  <a:cs typeface="Arimo"/>
                  <a:sym typeface="Arimo"/>
                </a:rPr>
                <a:t>5 yrs</a:t>
              </a:r>
              <a:endParaRPr sz="1050">
                <a:uFillTx/>
              </a:endParaRPr>
            </a:p>
          </p:txBody>
        </p:sp>
        <p:sp>
          <p:nvSpPr>
            <p:cNvPr xmlns:c="http://schemas.openxmlformats.org/drawingml/2006/chart" xmlns:pic="http://schemas.openxmlformats.org/drawingml/2006/picture" xmlns:dgm="http://schemas.openxmlformats.org/drawingml/2006/diagram" id="284" name="Shape 28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003675" y="3984625"/>
              <a:ext cx="1252537" cy="701675"/>
            </a:xfrm>
            <a:prstGeom prst="rect">
              <a:avLst/>
            </a:prstGeom>
            <a:solidFill>
              <a:srgbClr val="A6A6A6"/>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FF"/>
                </a:buClr>
                <a:buSzPts val="2000"/>
              </a:pPr>
              <a:r>
                <a:rPr b="1" lang="en-US" sz="1500">
                  <a:solidFill>
                    <a:srgbClr val="FFFFFF"/>
                  </a:solidFill>
                  <a:uFillTx/>
                  <a:latin typeface="Arimo"/>
                  <a:ea typeface="Arimo"/>
                  <a:cs typeface="Arimo"/>
                  <a:sym typeface="Arimo"/>
                </a:rPr>
                <a:t>25</a:t>
              </a:r>
              <a:endParaRPr sz="1050">
                <a:uFillTx/>
              </a:endParaRPr>
            </a:p>
          </p:txBody>
        </p:sp>
        <p:sp>
          <p:nvSpPr>
            <p:cNvPr xmlns:c="http://schemas.openxmlformats.org/drawingml/2006/chart" xmlns:pic="http://schemas.openxmlformats.org/drawingml/2006/picture" xmlns:dgm="http://schemas.openxmlformats.org/drawingml/2006/diagram" id="285" name="Shape 28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256212" y="3984625"/>
              <a:ext cx="2238375" cy="701675"/>
            </a:xfrm>
            <a:prstGeom prst="rect">
              <a:avLst/>
            </a:prstGeom>
            <a:solidFill>
              <a:srgbClr val="A6A6A6"/>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FF"/>
                </a:buClr>
                <a:buSzPts val="2000"/>
              </a:pPr>
              <a:r>
                <a:rPr b="1" lang="en-US" sz="1500">
                  <a:solidFill>
                    <a:srgbClr val="FFFFFF"/>
                  </a:solidFill>
                  <a:uFillTx/>
                  <a:latin typeface="Arimo"/>
                  <a:ea typeface="Arimo"/>
                  <a:cs typeface="Arimo"/>
                  <a:sym typeface="Arimo"/>
                </a:rPr>
                <a:t>DSE only</a:t>
              </a:r>
              <a:endParaRPr sz="1050">
                <a:uFillTx/>
              </a:endParaRPr>
            </a:p>
          </p:txBody>
        </p:sp>
        <p:sp>
          <p:nvSpPr>
            <p:cNvPr xmlns:c="http://schemas.openxmlformats.org/drawingml/2006/chart" xmlns:pic="http://schemas.openxmlformats.org/drawingml/2006/picture" xmlns:dgm="http://schemas.openxmlformats.org/drawingml/2006/diagram" id="286" name="Shape 28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7494587" y="3984625"/>
              <a:ext cx="1344612" cy="701675"/>
            </a:xfrm>
            <a:prstGeom prst="rect">
              <a:avLst/>
            </a:prstGeom>
            <a:solidFill>
              <a:srgbClr val="A6A6A6"/>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FF"/>
                </a:buClr>
                <a:buSzPts val="2000"/>
              </a:pPr>
              <a:r>
                <a:rPr b="1" lang="en-US" sz="1500">
                  <a:solidFill>
                    <a:srgbClr val="FFFFFF"/>
                  </a:solidFill>
                  <a:uFillTx/>
                  <a:latin typeface="Arimo"/>
                  <a:ea typeface="Arimo"/>
                  <a:cs typeface="Arimo"/>
                  <a:sym typeface="Arimo"/>
                </a:rPr>
                <a:t>Law</a:t>
              </a:r>
              <a:endParaRPr sz="1050">
                <a:uFillTx/>
              </a:endParaRPr>
            </a:p>
          </p:txBody>
        </p:sp>
        <p:sp>
          <p:nvSpPr>
            <p:cNvPr xmlns:c="http://schemas.openxmlformats.org/drawingml/2006/chart" xmlns:pic="http://schemas.openxmlformats.org/drawingml/2006/picture" xmlns:dgm="http://schemas.openxmlformats.org/drawingml/2006/diagram" id="287" name="Shape 28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07962" y="4686300"/>
              <a:ext cx="2617787" cy="760412"/>
            </a:xfrm>
            <a:prstGeom prst="rect">
              <a:avLst/>
            </a:prstGeom>
            <a:solidFill>
              <a:srgbClr val="A6A6A6"/>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FF"/>
                </a:buClr>
                <a:buSzPts val="2000"/>
              </a:pPr>
              <a:r>
                <a:rPr b="1" dirty="0" lang="en-US" sz="1500">
                  <a:solidFill>
                    <a:srgbClr val="FFFFFF"/>
                  </a:solidFill>
                  <a:uFillTx/>
                  <a:latin typeface="Arimo"/>
                  <a:ea typeface="Arimo"/>
                  <a:cs typeface="Arimo"/>
                  <a:sym typeface="Arimo"/>
                </a:rPr>
                <a:t>BBA(Law)</a:t>
              </a:r>
              <a:endParaRPr dirty="0" sz="1050">
                <a:uFillTx/>
              </a:endParaRPr>
            </a:p>
          </p:txBody>
        </p:sp>
        <p:sp>
          <p:nvSpPr>
            <p:cNvPr xmlns:c="http://schemas.openxmlformats.org/drawingml/2006/chart" xmlns:pic="http://schemas.openxmlformats.org/drawingml/2006/picture" xmlns:dgm="http://schemas.openxmlformats.org/drawingml/2006/diagram" id="288" name="Shape 28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825750" y="4686300"/>
              <a:ext cx="1177925" cy="760412"/>
            </a:xfrm>
            <a:prstGeom prst="rect">
              <a:avLst/>
            </a:prstGeom>
            <a:solidFill>
              <a:srgbClr val="A6A6A6"/>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FF"/>
                </a:buClr>
                <a:buSzPts val="2000"/>
              </a:pPr>
              <a:r>
                <a:rPr b="1" lang="en-US" sz="1500">
                  <a:solidFill>
                    <a:srgbClr val="FFFFFF"/>
                  </a:solidFill>
                  <a:uFillTx/>
                  <a:latin typeface="Arimo"/>
                  <a:ea typeface="Arimo"/>
                  <a:cs typeface="Arimo"/>
                  <a:sym typeface="Arimo"/>
                </a:rPr>
                <a:t>5 yrs</a:t>
              </a:r>
              <a:endParaRPr sz="1050">
                <a:uFillTx/>
              </a:endParaRPr>
            </a:p>
          </p:txBody>
        </p:sp>
        <p:sp>
          <p:nvSpPr>
            <p:cNvPr xmlns:c="http://schemas.openxmlformats.org/drawingml/2006/chart" xmlns:pic="http://schemas.openxmlformats.org/drawingml/2006/picture" xmlns:dgm="http://schemas.openxmlformats.org/drawingml/2006/diagram" id="289" name="Shape 28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003675" y="4686300"/>
              <a:ext cx="1252537" cy="760412"/>
            </a:xfrm>
            <a:prstGeom prst="rect">
              <a:avLst/>
            </a:prstGeom>
            <a:solidFill>
              <a:srgbClr val="A6A6A6"/>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FF"/>
                </a:buClr>
                <a:buSzPts val="2000"/>
              </a:pPr>
              <a:r>
                <a:rPr b="1" lang="en-US" sz="1500">
                  <a:solidFill>
                    <a:srgbClr val="FFFFFF"/>
                  </a:solidFill>
                  <a:uFillTx/>
                  <a:latin typeface="Arimo"/>
                  <a:ea typeface="Arimo"/>
                  <a:cs typeface="Arimo"/>
                  <a:sym typeface="Arimo"/>
                </a:rPr>
                <a:t>70-80</a:t>
              </a:r>
              <a:endParaRPr sz="1050">
                <a:uFillTx/>
              </a:endParaRPr>
            </a:p>
          </p:txBody>
        </p:sp>
        <p:sp>
          <p:nvSpPr>
            <p:cNvPr xmlns:c="http://schemas.openxmlformats.org/drawingml/2006/chart" xmlns:pic="http://schemas.openxmlformats.org/drawingml/2006/picture" xmlns:dgm="http://schemas.openxmlformats.org/drawingml/2006/diagram" id="290" name="Shape 29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256212" y="4686300"/>
              <a:ext cx="2238375" cy="760412"/>
            </a:xfrm>
            <a:prstGeom prst="rect">
              <a:avLst/>
            </a:prstGeom>
            <a:solidFill>
              <a:srgbClr val="A6A6A6"/>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FF"/>
                </a:buClr>
                <a:buSzPts val="2000"/>
              </a:pPr>
              <a:r>
                <a:rPr b="1" dirty="0" lang="en-US" sz="1500">
                  <a:solidFill>
                    <a:srgbClr val="FFFFFF"/>
                  </a:solidFill>
                  <a:uFillTx/>
                  <a:latin typeface="Arimo"/>
                  <a:ea typeface="Arimo"/>
                  <a:cs typeface="Arimo"/>
                  <a:sym typeface="Arimo"/>
                </a:rPr>
                <a:t>Also Interview</a:t>
              </a:r>
              <a:endParaRPr dirty="0" sz="1050">
                <a:uFillTx/>
              </a:endParaRPr>
            </a:p>
          </p:txBody>
        </p:sp>
        <p:sp>
          <p:nvSpPr>
            <p:cNvPr xmlns:c="http://schemas.openxmlformats.org/drawingml/2006/chart" xmlns:pic="http://schemas.openxmlformats.org/drawingml/2006/picture" xmlns:dgm="http://schemas.openxmlformats.org/drawingml/2006/diagram" id="291" name="Shape 291"/>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7494587" y="4686300"/>
              <a:ext cx="1344612" cy="760412"/>
            </a:xfrm>
            <a:prstGeom prst="rect">
              <a:avLst/>
            </a:prstGeom>
            <a:solidFill>
              <a:srgbClr val="A6A6A6"/>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FF"/>
                </a:buClr>
                <a:buSzPts val="2000"/>
              </a:pPr>
              <a:r>
                <a:rPr b="1" lang="en-US" sz="1500">
                  <a:solidFill>
                    <a:srgbClr val="FFFFFF"/>
                  </a:solidFill>
                  <a:uFillTx/>
                  <a:latin typeface="Arimo"/>
                  <a:ea typeface="Arimo"/>
                  <a:cs typeface="Arimo"/>
                  <a:sym typeface="Arimo"/>
                </a:rPr>
                <a:t>Business</a:t>
              </a:r>
              <a:endParaRPr sz="1050">
                <a:uFillTx/>
              </a:endParaRPr>
            </a:p>
          </p:txBody>
        </p:sp>
        <p:sp>
          <p:nvSpPr>
            <p:cNvPr xmlns:c="http://schemas.openxmlformats.org/drawingml/2006/chart" xmlns:pic="http://schemas.openxmlformats.org/drawingml/2006/picture" xmlns:dgm="http://schemas.openxmlformats.org/drawingml/2006/diagram" id="292" name="Shape 29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07962" y="5446712"/>
              <a:ext cx="2617787" cy="760412"/>
            </a:xfrm>
            <a:prstGeom prst="rect">
              <a:avLst/>
            </a:prstGeom>
            <a:solidFill>
              <a:srgbClr val="A6A6A6"/>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FF"/>
                </a:buClr>
                <a:buSzPts val="2000"/>
              </a:pPr>
              <a:endParaRPr b="1" dirty="0" lang="en-US" sz="1500">
                <a:solidFill>
                  <a:srgbClr val="FFFFFF"/>
                </a:solidFill>
                <a:uFillTx/>
                <a:latin typeface="Arimo"/>
                <a:ea typeface="Arimo"/>
                <a:cs typeface="Arimo"/>
                <a:sym typeface="Arimo"/>
              </a:endParaRPr>
            </a:p>
            <a:p>
              <a:pPr algn="ctr" defTabSz="914378">
                <a:buClr>
                  <a:srgbClr val="FFFFFF"/>
                </a:buClr>
                <a:buSzPts val="2000"/>
              </a:pPr>
              <a:r>
                <a:rPr b="1" dirty="0" lang="en-US" sz="1500">
                  <a:solidFill>
                    <a:srgbClr val="FFFFFF"/>
                  </a:solidFill>
                  <a:uFillTx/>
                  <a:latin typeface="Arimo"/>
                  <a:ea typeface="Arimo"/>
                  <a:cs typeface="Arimo"/>
                  <a:sym typeface="Arimo"/>
                </a:rPr>
                <a:t>BSS(Government &amp; Law)</a:t>
              </a:r>
              <a:endParaRPr dirty="0" sz="1050">
                <a:uFillTx/>
              </a:endParaRPr>
            </a:p>
            <a:p>
              <a:pPr defTabSz="914378"/>
              <a:endParaRPr b="1" dirty="0" sz="1500">
                <a:solidFill>
                  <a:srgbClr val="FFFFFF"/>
                </a:solidFill>
                <a:uFillTx/>
                <a:latin typeface="Arimo"/>
                <a:ea typeface="Arimo"/>
                <a:cs typeface="Arimo"/>
                <a:sym typeface="Arimo"/>
              </a:endParaRPr>
            </a:p>
          </p:txBody>
        </p:sp>
        <p:sp>
          <p:nvSpPr>
            <p:cNvPr xmlns:c="http://schemas.openxmlformats.org/drawingml/2006/chart" xmlns:pic="http://schemas.openxmlformats.org/drawingml/2006/picture" xmlns:dgm="http://schemas.openxmlformats.org/drawingml/2006/diagram" id="293" name="Shape 29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825750" y="5446712"/>
              <a:ext cx="1177925" cy="760412"/>
            </a:xfrm>
            <a:prstGeom prst="rect">
              <a:avLst/>
            </a:prstGeom>
            <a:solidFill>
              <a:srgbClr val="A6A6A6"/>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FF"/>
                </a:buClr>
                <a:buSzPts val="2000"/>
              </a:pPr>
              <a:r>
                <a:rPr b="1" lang="en-US" sz="1500">
                  <a:solidFill>
                    <a:srgbClr val="FFFFFF"/>
                  </a:solidFill>
                  <a:uFillTx/>
                  <a:latin typeface="Arimo"/>
                  <a:ea typeface="Arimo"/>
                  <a:cs typeface="Arimo"/>
                  <a:sym typeface="Arimo"/>
                </a:rPr>
                <a:t>5 yrs</a:t>
              </a:r>
              <a:endParaRPr sz="1050">
                <a:uFillTx/>
              </a:endParaRPr>
            </a:p>
          </p:txBody>
        </p:sp>
        <p:sp>
          <p:nvSpPr>
            <p:cNvPr xmlns:c="http://schemas.openxmlformats.org/drawingml/2006/chart" xmlns:pic="http://schemas.openxmlformats.org/drawingml/2006/picture" xmlns:dgm="http://schemas.openxmlformats.org/drawingml/2006/diagram" id="294" name="Shape 29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003675" y="5446712"/>
              <a:ext cx="1252537" cy="760412"/>
            </a:xfrm>
            <a:prstGeom prst="rect">
              <a:avLst/>
            </a:prstGeom>
            <a:solidFill>
              <a:srgbClr val="A6A6A6"/>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FF"/>
                </a:buClr>
                <a:buSzPts val="2000"/>
              </a:pPr>
              <a:r>
                <a:rPr b="1" lang="en-US" sz="1500">
                  <a:solidFill>
                    <a:srgbClr val="FFFFFF"/>
                  </a:solidFill>
                  <a:uFillTx/>
                  <a:latin typeface="Arimo"/>
                  <a:ea typeface="Arimo"/>
                  <a:cs typeface="Arimo"/>
                  <a:sym typeface="Arimo"/>
                </a:rPr>
                <a:t>60-70</a:t>
              </a:r>
              <a:endParaRPr sz="1050">
                <a:uFillTx/>
              </a:endParaRPr>
            </a:p>
          </p:txBody>
        </p:sp>
        <p:sp>
          <p:nvSpPr>
            <p:cNvPr xmlns:c="http://schemas.openxmlformats.org/drawingml/2006/chart" xmlns:pic="http://schemas.openxmlformats.org/drawingml/2006/picture" xmlns:dgm="http://schemas.openxmlformats.org/drawingml/2006/diagram" id="295" name="Shape 29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256212" y="5446712"/>
              <a:ext cx="2238375" cy="760412"/>
            </a:xfrm>
            <a:prstGeom prst="rect">
              <a:avLst/>
            </a:prstGeom>
            <a:solidFill>
              <a:srgbClr val="A6A6A6"/>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FF"/>
                </a:buClr>
                <a:buSzPts val="1800"/>
              </a:pPr>
              <a:r>
                <a:rPr b="1" dirty="0" lang="en-US" sz="1050">
                  <a:solidFill>
                    <a:srgbClr val="FFFFFF"/>
                  </a:solidFill>
                  <a:uFillTx/>
                  <a:latin typeface="Arimo"/>
                  <a:ea typeface="Arimo"/>
                  <a:cs typeface="Arimo"/>
                  <a:sym typeface="Arimo"/>
                </a:rPr>
                <a:t>Maybe Interview</a:t>
              </a:r>
              <a:endParaRPr dirty="0" sz="1050">
                <a:uFillTx/>
              </a:endParaRPr>
            </a:p>
          </p:txBody>
        </p:sp>
        <p:sp>
          <p:nvSpPr>
            <p:cNvPr xmlns:c="http://schemas.openxmlformats.org/drawingml/2006/chart" xmlns:pic="http://schemas.openxmlformats.org/drawingml/2006/picture" xmlns:dgm="http://schemas.openxmlformats.org/drawingml/2006/diagram" id="296" name="Shape 29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7494587" y="5446712"/>
              <a:ext cx="1344612" cy="760412"/>
            </a:xfrm>
            <a:prstGeom prst="rect">
              <a:avLst/>
            </a:prstGeom>
            <a:solidFill>
              <a:srgbClr val="A6A6A6"/>
            </a:solidFill>
            <a:ln>
              <a:noFill/>
            </a:ln>
          </p:spPr>
          <p:txBody xmlns:c="http://schemas.openxmlformats.org/drawingml/2006/chart" xmlns:pic="http://schemas.openxmlformats.org/drawingml/2006/picture" xmlns:dgm="http://schemas.openxmlformats.org/drawingml/2006/diagram">
            <a:bodyPr anchor="ctr" anchorCtr="0" bIns="34275" lIns="68569" rIns="68569" spcFirstLastPara="1" tIns="34275" wrap="square">
              <a:noAutofit/>
            </a:bodyPr>
            <a:lstStyle/>
            <a:p>
              <a:pPr algn="ctr" defTabSz="914378">
                <a:buClr>
                  <a:srgbClr val="FFFFFF"/>
                </a:buClr>
                <a:buSzPts val="2000"/>
              </a:pPr>
              <a:r>
                <a:rPr b="1" dirty="0" lang="en-US" sz="1500">
                  <a:solidFill>
                    <a:srgbClr val="FFFFFF"/>
                  </a:solidFill>
                  <a:uFillTx/>
                  <a:latin typeface="Arimo"/>
                  <a:ea typeface="Arimo"/>
                  <a:cs typeface="Arimo"/>
                  <a:sym typeface="Arimo"/>
                </a:rPr>
                <a:t>Social Science</a:t>
              </a:r>
              <a:endParaRPr dirty="0" sz="1050">
                <a:uFillTx/>
              </a:endParaRPr>
            </a:p>
          </p:txBody>
        </p:sp>
        <p:cxnSp>
          <p:nvCxnSpPr>
            <p:cNvPr xmlns:c="http://schemas.openxmlformats.org/drawingml/2006/chart" xmlns:pic="http://schemas.openxmlformats.org/drawingml/2006/picture" xmlns:dgm="http://schemas.openxmlformats.org/drawingml/2006/diagram" id="297" name="Shape 297"/>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2825750" y="1608137"/>
              <a:ext cx="0" cy="4598987"/>
            </a:xfrm>
            <a:prstGeom prst="straightConnector1">
              <a:avLst/>
            </a:prstGeom>
            <a:noFill/>
            <a:ln cap="flat" cmpd="sng" w="12700">
              <a:solidFill>
                <a:schemeClr val="dk1"/>
              </a:solidFill>
              <a:prstDash val="solid"/>
              <a:miter lim="800000"/>
              <a:headEnd len="med" type="none" w="med"/>
              <a:tailEnd len="med" type="none" w="med"/>
            </a:ln>
          </p:spPr>
        </p:cxnSp>
        <p:cxnSp>
          <p:nvCxnSpPr>
            <p:cNvPr xmlns:c="http://schemas.openxmlformats.org/drawingml/2006/chart" xmlns:pic="http://schemas.openxmlformats.org/drawingml/2006/picture" xmlns:dgm="http://schemas.openxmlformats.org/drawingml/2006/diagram" id="298" name="Shape 298"/>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4003675" y="1608137"/>
              <a:ext cx="0" cy="4598987"/>
            </a:xfrm>
            <a:prstGeom prst="straightConnector1">
              <a:avLst/>
            </a:prstGeom>
            <a:noFill/>
            <a:ln cap="flat" cmpd="sng" w="12700">
              <a:solidFill>
                <a:schemeClr val="dk1"/>
              </a:solidFill>
              <a:prstDash val="solid"/>
              <a:miter lim="800000"/>
              <a:headEnd len="med" type="none" w="med"/>
              <a:tailEnd len="med" type="none" w="med"/>
            </a:ln>
          </p:spPr>
        </p:cxnSp>
        <p:cxnSp>
          <p:nvCxnSpPr>
            <p:cNvPr xmlns:c="http://schemas.openxmlformats.org/drawingml/2006/chart" xmlns:pic="http://schemas.openxmlformats.org/drawingml/2006/picture" xmlns:dgm="http://schemas.openxmlformats.org/drawingml/2006/diagram" id="299" name="Shape 299"/>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5256212" y="1608137"/>
              <a:ext cx="0" cy="4598987"/>
            </a:xfrm>
            <a:prstGeom prst="straightConnector1">
              <a:avLst/>
            </a:prstGeom>
            <a:noFill/>
            <a:ln cap="flat" cmpd="sng" w="12700">
              <a:solidFill>
                <a:schemeClr val="dk1"/>
              </a:solidFill>
              <a:prstDash val="solid"/>
              <a:miter lim="800000"/>
              <a:headEnd len="med" type="none" w="med"/>
              <a:tailEnd len="med" type="none" w="med"/>
            </a:ln>
          </p:spPr>
        </p:cxnSp>
        <p:cxnSp>
          <p:nvCxnSpPr>
            <p:cNvPr xmlns:c="http://schemas.openxmlformats.org/drawingml/2006/chart" xmlns:pic="http://schemas.openxmlformats.org/drawingml/2006/picture" xmlns:dgm="http://schemas.openxmlformats.org/drawingml/2006/diagram" id="300" name="Shape 300"/>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7494587" y="1608137"/>
              <a:ext cx="0" cy="4598987"/>
            </a:xfrm>
            <a:prstGeom prst="straightConnector1">
              <a:avLst/>
            </a:prstGeom>
            <a:noFill/>
            <a:ln cap="flat" cmpd="sng" w="12700">
              <a:solidFill>
                <a:schemeClr val="dk1"/>
              </a:solidFill>
              <a:prstDash val="solid"/>
              <a:miter lim="800000"/>
              <a:headEnd len="med" type="none" w="med"/>
              <a:tailEnd len="med" type="none" w="med"/>
            </a:ln>
          </p:spPr>
        </p:cxnSp>
        <p:cxnSp>
          <p:nvCxnSpPr>
            <p:cNvPr xmlns:c="http://schemas.openxmlformats.org/drawingml/2006/chart" xmlns:pic="http://schemas.openxmlformats.org/drawingml/2006/picture" xmlns:dgm="http://schemas.openxmlformats.org/drawingml/2006/diagram" id="301" name="Shape 301"/>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207962" y="3224212"/>
              <a:ext cx="8631237" cy="0"/>
            </a:xfrm>
            <a:prstGeom prst="straightConnector1">
              <a:avLst/>
            </a:prstGeom>
            <a:noFill/>
            <a:ln cap="flat" cmpd="sng" w="38100">
              <a:solidFill>
                <a:schemeClr val="dk1"/>
              </a:solidFill>
              <a:prstDash val="solid"/>
              <a:miter lim="800000"/>
              <a:headEnd len="med" type="none" w="med"/>
              <a:tailEnd len="med" type="none" w="med"/>
            </a:ln>
          </p:spPr>
        </p:cxnSp>
        <p:cxnSp>
          <p:nvCxnSpPr>
            <p:cNvPr xmlns:c="http://schemas.openxmlformats.org/drawingml/2006/chart" xmlns:pic="http://schemas.openxmlformats.org/drawingml/2006/picture" xmlns:dgm="http://schemas.openxmlformats.org/drawingml/2006/diagram" id="302" name="Shape 302"/>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207962" y="3984625"/>
              <a:ext cx="8631237" cy="0"/>
            </a:xfrm>
            <a:prstGeom prst="straightConnector1">
              <a:avLst/>
            </a:prstGeom>
            <a:noFill/>
            <a:ln cap="flat" cmpd="sng" w="12700">
              <a:solidFill>
                <a:schemeClr val="dk1"/>
              </a:solidFill>
              <a:prstDash val="solid"/>
              <a:miter lim="800000"/>
              <a:headEnd len="med" type="none" w="med"/>
              <a:tailEnd len="med" type="none" w="med"/>
            </a:ln>
          </p:spPr>
        </p:cxnSp>
        <p:cxnSp>
          <p:nvCxnSpPr>
            <p:cNvPr xmlns:c="http://schemas.openxmlformats.org/drawingml/2006/chart" xmlns:pic="http://schemas.openxmlformats.org/drawingml/2006/picture" xmlns:dgm="http://schemas.openxmlformats.org/drawingml/2006/diagram" id="303" name="Shape 303"/>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207962" y="4686300"/>
              <a:ext cx="8631237" cy="0"/>
            </a:xfrm>
            <a:prstGeom prst="straightConnector1">
              <a:avLst/>
            </a:prstGeom>
            <a:noFill/>
            <a:ln cap="flat" cmpd="sng" w="12700">
              <a:solidFill>
                <a:schemeClr val="dk1"/>
              </a:solidFill>
              <a:prstDash val="solid"/>
              <a:miter lim="800000"/>
              <a:headEnd len="med" type="none" w="med"/>
              <a:tailEnd len="med" type="none" w="med"/>
            </a:ln>
          </p:spPr>
        </p:cxnSp>
        <p:cxnSp>
          <p:nvCxnSpPr>
            <p:cNvPr xmlns:c="http://schemas.openxmlformats.org/drawingml/2006/chart" xmlns:pic="http://schemas.openxmlformats.org/drawingml/2006/picture" xmlns:dgm="http://schemas.openxmlformats.org/drawingml/2006/diagram" id="304" name="Shape 304"/>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207962" y="5446712"/>
              <a:ext cx="8631237" cy="0"/>
            </a:xfrm>
            <a:prstGeom prst="straightConnector1">
              <a:avLst/>
            </a:prstGeom>
            <a:noFill/>
            <a:ln cap="flat" cmpd="sng" w="12700">
              <a:solidFill>
                <a:schemeClr val="dk1"/>
              </a:solidFill>
              <a:prstDash val="solid"/>
              <a:miter lim="800000"/>
              <a:headEnd len="med" type="none" w="med"/>
              <a:tailEnd len="med" type="none" w="med"/>
            </a:ln>
          </p:spPr>
        </p:cxnSp>
        <p:cxnSp>
          <p:nvCxnSpPr>
            <p:cNvPr xmlns:c="http://schemas.openxmlformats.org/drawingml/2006/chart" xmlns:pic="http://schemas.openxmlformats.org/drawingml/2006/picture" xmlns:dgm="http://schemas.openxmlformats.org/drawingml/2006/diagram" id="305" name="Shape 305"/>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207962" y="1608137"/>
              <a:ext cx="0" cy="4598987"/>
            </a:xfrm>
            <a:prstGeom prst="straightConnector1">
              <a:avLst/>
            </a:prstGeom>
            <a:noFill/>
            <a:ln cap="flat" cmpd="sng" w="12700">
              <a:solidFill>
                <a:schemeClr val="dk1"/>
              </a:solidFill>
              <a:prstDash val="solid"/>
              <a:miter lim="800000"/>
              <a:headEnd len="med" type="none" w="med"/>
              <a:tailEnd len="med" type="none" w="med"/>
            </a:ln>
          </p:spPr>
        </p:cxnSp>
        <p:cxnSp>
          <p:nvCxnSpPr>
            <p:cNvPr xmlns:c="http://schemas.openxmlformats.org/drawingml/2006/chart" xmlns:pic="http://schemas.openxmlformats.org/drawingml/2006/picture" xmlns:dgm="http://schemas.openxmlformats.org/drawingml/2006/diagram" id="306" name="Shape 306"/>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8839200" y="1608137"/>
              <a:ext cx="0" cy="4598987"/>
            </a:xfrm>
            <a:prstGeom prst="straightConnector1">
              <a:avLst/>
            </a:prstGeom>
            <a:noFill/>
            <a:ln cap="flat" cmpd="sng" w="12700">
              <a:solidFill>
                <a:schemeClr val="dk1"/>
              </a:solidFill>
              <a:prstDash val="solid"/>
              <a:miter lim="800000"/>
              <a:headEnd len="med" type="none" w="med"/>
              <a:tailEnd len="med" type="none" w="med"/>
            </a:ln>
          </p:spPr>
        </p:cxnSp>
        <p:cxnSp>
          <p:nvCxnSpPr>
            <p:cNvPr xmlns:c="http://schemas.openxmlformats.org/drawingml/2006/chart" xmlns:pic="http://schemas.openxmlformats.org/drawingml/2006/picture" xmlns:dgm="http://schemas.openxmlformats.org/drawingml/2006/diagram" id="307" name="Shape 307"/>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207962" y="1608137"/>
              <a:ext cx="8631237" cy="0"/>
            </a:xfrm>
            <a:prstGeom prst="straightConnector1">
              <a:avLst/>
            </a:prstGeom>
            <a:noFill/>
            <a:ln cap="flat" cmpd="sng" w="12700">
              <a:solidFill>
                <a:schemeClr val="dk1"/>
              </a:solidFill>
              <a:prstDash val="solid"/>
              <a:miter lim="800000"/>
              <a:headEnd len="med" type="none" w="med"/>
              <a:tailEnd len="med" type="none" w="med"/>
            </a:ln>
          </p:spPr>
        </p:cxnSp>
        <p:cxnSp>
          <p:nvCxnSpPr>
            <p:cNvPr xmlns:c="http://schemas.openxmlformats.org/drawingml/2006/chart" xmlns:pic="http://schemas.openxmlformats.org/drawingml/2006/picture" xmlns:dgm="http://schemas.openxmlformats.org/drawingml/2006/diagram" id="308" name="Shape 308"/>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207962" y="6207125"/>
              <a:ext cx="8631237" cy="0"/>
            </a:xfrm>
            <a:prstGeom prst="straightConnector1">
              <a:avLst/>
            </a:prstGeom>
            <a:noFill/>
            <a:ln cap="flat" cmpd="sng" w="12700">
              <a:solidFill>
                <a:schemeClr val="dk1"/>
              </a:solidFill>
              <a:prstDash val="solid"/>
              <a:miter lim="800000"/>
              <a:headEnd len="med" type="none" w="med"/>
              <a:tailEnd len="med" type="none" w="med"/>
            </a:ln>
          </p:spPr>
        </p:cxnSp>
      </p:gr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7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2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22" name="Google Shape;822;p95"/>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193674" y="63446"/>
            <a:ext cx="8645400" cy="1125000"/>
          </a:xfrm>
          <a:prstGeom prst="rect">
            <a:avLst/>
          </a:prstGeom>
          <a:solidFill>
            <a:schemeClr val="folHlink"/>
          </a:solidFill>
          <a:ln>
            <a:noFill/>
          </a:ln>
        </p:spPr>
        <p:txBody xmlns:c="http://schemas.openxmlformats.org/drawingml/2006/chart" xmlns:pic="http://schemas.openxmlformats.org/drawingml/2006/picture" xmlns:dgm="http://schemas.openxmlformats.org/drawingml/2006/diagram">
          <a:bodyPr anchor="t" anchorCtr="0" bIns="45700" lIns="91425" rIns="91425" spcFirstLastPara="1" tIns="45700" wrap="square">
            <a:noAutofit/>
          </a:bodyPr>
          <a:lstStyle/>
          <a:p>
            <a:pPr>
              <a:buClr>
                <a:schemeClr val="dk1"/>
              </a:buClr>
              <a:buSzPts val="2400"/>
            </a:pPr>
            <a:r>
              <a:rPr b="1" dirty="0" lang="en" sz="2400">
                <a:solidFill>
                  <a:schemeClr val="bg1"/>
                </a:solidFill>
                <a:uFillTx/>
                <a:latin typeface="Arimo"/>
                <a:ea typeface="Arimo"/>
                <a:cs typeface="Arimo"/>
                <a:sym typeface="Arimo"/>
              </a:rPr>
              <a:t>2018-19</a:t>
            </a:r>
            <a:br>
              <a:rPr b="1" dirty="0" lang="en" sz="2400">
                <a:solidFill>
                  <a:schemeClr val="bg1"/>
                </a:solidFill>
                <a:uFillTx/>
                <a:latin typeface="Arimo"/>
                <a:ea typeface="Arimo"/>
                <a:cs typeface="Arimo"/>
                <a:sym typeface="Arimo"/>
              </a:rPr>
            </a:br>
            <a:r>
              <a:rPr b="1" dirty="0" lang="en" sz="2400">
                <a:solidFill>
                  <a:schemeClr val="bg1"/>
                </a:solidFill>
                <a:uFillTx/>
                <a:latin typeface="Arimo"/>
                <a:ea typeface="Arimo"/>
                <a:cs typeface="Arimo"/>
                <a:sym typeface="Arimo"/>
              </a:rPr>
              <a:t> Average JUPAS (HKDSE) Results</a:t>
            </a:r>
            <a:br>
              <a:rPr b="1" dirty="0" lang="en" sz="2400">
                <a:solidFill>
                  <a:schemeClr val="bg1"/>
                </a:solidFill>
                <a:uFillTx/>
                <a:latin typeface="Arimo"/>
                <a:ea typeface="Arimo"/>
                <a:cs typeface="Arimo"/>
                <a:sym typeface="Arimo"/>
              </a:rPr>
            </a:br>
            <a:r>
              <a:rPr dirty="0" lang="en" sz="2000">
                <a:solidFill>
                  <a:schemeClr val="bg1"/>
                </a:solidFill>
                <a:uFillTx/>
                <a:latin typeface="Arimo"/>
                <a:ea typeface="Arimo"/>
                <a:cs typeface="Arimo"/>
                <a:sym typeface="Arimo"/>
              </a:rPr>
              <a:t>(5**=7; 5*=6; 5=5; 4=4; 3=3; 2=2; 1=1)</a:t>
            </a:r>
            <a:endParaRPr dirty="0" sz="3600">
              <a:solidFill>
                <a:schemeClr val="bg1"/>
              </a:solidFill>
              <a:uFillTx/>
              <a:latin typeface="Trebuchet MS"/>
              <a:ea typeface="Trebuchet MS"/>
              <a:cs typeface="Trebuchet MS"/>
              <a:sym typeface="Trebuchet MS"/>
            </a:endParaRPr>
          </a:p>
        </p:txBody>
      </p:sp>
      <p:sp>
        <p:nvSpPr>
          <p:cNvPr xmlns:c="http://schemas.openxmlformats.org/drawingml/2006/chart" xmlns:pic="http://schemas.openxmlformats.org/drawingml/2006/picture" xmlns:dgm="http://schemas.openxmlformats.org/drawingml/2006/diagram" id="823" name="Google Shape;823;p95"/>
          <p:cNvSpPr xmlns:c="http://schemas.openxmlformats.org/drawingml/2006/chart" xmlns:pic="http://schemas.openxmlformats.org/drawingml/2006/picture" xmlns:dgm="http://schemas.openxmlformats.org/drawingml/2006/diagram" txBox="1">
            <a:spLocks noGrp="1"/>
          </p:cNvSpPr>
          <p:nvPr>
            <p:ph idx="12" type="sldNum"/>
          </p:nvPr>
        </p:nvSpPr>
        <p:spPr xmlns:c="http://schemas.openxmlformats.org/drawingml/2006/chart" xmlns:pic="http://schemas.openxmlformats.org/drawingml/2006/picture" xmlns:dgm="http://schemas.openxmlformats.org/drawingml/2006/diagram">
          <a:xfrm>
            <a:off x="6445250" y="4531519"/>
            <a:ext cx="512700" cy="273900"/>
          </a:xfrm>
          <a:prstGeom prst="rect">
            <a:avLst/>
          </a:prstGeom>
        </p:spPr>
        <p:txBody xmlns:c="http://schemas.openxmlformats.org/drawingml/2006/chart" xmlns:pic="http://schemas.openxmlformats.org/drawingml/2006/picture" xmlns:dgm="http://schemas.openxmlformats.org/drawingml/2006/diagram">
          <a:bodyPr anchor="ctr" anchorCtr="0" bIns="45700" lIns="91425" rIns="91425" spcFirstLastPara="1" tIns="45700" wrap="square">
            <a:noAutofit/>
          </a:bodyPr>
          <a:lstStyle/>
          <a:p>
            <a:pPr algn="r">
              <a:buClr>
                <a:schemeClr val="accent1"/>
              </a:buClr>
              <a:buSzPts val="900"/>
            </a:pPr>
            <a:fld id="{00000000-1234-1234-1234-123412341234}" type="slidenum">
              <a:rPr lang="en">
                <a:uFillTx/>
              </a:rPr>
              <a:pPr algn="r">
                <a:buClr>
                  <a:schemeClr val="accent1"/>
                </a:buClr>
                <a:buSzPts val="900"/>
              </a:pPr>
              <a:t>71</a:t>
            </a:fld>
            <a:endParaRPr>
              <a:uFillTx/>
            </a:endParaRPr>
          </a:p>
        </p:txBody>
      </p:sp>
      <p:graphicFrame>
        <p:nvGraphicFramePr>
          <p:cNvPr xmlns:c="http://schemas.openxmlformats.org/drawingml/2006/chart" xmlns:pic="http://schemas.openxmlformats.org/drawingml/2006/picture" xmlns:dgm="http://schemas.openxmlformats.org/drawingml/2006/diagram" id="824" name="Google Shape;824;p95"/>
          <p:cNvGraphicFramePr xmlns:c="http://schemas.openxmlformats.org/drawingml/2006/chart" xmlns:pic="http://schemas.openxmlformats.org/drawingml/2006/picture" xmlns:dgm="http://schemas.openxmlformats.org/drawingml/2006/diagram"/>
          <p:nvPr/>
        </p:nvGraphicFramePr>
        <p:xfrm xmlns:c="http://schemas.openxmlformats.org/drawingml/2006/chart" xmlns:pic="http://schemas.openxmlformats.org/drawingml/2006/picture" xmlns:dgm="http://schemas.openxmlformats.org/drawingml/2006/diagram">
          <a:off x="267512" y="1188446"/>
          <a:ext cx="8497725" cy="3962190"/>
        </p:xfrm>
        <a:graphic xmlns:c="http://schemas.openxmlformats.org/drawingml/2006/chart" xmlns:pic="http://schemas.openxmlformats.org/drawingml/2006/picture" xmlns:dgm="http://schemas.openxmlformats.org/drawingml/2006/diagram">
          <a:graphicData uri="http://schemas.openxmlformats.org/drawingml/2006/table">
            <a:tbl>
              <a:tblPr>
                <a:noFill/>
              </a:tblPr>
              <a:tblGrid>
                <a:gridCol w="1541825"/>
                <a:gridCol w="1400025"/>
                <a:gridCol w="1362650"/>
                <a:gridCol w="1428575"/>
                <a:gridCol w="1391175"/>
                <a:gridCol w="1373475"/>
              </a:tblGrid>
              <a:tr h="1325850">
                <a:tc>
                  <a:txBody>
                    <a:bodyPr/>
                    <a:lstStyle/>
                    <a:p>
                      <a:pPr algn="l" indent="0" lvl="0" marL="0" rtl="0">
                        <a:spcBef>
                          <a:spcPts val="0"/>
                        </a:spcBef>
                        <a:spcAft>
                          <a:spcPts val="0"/>
                        </a:spcAft>
                        <a:buNone/>
                      </a:pPr>
                      <a:r>
                        <a:rPr dirty="0" lang="en" sz="1900">
                          <a:uFillTx/>
                        </a:rPr>
                        <a:t>HKU</a:t>
                      </a:r>
                      <a:endParaRPr dirty="0" sz="19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28575">
                      <a:solidFill>
                        <a:srgbClr val="000000"/>
                      </a:solidFill>
                      <a:prstDash val="solid"/>
                      <a:round/>
                      <a:headEnd len="sm" type="none" w="sm"/>
                      <a:tailEnd len="sm" type="none" w="sm"/>
                    </a:lnB>
                    <a:solidFill>
                      <a:srgbClr val="FFCA08"/>
                    </a:solidFill>
                  </a:tcPr>
                </a:tc>
                <a:tc>
                  <a:txBody>
                    <a:bodyPr/>
                    <a:lstStyle/>
                    <a:p>
                      <a:pPr algn="l" indent="0" lvl="0" marL="0" rtl="0">
                        <a:spcBef>
                          <a:spcPts val="0"/>
                        </a:spcBef>
                        <a:spcAft>
                          <a:spcPts val="0"/>
                        </a:spcAft>
                        <a:buNone/>
                      </a:pPr>
                      <a:r>
                        <a:rPr lang="en" sz="1900">
                          <a:uFillTx/>
                        </a:rPr>
                        <a:t>English</a:t>
                      </a:r>
                      <a:endParaRPr sz="19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28575">
                      <a:solidFill>
                        <a:srgbClr val="000000"/>
                      </a:solidFill>
                      <a:prstDash val="solid"/>
                      <a:round/>
                      <a:headEnd len="sm" type="none" w="sm"/>
                      <a:tailEnd len="sm" type="none" w="sm"/>
                    </a:lnB>
                    <a:solidFill>
                      <a:srgbClr val="FFCA08"/>
                    </a:solidFill>
                  </a:tcPr>
                </a:tc>
                <a:tc>
                  <a:txBody>
                    <a:bodyPr/>
                    <a:lstStyle/>
                    <a:p>
                      <a:pPr algn="l" indent="0" lvl="0" marL="0" rtl="0">
                        <a:spcBef>
                          <a:spcPts val="0"/>
                        </a:spcBef>
                        <a:spcAft>
                          <a:spcPts val="0"/>
                        </a:spcAft>
                        <a:buNone/>
                      </a:pPr>
                      <a:r>
                        <a:rPr dirty="0" lang="en" sz="1900">
                          <a:uFillTx/>
                        </a:rPr>
                        <a:t>Chinese</a:t>
                      </a:r>
                      <a:endParaRPr dirty="0" sz="19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28575">
                      <a:solidFill>
                        <a:srgbClr val="000000"/>
                      </a:solidFill>
                      <a:prstDash val="solid"/>
                      <a:round/>
                      <a:headEnd len="sm" type="none" w="sm"/>
                      <a:tailEnd len="sm" type="none" w="sm"/>
                    </a:lnB>
                    <a:solidFill>
                      <a:srgbClr val="FFCA08"/>
                    </a:solidFill>
                  </a:tcPr>
                </a:tc>
                <a:tc>
                  <a:txBody>
                    <a:bodyPr/>
                    <a:lstStyle/>
                    <a:p>
                      <a:pPr algn="l" indent="0" lvl="0" marL="0" rtl="0">
                        <a:spcBef>
                          <a:spcPts val="0"/>
                        </a:spcBef>
                        <a:spcAft>
                          <a:spcPts val="0"/>
                        </a:spcAft>
                        <a:buNone/>
                      </a:pPr>
                      <a:r>
                        <a:rPr lang="en" sz="1900">
                          <a:uFillTx/>
                        </a:rPr>
                        <a:t>Maths</a:t>
                      </a:r>
                      <a:endParaRPr sz="19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28575">
                      <a:solidFill>
                        <a:srgbClr val="000000"/>
                      </a:solidFill>
                      <a:prstDash val="solid"/>
                      <a:round/>
                      <a:headEnd len="sm" type="none" w="sm"/>
                      <a:tailEnd len="sm" type="none" w="sm"/>
                    </a:lnB>
                    <a:solidFill>
                      <a:srgbClr val="FFCA08"/>
                    </a:solidFill>
                  </a:tcPr>
                </a:tc>
                <a:tc>
                  <a:txBody>
                    <a:bodyPr/>
                    <a:lstStyle/>
                    <a:p>
                      <a:pPr algn="l" indent="0" lvl="0" marL="0" rtl="0">
                        <a:spcBef>
                          <a:spcPts val="0"/>
                        </a:spcBef>
                        <a:spcAft>
                          <a:spcPts val="0"/>
                        </a:spcAft>
                        <a:buNone/>
                      </a:pPr>
                      <a:r>
                        <a:rPr lang="en" sz="1900">
                          <a:uFillTx/>
                        </a:rPr>
                        <a:t>Liberal Studies</a:t>
                      </a:r>
                      <a:endParaRPr sz="19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28575">
                      <a:solidFill>
                        <a:srgbClr val="000000"/>
                      </a:solidFill>
                      <a:prstDash val="solid"/>
                      <a:round/>
                      <a:headEnd len="sm" type="none" w="sm"/>
                      <a:tailEnd len="sm" type="none" w="sm"/>
                    </a:lnB>
                    <a:solidFill>
                      <a:srgbClr val="FFCA08"/>
                    </a:solidFill>
                  </a:tcPr>
                </a:tc>
                <a:tc>
                  <a:txBody>
                    <a:bodyPr/>
                    <a:lstStyle/>
                    <a:p>
                      <a:pPr algn="l" indent="0" lvl="0" marL="0" rtl="0">
                        <a:spcBef>
                          <a:spcPts val="0"/>
                        </a:spcBef>
                        <a:spcAft>
                          <a:spcPts val="0"/>
                        </a:spcAft>
                        <a:buNone/>
                      </a:pPr>
                      <a:r>
                        <a:rPr lang="en" sz="1900">
                          <a:uFillTx/>
                        </a:rPr>
                        <a:t>4 core subjects &amp; best 2 electives</a:t>
                      </a:r>
                      <a:endParaRPr sz="19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28575">
                      <a:solidFill>
                        <a:srgbClr val="000000"/>
                      </a:solidFill>
                      <a:prstDash val="solid"/>
                      <a:round/>
                      <a:headEnd len="sm" type="none" w="sm"/>
                      <a:tailEnd len="sm" type="none" w="sm"/>
                    </a:lnB>
                    <a:solidFill>
                      <a:srgbClr val="FFCA08"/>
                    </a:solidFill>
                  </a:tcPr>
                </a:tc>
              </a:tr>
              <a:tr h="354300">
                <a:tc>
                  <a:txBody>
                    <a:bodyPr/>
                    <a:lstStyle/>
                    <a:p>
                      <a:pPr algn="l" indent="0" lvl="0" marL="0" rtl="0">
                        <a:spcBef>
                          <a:spcPts val="0"/>
                        </a:spcBef>
                        <a:spcAft>
                          <a:spcPts val="0"/>
                        </a:spcAft>
                        <a:buNone/>
                      </a:pPr>
                      <a:r>
                        <a:rPr b="1" lang="en" sz="1100">
                          <a:uFillTx/>
                        </a:rPr>
                        <a:t>LLB</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2857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c>
                  <a:txBody>
                    <a:bodyPr/>
                    <a:lstStyle/>
                    <a:p>
                      <a:pPr algn="l" indent="0" lvl="0" marL="0" rtl="0">
                        <a:spcBef>
                          <a:spcPts val="0"/>
                        </a:spcBef>
                        <a:spcAft>
                          <a:spcPts val="0"/>
                        </a:spcAft>
                        <a:buNone/>
                      </a:pPr>
                      <a:r>
                        <a:rPr b="1" lang="en" sz="1100">
                          <a:uFillTx/>
                        </a:rPr>
                        <a:t>6.133</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2857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c>
                  <a:txBody>
                    <a:bodyPr/>
                    <a:lstStyle/>
                    <a:p>
                      <a:pPr algn="l" indent="0" lvl="0" marL="0" rtl="0">
                        <a:spcBef>
                          <a:spcPts val="0"/>
                        </a:spcBef>
                        <a:spcAft>
                          <a:spcPts val="0"/>
                        </a:spcAft>
                        <a:buNone/>
                      </a:pPr>
                      <a:r>
                        <a:rPr b="1" lang="en" sz="1100">
                          <a:uFillTx/>
                        </a:rPr>
                        <a:t>5.649</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2857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c>
                  <a:txBody>
                    <a:bodyPr/>
                    <a:lstStyle/>
                    <a:p>
                      <a:pPr algn="l" indent="0" lvl="0" marL="0" rtl="0">
                        <a:spcBef>
                          <a:spcPts val="0"/>
                        </a:spcBef>
                        <a:spcAft>
                          <a:spcPts val="0"/>
                        </a:spcAft>
                        <a:buNone/>
                      </a:pPr>
                      <a:r>
                        <a:rPr b="1" lang="en" sz="1100">
                          <a:uFillTx/>
                        </a:rPr>
                        <a:t>5.253</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2857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c>
                  <a:txBody>
                    <a:bodyPr/>
                    <a:lstStyle/>
                    <a:p>
                      <a:pPr algn="l" indent="0" lvl="0" marL="0" rtl="0">
                        <a:spcBef>
                          <a:spcPts val="0"/>
                        </a:spcBef>
                        <a:spcAft>
                          <a:spcPts val="0"/>
                        </a:spcAft>
                        <a:buNone/>
                      </a:pPr>
                      <a:r>
                        <a:rPr b="1" lang="en" sz="1100">
                          <a:uFillTx/>
                        </a:rPr>
                        <a:t>5.667</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2857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c>
                  <a:txBody>
                    <a:bodyPr/>
                    <a:lstStyle/>
                    <a:p>
                      <a:pPr algn="l" indent="0" lvl="0" marL="0" rtl="0">
                        <a:spcBef>
                          <a:spcPts val="0"/>
                        </a:spcBef>
                        <a:spcAft>
                          <a:spcPts val="0"/>
                        </a:spcAft>
                        <a:buNone/>
                      </a:pPr>
                      <a:r>
                        <a:rPr b="1" lang="en" sz="1100">
                          <a:uFillTx/>
                        </a:rPr>
                        <a:t>5.772</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2857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r>
              <a:tr h="525750">
                <a:tc>
                  <a:txBody>
                    <a:bodyPr/>
                    <a:lstStyle/>
                    <a:p>
                      <a:pPr algn="l" indent="0" lvl="0" marL="0" rtl="0">
                        <a:spcBef>
                          <a:spcPts val="0"/>
                        </a:spcBef>
                        <a:spcAft>
                          <a:spcPts val="0"/>
                        </a:spcAft>
                        <a:buNone/>
                      </a:pPr>
                      <a:r>
                        <a:rPr b="1" lang="en" sz="1100">
                          <a:uFillTx/>
                        </a:rPr>
                        <a:t>BA(Literary Studies)/LLB</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c>
                  <a:txBody>
                    <a:bodyPr/>
                    <a:lstStyle/>
                    <a:p>
                      <a:pPr algn="l" indent="0" lvl="0" marL="0" rtl="0">
                        <a:spcBef>
                          <a:spcPts val="0"/>
                        </a:spcBef>
                        <a:spcAft>
                          <a:spcPts val="0"/>
                        </a:spcAft>
                        <a:buNone/>
                      </a:pPr>
                      <a:r>
                        <a:rPr b="1" lang="en" sz="1100">
                          <a:uFillTx/>
                        </a:rPr>
                        <a:t>6.056</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c>
                  <a:txBody>
                    <a:bodyPr/>
                    <a:lstStyle/>
                    <a:p>
                      <a:pPr algn="l" indent="0" lvl="0" marL="0" rtl="0">
                        <a:spcBef>
                          <a:spcPts val="0"/>
                        </a:spcBef>
                        <a:spcAft>
                          <a:spcPts val="0"/>
                        </a:spcAft>
                        <a:buNone/>
                      </a:pPr>
                      <a:r>
                        <a:rPr b="1" lang="en" sz="1100">
                          <a:uFillTx/>
                        </a:rPr>
                        <a:t>5.944</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c>
                  <a:txBody>
                    <a:bodyPr/>
                    <a:lstStyle/>
                    <a:p>
                      <a:pPr algn="l" indent="0" lvl="0" marL="0" rtl="0">
                        <a:spcBef>
                          <a:spcPts val="0"/>
                        </a:spcBef>
                        <a:spcAft>
                          <a:spcPts val="0"/>
                        </a:spcAft>
                        <a:buNone/>
                      </a:pPr>
                      <a:r>
                        <a:rPr b="1" lang="en" sz="1100">
                          <a:uFillTx/>
                        </a:rPr>
                        <a:t>5.444</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c>
                  <a:txBody>
                    <a:bodyPr/>
                    <a:lstStyle/>
                    <a:p>
                      <a:pPr algn="l" indent="0" lvl="0" marL="0" rtl="0">
                        <a:spcBef>
                          <a:spcPts val="0"/>
                        </a:spcBef>
                        <a:spcAft>
                          <a:spcPts val="0"/>
                        </a:spcAft>
                        <a:buNone/>
                      </a:pPr>
                      <a:r>
                        <a:rPr b="1" lang="en" sz="1100">
                          <a:uFillTx/>
                        </a:rPr>
                        <a:t>5.667</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c>
                  <a:txBody>
                    <a:bodyPr/>
                    <a:lstStyle/>
                    <a:p>
                      <a:pPr algn="l" indent="0" lvl="0" marL="0" rtl="0">
                        <a:spcBef>
                          <a:spcPts val="0"/>
                        </a:spcBef>
                        <a:spcAft>
                          <a:spcPts val="0"/>
                        </a:spcAft>
                        <a:buNone/>
                      </a:pPr>
                      <a:r>
                        <a:rPr b="1" lang="en" sz="1100">
                          <a:uFillTx/>
                        </a:rPr>
                        <a:t>5.815</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r>
              <a:tr h="354300">
                <a:tc>
                  <a:txBody>
                    <a:bodyPr/>
                    <a:lstStyle/>
                    <a:p>
                      <a:pPr algn="l" indent="0" lvl="0" marL="0" rtl="0">
                        <a:spcBef>
                          <a:spcPts val="0"/>
                        </a:spcBef>
                        <a:spcAft>
                          <a:spcPts val="0"/>
                        </a:spcAft>
                        <a:buNone/>
                      </a:pPr>
                      <a:r>
                        <a:rPr b="1" dirty="0" lang="en" sz="1100">
                          <a:uFillTx/>
                        </a:rPr>
                        <a:t>BBA(Law)/LLB</a:t>
                      </a:r>
                      <a:endParaRPr b="1" dirty="0"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c>
                  <a:txBody>
                    <a:bodyPr/>
                    <a:lstStyle/>
                    <a:p>
                      <a:pPr algn="l" indent="0" lvl="0" marL="0" rtl="0">
                        <a:spcBef>
                          <a:spcPts val="0"/>
                        </a:spcBef>
                        <a:spcAft>
                          <a:spcPts val="0"/>
                        </a:spcAft>
                        <a:buNone/>
                      </a:pPr>
                      <a:r>
                        <a:rPr b="1" lang="en" sz="1100">
                          <a:uFillTx/>
                        </a:rPr>
                        <a:t>6.222</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c>
                  <a:txBody>
                    <a:bodyPr/>
                    <a:lstStyle/>
                    <a:p>
                      <a:pPr algn="l" indent="0" lvl="0" marL="0" rtl="0">
                        <a:spcBef>
                          <a:spcPts val="0"/>
                        </a:spcBef>
                        <a:spcAft>
                          <a:spcPts val="0"/>
                        </a:spcAft>
                        <a:buNone/>
                      </a:pPr>
                      <a:r>
                        <a:rPr b="1" lang="en" sz="1100">
                          <a:uFillTx/>
                        </a:rPr>
                        <a:t>5.847</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c>
                  <a:txBody>
                    <a:bodyPr/>
                    <a:lstStyle/>
                    <a:p>
                      <a:pPr algn="l" indent="0" lvl="0" marL="0" rtl="0">
                        <a:spcBef>
                          <a:spcPts val="0"/>
                        </a:spcBef>
                        <a:spcAft>
                          <a:spcPts val="0"/>
                        </a:spcAft>
                        <a:buNone/>
                      </a:pPr>
                      <a:r>
                        <a:rPr b="1" lang="en" sz="1100">
                          <a:uFillTx/>
                        </a:rPr>
                        <a:t>5.819</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c>
                  <a:txBody>
                    <a:bodyPr/>
                    <a:lstStyle/>
                    <a:p>
                      <a:pPr algn="l" indent="0" lvl="0" marL="0" rtl="0">
                        <a:spcBef>
                          <a:spcPts val="0"/>
                        </a:spcBef>
                        <a:spcAft>
                          <a:spcPts val="0"/>
                        </a:spcAft>
                        <a:buNone/>
                      </a:pPr>
                      <a:r>
                        <a:rPr b="1" lang="en" sz="1100">
                          <a:uFillTx/>
                        </a:rPr>
                        <a:t>6.125</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c>
                  <a:txBody>
                    <a:bodyPr/>
                    <a:lstStyle/>
                    <a:p>
                      <a:pPr algn="l" indent="0" lvl="0" marL="0" rtl="0">
                        <a:spcBef>
                          <a:spcPts val="0"/>
                        </a:spcBef>
                        <a:spcAft>
                          <a:spcPts val="0"/>
                        </a:spcAft>
                        <a:buNone/>
                      </a:pPr>
                      <a:r>
                        <a:rPr b="1" lang="en" sz="1100">
                          <a:uFillTx/>
                        </a:rPr>
                        <a:t>6.086</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r>
              <a:tr h="354300">
                <a:tc>
                  <a:txBody>
                    <a:bodyPr/>
                    <a:lstStyle/>
                    <a:p>
                      <a:pPr algn="l" indent="0" lvl="0" marL="0" rtl="0">
                        <a:spcBef>
                          <a:spcPts val="0"/>
                        </a:spcBef>
                        <a:spcAft>
                          <a:spcPts val="0"/>
                        </a:spcAft>
                        <a:buNone/>
                      </a:pPr>
                      <a:r>
                        <a:rPr b="1" lang="en" sz="1100">
                          <a:uFillTx/>
                        </a:rPr>
                        <a:t>BSS(GL)/LLB</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c>
                  <a:txBody>
                    <a:bodyPr/>
                    <a:lstStyle/>
                    <a:p>
                      <a:pPr algn="l" indent="0" lvl="0" marL="0" rtl="0">
                        <a:spcBef>
                          <a:spcPts val="0"/>
                        </a:spcBef>
                        <a:spcAft>
                          <a:spcPts val="0"/>
                        </a:spcAft>
                        <a:buNone/>
                      </a:pPr>
                      <a:r>
                        <a:rPr b="1" lang="en" sz="1100">
                          <a:uFillTx/>
                        </a:rPr>
                        <a:t>6.275</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c>
                  <a:txBody>
                    <a:bodyPr/>
                    <a:lstStyle/>
                    <a:p>
                      <a:pPr algn="l" indent="0" lvl="0" marL="0" rtl="0">
                        <a:spcBef>
                          <a:spcPts val="0"/>
                        </a:spcBef>
                        <a:spcAft>
                          <a:spcPts val="0"/>
                        </a:spcAft>
                        <a:buNone/>
                      </a:pPr>
                      <a:r>
                        <a:rPr b="1" lang="en" sz="1100">
                          <a:uFillTx/>
                        </a:rPr>
                        <a:t>5.922</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c>
                  <a:txBody>
                    <a:bodyPr/>
                    <a:lstStyle/>
                    <a:p>
                      <a:pPr algn="l" indent="0" lvl="0" marL="0" rtl="0">
                        <a:spcBef>
                          <a:spcPts val="0"/>
                        </a:spcBef>
                        <a:spcAft>
                          <a:spcPts val="0"/>
                        </a:spcAft>
                        <a:buNone/>
                      </a:pPr>
                      <a:r>
                        <a:rPr b="1" lang="en" sz="1100">
                          <a:uFillTx/>
                        </a:rPr>
                        <a:t>5.353</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c>
                  <a:txBody>
                    <a:bodyPr/>
                    <a:lstStyle/>
                    <a:p>
                      <a:pPr algn="l" indent="0" lvl="0" marL="0" rtl="0">
                        <a:spcBef>
                          <a:spcPts val="0"/>
                        </a:spcBef>
                        <a:spcAft>
                          <a:spcPts val="0"/>
                        </a:spcAft>
                        <a:buNone/>
                      </a:pPr>
                      <a:r>
                        <a:rPr b="1" lang="en" sz="1100">
                          <a:uFillTx/>
                        </a:rPr>
                        <a:t>6.020</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c>
                  <a:txBody>
                    <a:bodyPr/>
                    <a:lstStyle/>
                    <a:p>
                      <a:pPr algn="l" indent="0" lvl="0" marL="0" rtl="0">
                        <a:spcBef>
                          <a:spcPts val="0"/>
                        </a:spcBef>
                        <a:spcAft>
                          <a:spcPts val="0"/>
                        </a:spcAft>
                        <a:buNone/>
                      </a:pPr>
                      <a:r>
                        <a:rPr b="1" lang="en" sz="1100">
                          <a:uFillTx/>
                        </a:rPr>
                        <a:t>5.918</a:t>
                      </a:r>
                      <a:endParaRPr b="1"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CE5CD"/>
                    </a:solidFill>
                  </a:tcPr>
                </a:tc>
              </a:tr>
              <a:tr h="516225">
                <a:tc>
                  <a:txBody>
                    <a:bodyPr/>
                    <a:lstStyle/>
                    <a:p>
                      <a:pPr algn="l" indent="0" lvl="0" marL="0" rtl="0">
                        <a:spcBef>
                          <a:spcPts val="0"/>
                        </a:spcBef>
                        <a:spcAft>
                          <a:spcPts val="0"/>
                        </a:spcAft>
                        <a:buNone/>
                      </a:pPr>
                      <a:r>
                        <a:rPr dirty="0" lang="en" sz="1100">
                          <a:uFillTx/>
                        </a:rPr>
                        <a:t>Law School A (LLB)</a:t>
                      </a:r>
                      <a:endParaRPr dirty="0"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FFFFF"/>
                    </a:solidFill>
                  </a:tcPr>
                </a:tc>
                <a:tc>
                  <a:txBody>
                    <a:bodyPr/>
                    <a:lstStyle/>
                    <a:p>
                      <a:pPr algn="l" indent="0" lvl="0" marL="0" rtl="0">
                        <a:spcBef>
                          <a:spcPts val="0"/>
                        </a:spcBef>
                        <a:spcAft>
                          <a:spcPts val="0"/>
                        </a:spcAft>
                        <a:buNone/>
                      </a:pPr>
                      <a:r>
                        <a:rPr lang="en" sz="1100">
                          <a:uFillTx/>
                        </a:rPr>
                        <a:t>6.000</a:t>
                      </a:r>
                      <a:endParaRPr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FFFFF"/>
                    </a:solidFill>
                  </a:tcPr>
                </a:tc>
                <a:tc>
                  <a:txBody>
                    <a:bodyPr/>
                    <a:lstStyle/>
                    <a:p>
                      <a:pPr algn="l" indent="0" lvl="0" marL="0" rtl="0">
                        <a:spcBef>
                          <a:spcPts val="0"/>
                        </a:spcBef>
                        <a:spcAft>
                          <a:spcPts val="0"/>
                        </a:spcAft>
                        <a:buNone/>
                      </a:pPr>
                      <a:r>
                        <a:rPr lang="en" sz="1100">
                          <a:uFillTx/>
                        </a:rPr>
                        <a:t>5.444</a:t>
                      </a:r>
                      <a:endParaRPr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FFFFF"/>
                    </a:solidFill>
                  </a:tcPr>
                </a:tc>
                <a:tc>
                  <a:txBody>
                    <a:bodyPr/>
                    <a:lstStyle/>
                    <a:p>
                      <a:pPr algn="l" indent="0" lvl="0" marL="0" rtl="0">
                        <a:spcBef>
                          <a:spcPts val="0"/>
                        </a:spcBef>
                        <a:spcAft>
                          <a:spcPts val="0"/>
                        </a:spcAft>
                        <a:buNone/>
                      </a:pPr>
                      <a:r>
                        <a:rPr lang="en" sz="1100">
                          <a:uFillTx/>
                        </a:rPr>
                        <a:t>4.689</a:t>
                      </a:r>
                      <a:endParaRPr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FFFFF"/>
                    </a:solidFill>
                  </a:tcPr>
                </a:tc>
                <a:tc>
                  <a:txBody>
                    <a:bodyPr/>
                    <a:lstStyle/>
                    <a:p>
                      <a:pPr algn="l" indent="0" lvl="0" marL="0" rtl="0">
                        <a:spcBef>
                          <a:spcPts val="0"/>
                        </a:spcBef>
                        <a:spcAft>
                          <a:spcPts val="0"/>
                        </a:spcAft>
                        <a:buNone/>
                      </a:pPr>
                      <a:r>
                        <a:rPr lang="en" sz="1100">
                          <a:uFillTx/>
                        </a:rPr>
                        <a:t>5.511</a:t>
                      </a:r>
                      <a:endParaRPr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FFFFF"/>
                    </a:solidFill>
                  </a:tcPr>
                </a:tc>
                <a:tc>
                  <a:txBody>
                    <a:bodyPr/>
                    <a:lstStyle/>
                    <a:p>
                      <a:pPr algn="l" indent="0" lvl="0" marL="0" rtl="0">
                        <a:spcBef>
                          <a:spcPts val="0"/>
                        </a:spcBef>
                        <a:spcAft>
                          <a:spcPts val="0"/>
                        </a:spcAft>
                        <a:buNone/>
                      </a:pPr>
                      <a:r>
                        <a:rPr lang="en" sz="1100">
                          <a:uFillTx/>
                        </a:rPr>
                        <a:t>5.389</a:t>
                      </a:r>
                      <a:endParaRPr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FFFFF"/>
                    </a:solidFill>
                  </a:tcPr>
                </a:tc>
              </a:tr>
              <a:tr h="516225">
                <a:tc>
                  <a:txBody>
                    <a:bodyPr/>
                    <a:lstStyle/>
                    <a:p>
                      <a:pPr algn="l" indent="0" lvl="0" marL="0" rtl="0">
                        <a:spcBef>
                          <a:spcPts val="0"/>
                        </a:spcBef>
                        <a:spcAft>
                          <a:spcPts val="0"/>
                        </a:spcAft>
                        <a:buNone/>
                      </a:pPr>
                      <a:r>
                        <a:rPr dirty="0" lang="en" sz="1100">
                          <a:uFillTx/>
                        </a:rPr>
                        <a:t>Law School B (LLB)</a:t>
                      </a:r>
                      <a:endParaRPr dirty="0"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FFFFF"/>
                    </a:solidFill>
                  </a:tcPr>
                </a:tc>
                <a:tc>
                  <a:txBody>
                    <a:bodyPr/>
                    <a:lstStyle/>
                    <a:p>
                      <a:pPr algn="l" indent="0" lvl="0" marL="0" rtl="0">
                        <a:spcBef>
                          <a:spcPts val="0"/>
                        </a:spcBef>
                        <a:spcAft>
                          <a:spcPts val="0"/>
                        </a:spcAft>
                        <a:buNone/>
                      </a:pPr>
                      <a:r>
                        <a:rPr lang="en" sz="1100">
                          <a:uFillTx/>
                        </a:rPr>
                        <a:t>5.667</a:t>
                      </a:r>
                      <a:endParaRPr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FFFFF"/>
                    </a:solidFill>
                  </a:tcPr>
                </a:tc>
                <a:tc>
                  <a:txBody>
                    <a:bodyPr/>
                    <a:lstStyle/>
                    <a:p>
                      <a:pPr algn="l" indent="0" lvl="0" marL="0" rtl="0">
                        <a:spcBef>
                          <a:spcPts val="0"/>
                        </a:spcBef>
                        <a:spcAft>
                          <a:spcPts val="0"/>
                        </a:spcAft>
                        <a:buNone/>
                      </a:pPr>
                      <a:r>
                        <a:rPr lang="en" sz="1100">
                          <a:uFillTx/>
                        </a:rPr>
                        <a:t>4.373</a:t>
                      </a:r>
                      <a:endParaRPr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FFFFF"/>
                    </a:solidFill>
                  </a:tcPr>
                </a:tc>
                <a:tc>
                  <a:txBody>
                    <a:bodyPr/>
                    <a:lstStyle/>
                    <a:p>
                      <a:pPr algn="l" indent="0" lvl="0" marL="0" rtl="0">
                        <a:spcBef>
                          <a:spcPts val="0"/>
                        </a:spcBef>
                        <a:spcAft>
                          <a:spcPts val="0"/>
                        </a:spcAft>
                        <a:buNone/>
                      </a:pPr>
                      <a:r>
                        <a:rPr lang="en" sz="1100">
                          <a:uFillTx/>
                        </a:rPr>
                        <a:t>4.529</a:t>
                      </a:r>
                      <a:endParaRPr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FFFFF"/>
                    </a:solidFill>
                  </a:tcPr>
                </a:tc>
                <a:tc>
                  <a:txBody>
                    <a:bodyPr/>
                    <a:lstStyle/>
                    <a:p>
                      <a:pPr algn="l" indent="0" lvl="0" marL="0" rtl="0">
                        <a:spcBef>
                          <a:spcPts val="0"/>
                        </a:spcBef>
                        <a:spcAft>
                          <a:spcPts val="0"/>
                        </a:spcAft>
                        <a:buNone/>
                      </a:pPr>
                      <a:r>
                        <a:rPr lang="en" sz="1100">
                          <a:uFillTx/>
                        </a:rPr>
                        <a:t>4.647</a:t>
                      </a:r>
                      <a:endParaRPr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FFFFF"/>
                    </a:solidFill>
                  </a:tcPr>
                </a:tc>
                <a:tc>
                  <a:txBody>
                    <a:bodyPr/>
                    <a:lstStyle/>
                    <a:p>
                      <a:pPr algn="l" indent="0" lvl="0" marL="0" rtl="0">
                        <a:spcBef>
                          <a:spcPts val="0"/>
                        </a:spcBef>
                        <a:spcAft>
                          <a:spcPts val="0"/>
                        </a:spcAft>
                        <a:buNone/>
                      </a:pPr>
                      <a:r>
                        <a:rPr dirty="0" lang="en" sz="1100">
                          <a:uFillTx/>
                        </a:rPr>
                        <a:t>4.811</a:t>
                      </a:r>
                      <a:endParaRPr dirty="0" sz="1100">
                        <a:uFillTx/>
                      </a:endParaRPr>
                    </a:p>
                  </a:txBody>
                  <a:tcPr marB="91425" marL="91425" marR="91425" marT="91425">
                    <a:lnL cap="flat" cmpd="sng" w="12625">
                      <a:solidFill>
                        <a:srgbClr val="000000"/>
                      </a:solidFill>
                      <a:prstDash val="solid"/>
                      <a:round/>
                      <a:headEnd len="sm" type="none" w="sm"/>
                      <a:tailEnd len="sm" type="none" w="sm"/>
                    </a:lnL>
                    <a:lnR cap="flat" cmpd="sng" w="12625">
                      <a:solidFill>
                        <a:srgbClr val="000000"/>
                      </a:solidFill>
                      <a:prstDash val="solid"/>
                      <a:round/>
                      <a:headEnd len="sm" type="none" w="sm"/>
                      <a:tailEnd len="sm" type="none" w="sm"/>
                    </a:lnR>
                    <a:lnT cap="flat" cmpd="sng" w="12625">
                      <a:solidFill>
                        <a:srgbClr val="000000"/>
                      </a:solidFill>
                      <a:prstDash val="solid"/>
                      <a:round/>
                      <a:headEnd len="sm" type="none" w="sm"/>
                      <a:tailEnd len="sm" type="none" w="sm"/>
                    </a:lnT>
                    <a:lnB cap="flat" cmpd="sng" w="12625">
                      <a:solidFill>
                        <a:srgbClr val="000000"/>
                      </a:solidFill>
                      <a:prstDash val="solid"/>
                      <a:round/>
                      <a:headEnd len="sm" type="none" w="sm"/>
                      <a:tailEnd len="sm" type="none" w="sm"/>
                    </a:lnB>
                    <a:solidFill>
                      <a:srgbClr val="FFFFFF"/>
                    </a:solidFill>
                  </a:tcPr>
                </a:tc>
              </a:tr>
            </a:tbl>
          </a:graphicData>
        </a:graphic>
      </p:graphicFrame>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7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Text Placeholder 2"/>
          <p:cNvSpPr xmlns:c="http://schemas.openxmlformats.org/drawingml/2006/chart" xmlns:pic="http://schemas.openxmlformats.org/drawingml/2006/picture" xmlns:dgm="http://schemas.openxmlformats.org/drawingml/2006/diagram">
            <a:spLocks noGrp="1"/>
          </p:cNvSpPr>
          <p:nvPr>
            <p:ph idx="1" type="body"/>
          </p:nvPr>
        </p:nvSpPr>
        <p:spPr xmlns:c="http://schemas.openxmlformats.org/drawingml/2006/chart" xmlns:pic="http://schemas.openxmlformats.org/drawingml/2006/picture" xmlns:dgm="http://schemas.openxmlformats.org/drawingml/2006/diagram">
          <a:xfrm>
            <a:off x="1080041" y="1189005"/>
            <a:ext cx="7200897" cy="3700709"/>
          </a:xfrm>
          <a:solidFill>
            <a:srgbClr val="002060"/>
          </a:solidFill>
        </p:spPr>
        <p:txBody xmlns:c="http://schemas.openxmlformats.org/drawingml/2006/chart" xmlns:pic="http://schemas.openxmlformats.org/drawingml/2006/picture" xmlns:dgm="http://schemas.openxmlformats.org/drawingml/2006/diagram">
          <a:bodyPr/>
          <a:lstStyle/>
          <a:p>
            <a:r>
              <a:rPr altLang="en-US" b="1" dirty="0" lang="zh-HK">
                <a:solidFill>
                  <a:schemeClr val="bg1"/>
                </a:solidFill>
                <a:uFillTx/>
                <a:latin charset="0" panose="02020603050405020304" pitchFamily="18" typeface="Times New Roman"/>
                <a:ea typeface="+mn-ea"/>
                <a:cs charset="0" panose="02020603050405020304" pitchFamily="18" typeface="Times New Roman"/>
              </a:rPr>
              <a:t>比賽題</a:t>
            </a:r>
            <a:r>
              <a:rPr altLang="en-US" b="1" dirty="0" lang="zh-TW">
                <a:solidFill>
                  <a:schemeClr val="bg1"/>
                </a:solidFill>
                <a:uFillTx/>
                <a:latin charset="0" panose="02020603050405020304" pitchFamily="18" typeface="Times New Roman"/>
                <a:ea typeface="+mn-ea"/>
                <a:cs charset="0" panose="02020603050405020304" pitchFamily="18" typeface="Times New Roman"/>
              </a:rPr>
              <a:t>目：</a:t>
            </a:r>
            <a:r>
              <a:rPr altLang="en-US" b="1" dirty="0" lang="zh-HK">
                <a:solidFill>
                  <a:schemeClr val="bg1"/>
                </a:solidFill>
                <a:uFillTx/>
                <a:latin charset="0" panose="02020603050405020304" pitchFamily="18" typeface="Times New Roman"/>
                <a:ea typeface="+mn-ea"/>
                <a:cs charset="0" panose="02020603050405020304" pitchFamily="18" typeface="Times New Roman"/>
              </a:rPr>
              <a:t>言</a:t>
            </a:r>
            <a:r>
              <a:rPr altLang="en-US" b="1" dirty="0" lang="zh-TW">
                <a:solidFill>
                  <a:schemeClr val="bg1"/>
                </a:solidFill>
                <a:uFillTx/>
                <a:latin charset="0" panose="02020603050405020304" pitchFamily="18" typeface="Times New Roman"/>
                <a:ea typeface="+mn-ea"/>
                <a:cs charset="0" panose="02020603050405020304" pitchFamily="18" typeface="Times New Roman"/>
              </a:rPr>
              <a:t>論自由</a:t>
            </a:r>
            <a:r>
              <a:rPr altLang="en-US" b="1" dirty="0" lang="zh-HK">
                <a:solidFill>
                  <a:schemeClr val="bg1"/>
                </a:solidFill>
                <a:uFillTx/>
                <a:latin charset="0" panose="02020603050405020304" pitchFamily="18" typeface="Times New Roman"/>
                <a:ea typeface="+mn-ea"/>
                <a:cs charset="0" panose="02020603050405020304" pitchFamily="18" typeface="Times New Roman"/>
              </a:rPr>
              <a:t>與法治</a:t>
            </a:r>
            <a:endParaRPr dirty="0" lang="en-HK">
              <a:solidFill>
                <a:schemeClr val="bg1"/>
              </a:solidFill>
              <a:uFillTx/>
              <a:latin charset="0" panose="02020603050405020304" pitchFamily="18" typeface="Times New Roman"/>
              <a:ea typeface="+mn-ea"/>
              <a:cs charset="0" panose="02020603050405020304" pitchFamily="18" typeface="Times New Roman"/>
            </a:endParaRPr>
          </a:p>
          <a:p>
            <a:r>
              <a:rPr altLang="en-US" b="1" dirty="0" lang="zh-TW">
                <a:solidFill>
                  <a:schemeClr val="bg1"/>
                </a:solidFill>
                <a:uFillTx/>
                <a:latin charset="0" panose="02020603050405020304" pitchFamily="18" typeface="Times New Roman"/>
                <a:ea typeface="+mn-ea"/>
                <a:cs charset="0" panose="02020603050405020304" pitchFamily="18" typeface="Times New Roman"/>
              </a:rPr>
              <a:t>參賽資格：</a:t>
            </a:r>
            <a:r>
              <a:rPr altLang="en-US" dirty="0" lang="zh-TW">
                <a:solidFill>
                  <a:schemeClr val="bg1"/>
                </a:solidFill>
                <a:uFillTx/>
                <a:latin charset="0" panose="02020603050405020304" pitchFamily="18" typeface="Times New Roman"/>
                <a:ea typeface="+mn-ea"/>
                <a:cs charset="0" panose="02020603050405020304" pitchFamily="18" typeface="Times New Roman"/>
              </a:rPr>
              <a:t>於</a:t>
            </a:r>
            <a:r>
              <a:rPr altLang="zh-TW" dirty="0" lang="en-US">
                <a:solidFill>
                  <a:schemeClr val="bg1"/>
                </a:solidFill>
                <a:uFillTx/>
                <a:latin charset="0" panose="02020603050405020304" pitchFamily="18" typeface="Times New Roman"/>
                <a:ea typeface="+mn-ea"/>
                <a:cs charset="0" panose="02020603050405020304" pitchFamily="18" typeface="Times New Roman"/>
              </a:rPr>
              <a:t>2018/19</a:t>
            </a:r>
            <a:r>
              <a:rPr altLang="en-US" dirty="0" lang="zh-CN">
                <a:solidFill>
                  <a:schemeClr val="bg1"/>
                </a:solidFill>
                <a:uFillTx/>
                <a:latin charset="0" panose="02020603050405020304" pitchFamily="18" typeface="Times New Roman"/>
                <a:ea typeface="+mn-ea"/>
                <a:cs charset="0" panose="02020603050405020304" pitchFamily="18" typeface="Times New Roman"/>
              </a:rPr>
              <a:t>年度在</a:t>
            </a:r>
            <a:r>
              <a:rPr altLang="en-US" dirty="0" lang="zh-TW">
                <a:solidFill>
                  <a:schemeClr val="bg1"/>
                </a:solidFill>
                <a:uFillTx/>
                <a:latin charset="0" panose="02020603050405020304" pitchFamily="18" typeface="Times New Roman"/>
                <a:ea typeface="+mn-ea"/>
                <a:cs charset="0" panose="02020603050405020304" pitchFamily="18" typeface="Times New Roman"/>
              </a:rPr>
              <a:t>中學就讀</a:t>
            </a:r>
            <a:r>
              <a:rPr altLang="en-US" dirty="0" lang="zh-HK">
                <a:solidFill>
                  <a:schemeClr val="bg1"/>
                </a:solidFill>
                <a:uFillTx/>
                <a:latin charset="0" panose="02020603050405020304" pitchFamily="18" typeface="Times New Roman"/>
                <a:ea typeface="+mn-ea"/>
                <a:cs charset="0" panose="02020603050405020304" pitchFamily="18" typeface="Times New Roman"/>
              </a:rPr>
              <a:t>中四至中六的學生</a:t>
            </a:r>
            <a:endParaRPr dirty="0" lang="en-HK">
              <a:solidFill>
                <a:schemeClr val="bg1"/>
              </a:solidFill>
              <a:uFillTx/>
              <a:latin charset="0" panose="02020603050405020304" pitchFamily="18" typeface="Times New Roman"/>
              <a:ea typeface="+mn-ea"/>
              <a:cs charset="0" panose="02020603050405020304" pitchFamily="18" typeface="Times New Roman"/>
            </a:endParaRPr>
          </a:p>
          <a:p>
            <a:r>
              <a:rPr altLang="en-US" b="1" dirty="0" lang="zh-TW">
                <a:solidFill>
                  <a:schemeClr val="bg1"/>
                </a:solidFill>
                <a:uFillTx/>
                <a:latin charset="0" panose="02020603050405020304" pitchFamily="18" typeface="Times New Roman"/>
                <a:ea typeface="+mn-ea"/>
                <a:cs charset="0" panose="02020603050405020304" pitchFamily="18" typeface="Times New Roman"/>
              </a:rPr>
              <a:t>參賽組別：中文組及英文組</a:t>
            </a:r>
            <a:endParaRPr altLang="zh-TW" b="1" dirty="0" lang="en-HK">
              <a:solidFill>
                <a:schemeClr val="bg1"/>
              </a:solidFill>
              <a:uFillTx/>
              <a:latin charset="0" panose="02020603050405020304" pitchFamily="18" typeface="Times New Roman"/>
              <a:ea typeface="+mn-ea"/>
              <a:cs charset="0" panose="02020603050405020304" pitchFamily="18" typeface="Times New Roman"/>
            </a:endParaRPr>
          </a:p>
          <a:p>
            <a:r>
              <a:rPr altLang="en-US" b="1" dirty="0" lang="zh-TW">
                <a:solidFill>
                  <a:schemeClr val="bg1"/>
                </a:solidFill>
                <a:uFillTx/>
                <a:latin charset="0" panose="02020603050405020304" pitchFamily="18" typeface="Times New Roman"/>
                <a:ea typeface="+mn-ea"/>
                <a:cs charset="0" panose="02020603050405020304" pitchFamily="18" typeface="Times New Roman"/>
              </a:rPr>
              <a:t>評分標準：將根據文章的</a:t>
            </a:r>
            <a:r>
              <a:rPr altLang="en-US" dirty="0" lang="zh-TW">
                <a:solidFill>
                  <a:schemeClr val="bg1"/>
                </a:solidFill>
                <a:uFillTx/>
                <a:latin charset="0" panose="02020603050405020304" pitchFamily="18" typeface="Times New Roman"/>
                <a:ea typeface="+mn-ea"/>
                <a:cs charset="0" panose="02020603050405020304" pitchFamily="18" typeface="Times New Roman"/>
              </a:rPr>
              <a:t>內容、表達及結構作評核。</a:t>
            </a:r>
            <a:r>
              <a:rPr altLang="en-US" b="1" dirty="0" lang="zh-HK">
                <a:solidFill>
                  <a:schemeClr val="bg1"/>
                </a:solidFill>
                <a:uFillTx/>
                <a:latin charset="0" panose="02020603050405020304" pitchFamily="18" typeface="Times New Roman"/>
                <a:ea typeface="+mn-ea"/>
                <a:cs charset="0" panose="02020603050405020304" pitchFamily="18" typeface="Times New Roman"/>
              </a:rPr>
              <a:t>中文</a:t>
            </a:r>
            <a:r>
              <a:rPr altLang="en-US" dirty="0" lang="zh-TW">
                <a:solidFill>
                  <a:schemeClr val="bg1"/>
                </a:solidFill>
                <a:uFillTx/>
                <a:latin charset="0" panose="02020603050405020304" pitchFamily="18" typeface="Times New Roman"/>
                <a:ea typeface="+mn-ea"/>
                <a:cs charset="0" panose="02020603050405020304" pitchFamily="18" typeface="Times New Roman"/>
              </a:rPr>
              <a:t>字數以</a:t>
            </a:r>
            <a:r>
              <a:rPr dirty="0" lang="en-US">
                <a:solidFill>
                  <a:schemeClr val="bg1"/>
                </a:solidFill>
                <a:uFillTx/>
                <a:latin charset="0" panose="02020603050405020304" pitchFamily="18" typeface="Times New Roman"/>
                <a:ea typeface="+mn-ea"/>
                <a:cs charset="0" panose="02020603050405020304" pitchFamily="18" typeface="Times New Roman"/>
              </a:rPr>
              <a:t>900</a:t>
            </a:r>
            <a:r>
              <a:rPr altLang="en-US" dirty="0" lang="zh-TW">
                <a:solidFill>
                  <a:schemeClr val="bg1"/>
                </a:solidFill>
                <a:uFillTx/>
                <a:latin charset="0" panose="02020603050405020304" pitchFamily="18" typeface="Times New Roman"/>
                <a:ea typeface="+mn-ea"/>
                <a:cs charset="0" panose="02020603050405020304" pitchFamily="18" typeface="Times New Roman"/>
              </a:rPr>
              <a:t>字（含標點符號）為限；</a:t>
            </a:r>
            <a:r>
              <a:rPr altLang="en-US" dirty="0" lang="zh-HK">
                <a:solidFill>
                  <a:schemeClr val="bg1"/>
                </a:solidFill>
                <a:uFillTx/>
                <a:latin charset="0" panose="02020603050405020304" pitchFamily="18" typeface="Times New Roman"/>
                <a:ea typeface="+mn-ea"/>
                <a:cs charset="0" panose="02020603050405020304" pitchFamily="18" typeface="Times New Roman"/>
              </a:rPr>
              <a:t>英</a:t>
            </a:r>
            <a:r>
              <a:rPr altLang="en-US" dirty="0" lang="zh-TW">
                <a:solidFill>
                  <a:schemeClr val="bg1"/>
                </a:solidFill>
                <a:uFillTx/>
                <a:latin charset="0" panose="02020603050405020304" pitchFamily="18" typeface="Times New Roman"/>
                <a:ea typeface="+mn-ea"/>
                <a:cs charset="0" panose="02020603050405020304" pitchFamily="18" typeface="Times New Roman"/>
              </a:rPr>
              <a:t>文字數以</a:t>
            </a:r>
            <a:r>
              <a:rPr dirty="0" lang="en-US">
                <a:solidFill>
                  <a:schemeClr val="bg1"/>
                </a:solidFill>
                <a:uFillTx/>
                <a:latin charset="0" panose="02020603050405020304" pitchFamily="18" typeface="Times New Roman"/>
                <a:ea typeface="+mn-ea"/>
                <a:cs charset="0" panose="02020603050405020304" pitchFamily="18" typeface="Times New Roman"/>
              </a:rPr>
              <a:t>800</a:t>
            </a:r>
            <a:r>
              <a:rPr altLang="en-US" dirty="0" lang="zh-TW">
                <a:solidFill>
                  <a:schemeClr val="bg1"/>
                </a:solidFill>
                <a:uFillTx/>
                <a:latin charset="0" panose="02020603050405020304" pitchFamily="18" typeface="Times New Roman"/>
                <a:ea typeface="+mn-ea"/>
                <a:cs charset="0" panose="02020603050405020304" pitchFamily="18" typeface="Times New Roman"/>
              </a:rPr>
              <a:t>字（含標點符號）為限</a:t>
            </a:r>
            <a:endParaRPr dirty="0" lang="en-HK">
              <a:solidFill>
                <a:schemeClr val="bg1"/>
              </a:solidFill>
              <a:uFillTx/>
              <a:latin charset="0" panose="02020603050405020304" pitchFamily="18" typeface="Times New Roman"/>
              <a:ea typeface="+mn-ea"/>
              <a:cs charset="0" panose="02020603050405020304" pitchFamily="18" typeface="Times New Roman"/>
            </a:endParaRPr>
          </a:p>
          <a:p>
            <a:r>
              <a:rPr altLang="en-US" b="1" dirty="0" lang="zh-TW">
                <a:solidFill>
                  <a:schemeClr val="bg1"/>
                </a:solidFill>
                <a:uFillTx/>
                <a:latin charset="0" panose="02020603050405020304" pitchFamily="18" typeface="Times New Roman"/>
                <a:ea typeface="+mn-ea"/>
                <a:cs charset="0" panose="02020603050405020304" pitchFamily="18" typeface="Times New Roman"/>
              </a:rPr>
              <a:t>獎項：</a:t>
            </a:r>
            <a:r>
              <a:rPr altLang="en-US" dirty="0" lang="zh-TW">
                <a:solidFill>
                  <a:schemeClr val="bg1"/>
                </a:solidFill>
                <a:uFillTx/>
                <a:latin charset="0" panose="02020603050405020304" pitchFamily="18" typeface="Times New Roman"/>
                <a:ea typeface="+mn-ea"/>
                <a:cs charset="0" panose="02020603050405020304" pitchFamily="18" typeface="Times New Roman"/>
              </a:rPr>
              <a:t>中英文組各設冠軍一名，獲獎狀及獎金港幣</a:t>
            </a:r>
            <a:r>
              <a:rPr dirty="0" lang="en-US">
                <a:solidFill>
                  <a:schemeClr val="bg1"/>
                </a:solidFill>
                <a:uFillTx/>
                <a:latin charset="0" panose="02020603050405020304" pitchFamily="18" typeface="Times New Roman"/>
                <a:ea typeface="+mn-ea"/>
                <a:cs charset="0" panose="02020603050405020304" pitchFamily="18" typeface="Times New Roman"/>
              </a:rPr>
              <a:t>3000</a:t>
            </a:r>
            <a:r>
              <a:rPr altLang="en-US" dirty="0" lang="zh-TW">
                <a:solidFill>
                  <a:schemeClr val="bg1"/>
                </a:solidFill>
                <a:uFillTx/>
                <a:latin charset="0" panose="02020603050405020304" pitchFamily="18" typeface="Times New Roman"/>
                <a:ea typeface="+mn-ea"/>
                <a:cs charset="0" panose="02020603050405020304" pitchFamily="18" typeface="Times New Roman"/>
              </a:rPr>
              <a:t>元正；亞軍一名，獲獎狀及獎金港幣</a:t>
            </a:r>
            <a:r>
              <a:rPr dirty="0" lang="en-US">
                <a:solidFill>
                  <a:schemeClr val="bg1"/>
                </a:solidFill>
                <a:uFillTx/>
                <a:latin charset="0" panose="02020603050405020304" pitchFamily="18" typeface="Times New Roman"/>
                <a:ea typeface="+mn-ea"/>
                <a:cs charset="0" panose="02020603050405020304" pitchFamily="18" typeface="Times New Roman"/>
              </a:rPr>
              <a:t>2000</a:t>
            </a:r>
            <a:r>
              <a:rPr altLang="en-US" dirty="0" lang="zh-TW">
                <a:solidFill>
                  <a:schemeClr val="bg1"/>
                </a:solidFill>
                <a:uFillTx/>
                <a:latin charset="0" panose="02020603050405020304" pitchFamily="18" typeface="Times New Roman"/>
                <a:ea typeface="+mn-ea"/>
                <a:cs charset="0" panose="02020603050405020304" pitchFamily="18" typeface="Times New Roman"/>
              </a:rPr>
              <a:t>元正；季軍一名，獲獎狀及獎金港幣</a:t>
            </a:r>
            <a:r>
              <a:rPr dirty="0" lang="en-US">
                <a:solidFill>
                  <a:schemeClr val="bg1"/>
                </a:solidFill>
                <a:uFillTx/>
                <a:latin charset="0" panose="02020603050405020304" pitchFamily="18" typeface="Times New Roman"/>
                <a:ea typeface="+mn-ea"/>
                <a:cs charset="0" panose="02020603050405020304" pitchFamily="18" typeface="Times New Roman"/>
              </a:rPr>
              <a:t>1000</a:t>
            </a:r>
            <a:r>
              <a:rPr altLang="en-US" dirty="0" lang="zh-TW">
                <a:solidFill>
                  <a:schemeClr val="bg1"/>
                </a:solidFill>
                <a:uFillTx/>
                <a:latin charset="0" panose="02020603050405020304" pitchFamily="18" typeface="Times New Roman"/>
                <a:ea typeface="+mn-ea"/>
                <a:cs charset="0" panose="02020603050405020304" pitchFamily="18" typeface="Times New Roman"/>
              </a:rPr>
              <a:t>元。另設優異獎若干名（視乎作品水準而定），均獲優異獎狀。</a:t>
            </a:r>
            <a:endParaRPr dirty="0" lang="en-HK">
              <a:solidFill>
                <a:schemeClr val="bg1"/>
              </a:solidFill>
              <a:uFillTx/>
              <a:latin charset="0" panose="02020603050405020304" pitchFamily="18" typeface="Times New Roman"/>
              <a:ea typeface="+mn-ea"/>
              <a:cs charset="0" panose="02020603050405020304" pitchFamily="18" typeface="Times New Roman"/>
            </a:endParaRPr>
          </a:p>
          <a:p>
            <a:r>
              <a:rPr altLang="en-US" b="1" dirty="0" lang="zh-TW">
                <a:solidFill>
                  <a:schemeClr val="bg1"/>
                </a:solidFill>
                <a:uFillTx/>
                <a:latin charset="0" panose="02020603050405020304" pitchFamily="18" typeface="Times New Roman"/>
                <a:ea typeface="+mn-ea"/>
                <a:cs charset="0" panose="02020603050405020304" pitchFamily="18" typeface="Times New Roman"/>
              </a:rPr>
              <a:t>截稿日期及時間：</a:t>
            </a:r>
            <a:r>
              <a:rPr dirty="0" lang="en-US">
                <a:solidFill>
                  <a:schemeClr val="bg1"/>
                </a:solidFill>
                <a:uFillTx/>
                <a:latin charset="0" panose="02020603050405020304" pitchFamily="18" typeface="Times New Roman"/>
                <a:ea typeface="+mn-ea"/>
                <a:cs charset="0" panose="02020603050405020304" pitchFamily="18" typeface="Times New Roman"/>
              </a:rPr>
              <a:t>2019</a:t>
            </a:r>
            <a:r>
              <a:rPr altLang="en-US" dirty="0" lang="zh-TW">
                <a:solidFill>
                  <a:schemeClr val="bg1"/>
                </a:solidFill>
                <a:uFillTx/>
                <a:latin charset="0" panose="02020603050405020304" pitchFamily="18" typeface="Times New Roman"/>
                <a:ea typeface="+mn-ea"/>
                <a:cs charset="0" panose="02020603050405020304" pitchFamily="18" typeface="Times New Roman"/>
              </a:rPr>
              <a:t>年</a:t>
            </a:r>
            <a:r>
              <a:rPr dirty="0" lang="en-US">
                <a:solidFill>
                  <a:schemeClr val="bg1"/>
                </a:solidFill>
                <a:uFillTx/>
                <a:latin charset="0" panose="02020603050405020304" pitchFamily="18" typeface="Times New Roman"/>
                <a:ea typeface="+mn-ea"/>
                <a:cs charset="0" panose="02020603050405020304" pitchFamily="18" typeface="Times New Roman"/>
              </a:rPr>
              <a:t>9</a:t>
            </a:r>
            <a:r>
              <a:rPr altLang="en-US" dirty="0" lang="zh-TW">
                <a:solidFill>
                  <a:schemeClr val="bg1"/>
                </a:solidFill>
                <a:uFillTx/>
                <a:latin charset="0" panose="02020603050405020304" pitchFamily="18" typeface="Times New Roman"/>
                <a:ea typeface="+mn-ea"/>
                <a:cs charset="0" panose="02020603050405020304" pitchFamily="18" typeface="Times New Roman"/>
              </a:rPr>
              <a:t>月</a:t>
            </a:r>
            <a:r>
              <a:rPr dirty="0" lang="en-US">
                <a:solidFill>
                  <a:schemeClr val="bg1"/>
                </a:solidFill>
                <a:uFillTx/>
                <a:latin charset="0" panose="02020603050405020304" pitchFamily="18" typeface="Times New Roman"/>
                <a:ea typeface="+mn-ea"/>
                <a:cs charset="0" panose="02020603050405020304" pitchFamily="18" typeface="Times New Roman"/>
              </a:rPr>
              <a:t>16</a:t>
            </a:r>
            <a:r>
              <a:rPr altLang="en-US" dirty="0" lang="zh-TW">
                <a:solidFill>
                  <a:schemeClr val="bg1"/>
                </a:solidFill>
                <a:uFillTx/>
                <a:latin charset="0" panose="02020603050405020304" pitchFamily="18" typeface="Times New Roman"/>
                <a:ea typeface="+mn-ea"/>
                <a:cs charset="0" panose="02020603050405020304" pitchFamily="18" typeface="Times New Roman"/>
              </a:rPr>
              <a:t>日（星期</a:t>
            </a:r>
            <a:r>
              <a:rPr altLang="en-US" dirty="0" lang="zh-HK">
                <a:solidFill>
                  <a:schemeClr val="bg1"/>
                </a:solidFill>
                <a:uFillTx/>
                <a:latin charset="0" panose="02020603050405020304" pitchFamily="18" typeface="Times New Roman"/>
                <a:ea typeface="+mn-ea"/>
                <a:cs charset="0" panose="02020603050405020304" pitchFamily="18" typeface="Times New Roman"/>
              </a:rPr>
              <a:t>一</a:t>
            </a:r>
            <a:r>
              <a:rPr altLang="en-US" dirty="0" lang="zh-TW">
                <a:solidFill>
                  <a:schemeClr val="bg1"/>
                </a:solidFill>
                <a:uFillTx/>
                <a:latin charset="0" panose="02020603050405020304" pitchFamily="18" typeface="Times New Roman"/>
                <a:ea typeface="+mn-ea"/>
                <a:cs charset="0" panose="02020603050405020304" pitchFamily="18" typeface="Times New Roman"/>
              </a:rPr>
              <a:t>）</a:t>
            </a:r>
            <a:r>
              <a:rPr altLang="en-US" dirty="0" lang="zh-HK">
                <a:solidFill>
                  <a:schemeClr val="bg1"/>
                </a:solidFill>
                <a:uFillTx/>
                <a:latin charset="0" panose="02020603050405020304" pitchFamily="18" typeface="Times New Roman"/>
                <a:ea typeface="+mn-ea"/>
                <a:cs charset="0" panose="02020603050405020304" pitchFamily="18" typeface="Times New Roman"/>
              </a:rPr>
              <a:t>下午</a:t>
            </a:r>
            <a:r>
              <a:rPr dirty="0" lang="en-US">
                <a:solidFill>
                  <a:schemeClr val="bg1"/>
                </a:solidFill>
                <a:uFillTx/>
                <a:latin charset="0" panose="02020603050405020304" pitchFamily="18" typeface="Times New Roman"/>
                <a:ea typeface="+mn-ea"/>
                <a:cs charset="0" panose="02020603050405020304" pitchFamily="18" typeface="Times New Roman"/>
              </a:rPr>
              <a:t>5</a:t>
            </a:r>
            <a:r>
              <a:rPr altLang="en-US" dirty="0" lang="zh-TW">
                <a:solidFill>
                  <a:schemeClr val="bg1"/>
                </a:solidFill>
                <a:uFillTx/>
                <a:latin charset="0" panose="02020603050405020304" pitchFamily="18" typeface="Times New Roman"/>
                <a:ea typeface="+mn-ea"/>
                <a:cs charset="0" panose="02020603050405020304" pitchFamily="18" typeface="Times New Roman"/>
              </a:rPr>
              <a:t>時正。</a:t>
            </a:r>
            <a:endParaRPr dirty="0" lang="en-HK">
              <a:solidFill>
                <a:schemeClr val="bg1"/>
              </a:solidFill>
              <a:uFillTx/>
              <a:latin charset="0" panose="02020603050405020304" pitchFamily="18" typeface="Times New Roman"/>
              <a:ea typeface="+mn-ea"/>
              <a:cs charset="0" panose="02020603050405020304" pitchFamily="18" typeface="Times New Roman"/>
            </a:endParaRPr>
          </a:p>
          <a:p>
            <a:r>
              <a:rPr altLang="en-US" b="1" dirty="0" lang="zh-TW">
                <a:solidFill>
                  <a:schemeClr val="bg1"/>
                </a:solidFill>
                <a:uFillTx/>
                <a:latin charset="0" panose="02020603050405020304" pitchFamily="18" typeface="Times New Roman"/>
                <a:ea typeface="+mn-ea"/>
                <a:cs charset="0" panose="02020603050405020304" pitchFamily="18" typeface="Times New Roman"/>
              </a:rPr>
              <a:t>參賽辦法：</a:t>
            </a:r>
            <a:r>
              <a:rPr altLang="en-US" dirty="0" lang="zh-TW">
                <a:solidFill>
                  <a:schemeClr val="bg1"/>
                </a:solidFill>
                <a:uFillTx/>
                <a:latin charset="0" panose="02020603050405020304" pitchFamily="18" typeface="Times New Roman"/>
                <a:ea typeface="+mn-ea"/>
                <a:cs charset="0" panose="02020603050405020304" pitchFamily="18" typeface="Times New Roman"/>
              </a:rPr>
              <a:t>電郵</a:t>
            </a:r>
            <a:r>
              <a:rPr altLang="zh-TW" dirty="0" lang="en-US">
                <a:solidFill>
                  <a:schemeClr val="bg1"/>
                </a:solidFill>
                <a:uFillTx/>
                <a:latin charset="0" panose="02020603050405020304" pitchFamily="18" typeface="Times New Roman"/>
                <a:ea typeface="+mn-ea"/>
                <a:cs charset="0" panose="02020603050405020304" pitchFamily="18" typeface="Times New Roman"/>
              </a:rPr>
              <a:t>/</a:t>
            </a:r>
            <a:r>
              <a:rPr altLang="en-US" dirty="0" lang="zh-TW">
                <a:solidFill>
                  <a:schemeClr val="bg1"/>
                </a:solidFill>
                <a:uFillTx/>
                <a:latin charset="0" panose="02020603050405020304" pitchFamily="18" typeface="Times New Roman"/>
                <a:ea typeface="+mn-ea"/>
                <a:cs charset="0" panose="02020603050405020304" pitchFamily="18" typeface="Times New Roman"/>
              </a:rPr>
              <a:t> 郵寄</a:t>
            </a:r>
            <a:endParaRPr dirty="0" lang="en-US">
              <a:solidFill>
                <a:schemeClr val="bg1"/>
              </a:solidFill>
              <a:uFillTx/>
              <a:latin charset="0" panose="02020603050405020304" pitchFamily="18" typeface="Times New Roman"/>
              <a:ea typeface="+mn-ea"/>
              <a:cs charset="0" panose="02020603050405020304" pitchFamily="18" typeface="Times New Roman"/>
            </a:endParaRPr>
          </a:p>
        </p:txBody>
      </p:sp>
      <p:sp>
        <p:nvSpPr>
          <p:cNvPr xmlns:c="http://schemas.openxmlformats.org/drawingml/2006/chart" xmlns:pic="http://schemas.openxmlformats.org/drawingml/2006/picture" xmlns:dgm="http://schemas.openxmlformats.org/drawingml/2006/diagram" id="14" name="Rectangle 13"/>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2479730" y="171372"/>
            <a:ext cx="4572000" cy="923330"/>
          </a:xfrm>
          <a:prstGeom prst="rect">
            <a:avLst/>
          </a:prstGeom>
          <a:solidFill>
            <a:srgbClr val="0070C0"/>
          </a:solidFill>
        </p:spPr>
        <p:txBody xmlns:c="http://schemas.openxmlformats.org/drawingml/2006/chart" xmlns:pic="http://schemas.openxmlformats.org/drawingml/2006/picture" xmlns:dgm="http://schemas.openxmlformats.org/drawingml/2006/diagram">
          <a:bodyPr>
            <a:spAutoFit/>
          </a:bodyPr>
          <a:lstStyle/>
          <a:p>
            <a:pPr algn="ctr"/>
            <a:r>
              <a:rPr dirty="0" err="1" lang="en-US" sz="1800">
                <a:solidFill>
                  <a:schemeClr val="bg1"/>
                </a:solidFill>
                <a:uFillTx/>
                <a:latin charset="0" panose="02020603050405020304" pitchFamily="18" typeface="Times New Roman"/>
                <a:ea charset="-120" panose="02020500000000000000" pitchFamily="18" typeface="PMingLiU"/>
                <a:cs charset="0" panose="02020603050405020304" pitchFamily="18" typeface="Times New Roman"/>
              </a:rPr>
              <a:t>香港大學法律學院</a:t>
            </a:r>
            <a:r>
              <a:rPr dirty="0" lang="en-US" sz="1800">
                <a:solidFill>
                  <a:schemeClr val="bg1"/>
                </a:solidFill>
                <a:uFillTx/>
                <a:latin charset="0" panose="02020603050405020304" pitchFamily="18" typeface="Times New Roman"/>
                <a:ea charset="-120" panose="02020500000000000000" pitchFamily="18" typeface="PMingLiU"/>
                <a:cs charset="0" panose="02020603050405020304" pitchFamily="18" typeface="Times New Roman"/>
              </a:rPr>
              <a:t> </a:t>
            </a:r>
          </a:p>
          <a:p>
            <a:pPr algn="ctr"/>
            <a:r>
              <a:rPr dirty="0" err="1" lang="en-US" sz="1800">
                <a:solidFill>
                  <a:schemeClr val="bg1"/>
                </a:solidFill>
                <a:uFillTx/>
                <a:latin charset="0" panose="02020603050405020304" pitchFamily="18" typeface="Times New Roman"/>
                <a:ea charset="-120" panose="02020500000000000000" pitchFamily="18" typeface="PMingLiU"/>
                <a:cs charset="0" panose="02020603050405020304" pitchFamily="18" typeface="Times New Roman"/>
              </a:rPr>
              <a:t>法治教育計劃</a:t>
            </a:r>
            <a:r>
              <a:rPr dirty="0" lang="en-US" sz="1800">
                <a:solidFill>
                  <a:schemeClr val="bg1"/>
                </a:solidFill>
                <a:uFillTx/>
                <a:latin charset="0" panose="02020603050405020304" pitchFamily="18" typeface="Times New Roman"/>
                <a:ea charset="-120" panose="02020500000000000000" pitchFamily="18" typeface="PMingLiU"/>
                <a:cs charset="0" panose="02020603050405020304" pitchFamily="18" typeface="Times New Roman"/>
              </a:rPr>
              <a:t> </a:t>
            </a:r>
          </a:p>
          <a:p>
            <a:pPr algn="ctr"/>
            <a:r>
              <a:rPr dirty="0" lang="en-US" sz="1800">
                <a:solidFill>
                  <a:schemeClr val="bg1"/>
                </a:solidFill>
                <a:uFillTx/>
                <a:latin charset="0" panose="02020603050405020304" pitchFamily="18" typeface="Times New Roman"/>
                <a:ea charset="-120" panose="02020500000000000000" pitchFamily="18" typeface="PMingLiU"/>
                <a:cs charset="0" panose="02020603050405020304" pitchFamily="18" typeface="Times New Roman"/>
              </a:rPr>
              <a:t>2019 </a:t>
            </a:r>
            <a:r>
              <a:rPr dirty="0" err="1" lang="en-US" sz="1800">
                <a:solidFill>
                  <a:schemeClr val="bg1"/>
                </a:solidFill>
                <a:uFillTx/>
                <a:latin charset="0" panose="02020603050405020304" pitchFamily="18" typeface="Times New Roman"/>
                <a:ea charset="-120" panose="02020500000000000000" pitchFamily="18" typeface="PMingLiU"/>
                <a:cs charset="0" panose="02020603050405020304" pitchFamily="18" typeface="Times New Roman"/>
              </a:rPr>
              <a:t>香港大學法治徵文比賽</a:t>
            </a:r>
            <a:endParaRPr dirty="0" lang="en-US" sz="1800">
              <a:solidFill>
                <a:schemeClr val="bg1"/>
              </a:solidFill>
              <a:uFillTx/>
              <a:latin charset="0" panose="02020603050405020304" pitchFamily="18" typeface="Times New Roman"/>
              <a:ea charset="-120" panose="02020500000000000000" pitchFamily="18" typeface="PMingLiU"/>
              <a:cs charset="0" panose="02020603050405020304" pitchFamily="18" typeface="Times New Roman"/>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FFFF"/>
            </a:gs>
            <a:gs pos="40000">
              <a:srgbClr val="FFFFFF"/>
            </a:gs>
            <a:gs pos="100000">
              <a:srgbClr val="FFF2CC"/>
            </a:gs>
          </a:gsLst>
          <a:lin ang="5400700" scaled="0"/>
        </a:gradFill>
        <a:effectLst/>
      </p:bgPr>
    </p:bg>
    <p:spTree>
      <p:nvGrpSpPr>
        <p:cNvPr xmlns:c="http://schemas.openxmlformats.org/drawingml/2006/chart" xmlns:pic="http://schemas.openxmlformats.org/drawingml/2006/picture" xmlns:dgm="http://schemas.openxmlformats.org/drawingml/2006/diagram" id="1" name="Shape 45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57" name="Google Shape;457;p42"/>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849000" y="393600"/>
            <a:ext cx="7446000" cy="6660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00000"/>
              </a:lnSpc>
              <a:spcBef>
                <a:spcPts val="0"/>
              </a:spcBef>
              <a:spcAft>
                <a:spcPts val="0"/>
              </a:spcAft>
              <a:buClr>
                <a:srgbClr val="FFFFFF"/>
              </a:buClr>
              <a:buSzPts val="1800"/>
              <a:buFont typeface="Fira Sans"/>
              <a:buNone/>
            </a:pPr>
            <a:r>
              <a:rPr b="1" cap="none" i="0" lang="en-GB" strike="noStrike" sz="3000" u="none">
                <a:solidFill>
                  <a:srgbClr val="741B47"/>
                </a:solidFill>
                <a:uFillTx/>
                <a:latin typeface="Fira Sans"/>
                <a:ea typeface="Fira Sans"/>
                <a:cs typeface="Fira Sans"/>
                <a:sym typeface="Fira Sans"/>
              </a:rPr>
              <a:t>流程</a:t>
            </a:r>
            <a:endParaRPr b="1" cap="none" i="0" strike="noStrike" sz="3000" u="none">
              <a:solidFill>
                <a:srgbClr val="741B47"/>
              </a:solidFill>
              <a:uFillTx/>
              <a:latin typeface="Fira Sans"/>
              <a:ea typeface="Fira Sans"/>
              <a:cs typeface="Fira Sans"/>
              <a:sym typeface="Fira Sans"/>
            </a:endParaRPr>
          </a:p>
        </p:txBody>
      </p:sp>
      <p:sp>
        <p:nvSpPr>
          <p:cNvPr xmlns:c="http://schemas.openxmlformats.org/drawingml/2006/chart" xmlns:pic="http://schemas.openxmlformats.org/drawingml/2006/picture" xmlns:dgm="http://schemas.openxmlformats.org/drawingml/2006/diagram" id="458" name="Google Shape;458;p42"/>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849000" y="1243374"/>
            <a:ext cx="7446000" cy="30225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spcFirstLastPara="1" tIns="91425" wrap="square">
            <a:noAutofit/>
          </a:bodyPr>
          <a:lstStyle/>
          <a:p>
            <a:pPr algn="l" indent="-368300" lvl="0" marL="457200" marR="0" rtl="0">
              <a:lnSpc>
                <a:spcPct val="100000"/>
              </a:lnSpc>
              <a:spcBef>
                <a:spcPts val="600"/>
              </a:spcBef>
              <a:spcAft>
                <a:spcPts val="0"/>
              </a:spcAft>
              <a:buClr>
                <a:srgbClr val="A64D79"/>
              </a:buClr>
              <a:buSzPts val="2200"/>
              <a:buFont typeface="Fira Sans Light"/>
              <a:buChar char="❖"/>
            </a:pPr>
            <a:r>
              <a:rPr b="0" cap="none" i="0" lang="en-GB" strike="noStrike" sz="2000" u="none">
                <a:solidFill>
                  <a:srgbClr val="A64D79"/>
                </a:solidFill>
                <a:uFillTx/>
                <a:latin typeface="Fira Sans"/>
                <a:ea typeface="Fira Sans"/>
                <a:cs typeface="Fira Sans"/>
                <a:sym typeface="Fira Sans"/>
              </a:rPr>
              <a:t>第一部分</a:t>
            </a:r>
            <a:endParaRPr b="0" cap="none" i="0" strike="noStrike" sz="2000" u="none">
              <a:solidFill>
                <a:srgbClr val="A64D79"/>
              </a:solidFill>
              <a:uFillTx/>
              <a:latin typeface="Fira Sans"/>
              <a:ea typeface="Fira Sans"/>
              <a:cs typeface="Fira Sans"/>
              <a:sym typeface="Fira Sans"/>
            </a:endParaRPr>
          </a:p>
          <a:p>
            <a:pPr algn="l" indent="-368300" lvl="1" marL="914400" marR="0" rtl="0">
              <a:lnSpc>
                <a:spcPct val="100000"/>
              </a:lnSpc>
              <a:spcBef>
                <a:spcPts val="0"/>
              </a:spcBef>
              <a:spcAft>
                <a:spcPts val="0"/>
              </a:spcAft>
              <a:buClr>
                <a:srgbClr val="A64D79"/>
              </a:buClr>
              <a:buSzPts val="2200"/>
              <a:buFont typeface="Fira Sans Light"/>
              <a:buChar char="➢"/>
            </a:pPr>
            <a:r>
              <a:rPr b="0" cap="none" i="0" lang="en-GB" strike="noStrike" sz="2000" u="none">
                <a:solidFill>
                  <a:srgbClr val="A64D79"/>
                </a:solidFill>
                <a:uFillTx/>
                <a:latin typeface="Fira Sans"/>
                <a:ea typeface="Fira Sans"/>
                <a:cs typeface="Fira Sans"/>
                <a:sym typeface="Fira Sans"/>
              </a:rPr>
              <a:t>參選資格——來學習吧！什麼是法治和立法會</a:t>
            </a:r>
            <a:endParaRPr b="0" cap="none" i="0" strike="noStrike" sz="2000" u="none">
              <a:solidFill>
                <a:srgbClr val="A64D79"/>
              </a:solidFill>
              <a:uFillTx/>
              <a:latin typeface="Fira Sans"/>
              <a:ea typeface="Fira Sans"/>
              <a:cs typeface="Fira Sans"/>
              <a:sym typeface="Fira Sans"/>
            </a:endParaRPr>
          </a:p>
          <a:p>
            <a:pPr algn="l" indent="-368300" lvl="0" marL="457200" marR="0" rtl="0">
              <a:lnSpc>
                <a:spcPct val="100000"/>
              </a:lnSpc>
              <a:spcBef>
                <a:spcPts val="0"/>
              </a:spcBef>
              <a:spcAft>
                <a:spcPts val="0"/>
              </a:spcAft>
              <a:buClr>
                <a:srgbClr val="A64D79"/>
              </a:buClr>
              <a:buSzPts val="2200"/>
              <a:buFont typeface="Fira Sans Light"/>
              <a:buChar char="❖"/>
            </a:pPr>
            <a:r>
              <a:rPr b="0" cap="none" i="0" lang="en-GB" strike="noStrike" sz="2000" u="none">
                <a:solidFill>
                  <a:srgbClr val="A64D79"/>
                </a:solidFill>
                <a:uFillTx/>
                <a:latin typeface="Fira Sans"/>
                <a:ea typeface="Fira Sans"/>
                <a:cs typeface="Fira Sans"/>
                <a:sym typeface="Fira Sans"/>
              </a:rPr>
              <a:t>第二部分</a:t>
            </a:r>
            <a:endParaRPr b="0" cap="none" i="0" strike="noStrike" sz="2000" u="none">
              <a:solidFill>
                <a:srgbClr val="A64D79"/>
              </a:solidFill>
              <a:uFillTx/>
              <a:latin typeface="Fira Sans"/>
              <a:ea typeface="Fira Sans"/>
              <a:cs typeface="Fira Sans"/>
              <a:sym typeface="Fira Sans"/>
            </a:endParaRPr>
          </a:p>
          <a:p>
            <a:pPr algn="l" indent="-368300" lvl="1" marL="914400" marR="0" rtl="0">
              <a:lnSpc>
                <a:spcPct val="100000"/>
              </a:lnSpc>
              <a:spcBef>
                <a:spcPts val="0"/>
              </a:spcBef>
              <a:spcAft>
                <a:spcPts val="0"/>
              </a:spcAft>
              <a:buClr>
                <a:srgbClr val="A64D79"/>
              </a:buClr>
              <a:buSzPts val="2200"/>
              <a:buFont typeface="Fira Sans Light"/>
              <a:buChar char="➢"/>
            </a:pPr>
            <a:r>
              <a:rPr b="0" cap="none" i="0" lang="en-GB" strike="noStrike" sz="2000" u="none">
                <a:solidFill>
                  <a:srgbClr val="A64D79"/>
                </a:solidFill>
                <a:uFillTx/>
                <a:latin typeface="Fira Sans"/>
                <a:ea typeface="Fira Sans"/>
                <a:cs typeface="Fira Sans"/>
                <a:sym typeface="Fira Sans"/>
              </a:rPr>
              <a:t>競選一：搶答吧！成為地表最強參選人！ </a:t>
            </a:r>
            <a:endParaRPr b="0" cap="none" i="0" strike="noStrike" sz="2000" u="none">
              <a:solidFill>
                <a:srgbClr val="A64D79"/>
              </a:solidFill>
              <a:uFillTx/>
              <a:latin typeface="Fira Sans"/>
              <a:ea typeface="Fira Sans"/>
              <a:cs typeface="Fira Sans"/>
              <a:sym typeface="Fira Sans"/>
            </a:endParaRPr>
          </a:p>
          <a:p>
            <a:pPr algn="l" indent="-368300" lvl="0" marL="457200" marR="0" rtl="0">
              <a:lnSpc>
                <a:spcPct val="100000"/>
              </a:lnSpc>
              <a:spcBef>
                <a:spcPts val="0"/>
              </a:spcBef>
              <a:spcAft>
                <a:spcPts val="0"/>
              </a:spcAft>
              <a:buClr>
                <a:srgbClr val="A64D79"/>
              </a:buClr>
              <a:buSzPts val="2200"/>
              <a:buFont typeface="Fira Sans Light"/>
              <a:buChar char="❖"/>
            </a:pPr>
            <a:r>
              <a:rPr b="0" cap="none" i="0" lang="en-GB" strike="noStrike" sz="2000" u="none">
                <a:solidFill>
                  <a:srgbClr val="A64D79"/>
                </a:solidFill>
                <a:uFillTx/>
                <a:latin typeface="Fira Sans"/>
                <a:ea typeface="Fira Sans"/>
                <a:cs typeface="Fira Sans"/>
                <a:sym typeface="Fira Sans"/>
              </a:rPr>
              <a:t>第三部分</a:t>
            </a:r>
            <a:endParaRPr b="0" cap="none" i="0" strike="noStrike" sz="2000" u="none">
              <a:solidFill>
                <a:srgbClr val="A64D79"/>
              </a:solidFill>
              <a:uFillTx/>
              <a:latin typeface="Fira Sans"/>
              <a:ea typeface="Fira Sans"/>
              <a:cs typeface="Fira Sans"/>
              <a:sym typeface="Fira Sans"/>
            </a:endParaRPr>
          </a:p>
          <a:p>
            <a:pPr algn="l" indent="-368300" lvl="1" marL="914400" marR="0" rtl="0">
              <a:lnSpc>
                <a:spcPct val="100000"/>
              </a:lnSpc>
              <a:spcBef>
                <a:spcPts val="0"/>
              </a:spcBef>
              <a:spcAft>
                <a:spcPts val="0"/>
              </a:spcAft>
              <a:buClr>
                <a:srgbClr val="A64D79"/>
              </a:buClr>
              <a:buSzPts val="2200"/>
              <a:buFont typeface="Fira Sans Light"/>
              <a:buChar char="➢"/>
            </a:pPr>
            <a:r>
              <a:rPr b="0" cap="none" i="0" lang="en-GB" strike="noStrike" sz="2000" u="none">
                <a:solidFill>
                  <a:srgbClr val="A64D79"/>
                </a:solidFill>
                <a:uFillTx/>
                <a:latin typeface="Fira Sans"/>
                <a:ea typeface="Fira Sans"/>
                <a:cs typeface="Fira Sans"/>
                <a:sym typeface="Fira Sans"/>
              </a:rPr>
              <a:t>競選二：辯論吧！《國歌條例草案》</a:t>
            </a:r>
            <a:endParaRPr b="0" cap="none" i="0" strike="noStrike" sz="2000" u="none">
              <a:solidFill>
                <a:srgbClr val="A64D79"/>
              </a:solidFill>
              <a:uFillTx/>
              <a:latin typeface="Fira Sans"/>
              <a:ea typeface="Fira Sans"/>
              <a:cs typeface="Fira Sans"/>
              <a:sym typeface="Fira Sans"/>
            </a:endParaRPr>
          </a:p>
          <a:p>
            <a:pPr algn="l" indent="-368300" lvl="0" marL="457200" marR="0" rtl="0">
              <a:lnSpc>
                <a:spcPct val="100000"/>
              </a:lnSpc>
              <a:spcBef>
                <a:spcPts val="0"/>
              </a:spcBef>
              <a:spcAft>
                <a:spcPts val="0"/>
              </a:spcAft>
              <a:buClr>
                <a:srgbClr val="A64D79"/>
              </a:buClr>
              <a:buSzPts val="2200"/>
              <a:buFont typeface="Fira Sans Light"/>
              <a:buChar char="❖"/>
            </a:pPr>
            <a:r>
              <a:rPr b="0" cap="none" i="0" lang="en-GB" strike="noStrike" sz="2000" u="none">
                <a:solidFill>
                  <a:srgbClr val="A64D79"/>
                </a:solidFill>
                <a:uFillTx/>
                <a:latin typeface="Fira Sans"/>
                <a:ea typeface="Fira Sans"/>
                <a:cs typeface="Fira Sans"/>
                <a:sym typeface="Fira Sans"/>
              </a:rPr>
              <a:t>第四部分</a:t>
            </a:r>
            <a:endParaRPr b="0" cap="none" i="0" strike="noStrike" sz="2000" u="none">
              <a:solidFill>
                <a:srgbClr val="A64D79"/>
              </a:solidFill>
              <a:uFillTx/>
              <a:latin typeface="Fira Sans"/>
              <a:ea typeface="Fira Sans"/>
              <a:cs typeface="Fira Sans"/>
              <a:sym typeface="Fira Sans"/>
            </a:endParaRPr>
          </a:p>
          <a:p>
            <a:pPr algn="l" indent="-368300" lvl="1" marL="914400" marR="0" rtl="0">
              <a:lnSpc>
                <a:spcPct val="100000"/>
              </a:lnSpc>
              <a:spcBef>
                <a:spcPts val="0"/>
              </a:spcBef>
              <a:spcAft>
                <a:spcPts val="0"/>
              </a:spcAft>
              <a:buClr>
                <a:schemeClr val="accent6"/>
              </a:buClr>
              <a:buSzPts val="2200"/>
              <a:buFont typeface="Fira Sans Light"/>
              <a:buChar char="➢"/>
            </a:pPr>
            <a:r>
              <a:rPr lang="en-GB" sz="2000">
                <a:solidFill>
                  <a:srgbClr val="A64D79"/>
                </a:solidFill>
                <a:uFillTx/>
                <a:latin typeface="Fira Sans"/>
                <a:ea typeface="Fira Sans"/>
                <a:cs typeface="Fira Sans"/>
                <a:sym typeface="Fira Sans"/>
              </a:rPr>
              <a:t>感想</a:t>
            </a:r>
            <a:r>
              <a:rPr b="0" cap="none" i="0" lang="en-GB" strike="noStrike" sz="2000" u="none">
                <a:solidFill>
                  <a:srgbClr val="A64D79"/>
                </a:solidFill>
                <a:uFillTx/>
                <a:latin typeface="Fira Sans"/>
                <a:ea typeface="Fira Sans"/>
                <a:cs typeface="Fira Sans"/>
                <a:sym typeface="Fira Sans"/>
              </a:rPr>
              <a:t/>
            </a:r>
            <a:br>
              <a:rPr b="0" cap="none" i="0" lang="en-GB" strike="noStrike" sz="2000" u="none">
                <a:solidFill>
                  <a:srgbClr val="A64D79"/>
                </a:solidFill>
                <a:uFillTx/>
                <a:latin typeface="Fira Sans"/>
                <a:ea typeface="Fira Sans"/>
                <a:cs typeface="Fira Sans"/>
                <a:sym typeface="Fira Sans"/>
              </a:rPr>
            </a:br>
            <a:endParaRPr b="0" cap="none" i="0" strike="noStrike" sz="2200" u="none">
              <a:solidFill>
                <a:schemeClr val="accent6"/>
              </a:solidFill>
              <a:uFillTx/>
              <a:latin typeface="Fira Sans Light"/>
              <a:ea typeface="Fira Sans Light"/>
              <a:cs typeface="Fira Sans Light"/>
              <a:sym typeface="Fira Sans Light"/>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slides/slide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gradFill>
          <a:gsLst>
            <a:gs pos="0">
              <a:srgbClr val="FFFFFF"/>
            </a:gs>
            <a:gs pos="31000">
              <a:srgbClr val="FFFFFF"/>
            </a:gs>
            <a:gs pos="100000">
              <a:srgbClr val="9FF6FF"/>
            </a:gs>
          </a:gsLst>
          <a:lin ang="5400700" scaled="0"/>
        </a:gradFill>
        <a:effectLst/>
      </p:bgPr>
    </p:bg>
    <p:spTree>
      <p:nvGrpSpPr>
        <p:cNvPr xmlns:c="http://schemas.openxmlformats.org/drawingml/2006/chart" xmlns:pic="http://schemas.openxmlformats.org/drawingml/2006/picture" xmlns:dgm="http://schemas.openxmlformats.org/drawingml/2006/diagram" id="1" name="Shape 46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63" name="Google Shape;463;p43"/>
          <p:cNvSpPr xmlns:c="http://schemas.openxmlformats.org/drawingml/2006/chart" xmlns:pic="http://schemas.openxmlformats.org/drawingml/2006/picture" xmlns:dgm="http://schemas.openxmlformats.org/drawingml/2006/diagram" txBox="1">
            <a:spLocks noGrp="1"/>
          </p:cNvSpPr>
          <p:nvPr>
            <p:ph idx="4294967295" type="ctrTitle"/>
          </p:nvPr>
        </p:nvSpPr>
        <p:spPr xmlns:c="http://schemas.openxmlformats.org/drawingml/2006/chart" xmlns:pic="http://schemas.openxmlformats.org/drawingml/2006/picture" xmlns:dgm="http://schemas.openxmlformats.org/drawingml/2006/diagram">
          <a:xfrm>
            <a:off x="206100" y="437200"/>
            <a:ext cx="8731800" cy="4379100"/>
          </a:xfrm>
          <a:prstGeom prst="rect">
            <a:avLst/>
          </a:prstGeom>
          <a:noFill/>
          <a:ln>
            <a:noFill/>
          </a:ln>
          <a:effectLst>
            <a:outerShdw algn="bl" blurRad="57150" dir="3660000" dist="57150" rotWithShape="0">
              <a:srgbClr val="1C4587">
                <a:alpha val="70980"/>
              </a:srgbClr>
            </a:outerShdw>
          </a:effectLst>
        </p:spPr>
        <p:txBody xmlns:c="http://schemas.openxmlformats.org/drawingml/2006/chart" xmlns:pic="http://schemas.openxmlformats.org/drawingml/2006/picture" xmlns:dgm="http://schemas.openxmlformats.org/drawingml/2006/diagram">
          <a:bodyPr anchor="ctr" anchorCtr="0" bIns="91425" lIns="91425" rIns="91425" spcFirstLastPara="1" tIns="91425" wrap="square">
            <a:noAutofit/>
          </a:bodyPr>
          <a:lstStyle/>
          <a:p>
            <a:pPr algn="ctr" indent="0" lvl="0" marL="0" marR="0" rtl="0">
              <a:lnSpc>
                <a:spcPct val="115000"/>
              </a:lnSpc>
              <a:spcBef>
                <a:spcPts val="0"/>
              </a:spcBef>
              <a:spcAft>
                <a:spcPts val="0"/>
              </a:spcAft>
              <a:buClr>
                <a:srgbClr val="FFFFFF"/>
              </a:buClr>
              <a:buSzPts val="1800"/>
              <a:buFont typeface="Fira Sans"/>
              <a:buNone/>
            </a:pPr>
            <a:r>
              <a:rPr b="1" cap="none" i="0" lang="en-GB" strike="noStrike" sz="4800" u="none">
                <a:solidFill>
                  <a:srgbClr val="FFFFFF"/>
                </a:solidFill>
                <a:uFillTx/>
                <a:latin typeface="Fira Sans"/>
                <a:ea typeface="Fira Sans"/>
                <a:cs typeface="Fira Sans"/>
                <a:sym typeface="Fira Sans"/>
              </a:rPr>
              <a:t>議員的第一步——取得參選資格</a:t>
            </a:r>
            <a:endParaRPr b="1" cap="none" i="0" strike="noStrike" sz="4800" u="none">
              <a:solidFill>
                <a:srgbClr val="FFFFFF"/>
              </a:solidFill>
              <a:uFillTx/>
              <a:latin typeface="Fira Sans"/>
              <a:ea typeface="Fira Sans"/>
              <a:cs typeface="Fira Sans"/>
              <a:sym typeface="Fira Sans"/>
            </a:endParaRPr>
          </a:p>
          <a:p>
            <a:pPr algn="ctr" indent="0" lvl="0" marL="0" marR="0" rtl="0">
              <a:lnSpc>
                <a:spcPct val="115000"/>
              </a:lnSpc>
              <a:spcBef>
                <a:spcPts val="0"/>
              </a:spcBef>
              <a:spcAft>
                <a:spcPts val="0"/>
              </a:spcAft>
              <a:buClr>
                <a:srgbClr val="FFFFFF"/>
              </a:buClr>
              <a:buSzPts val="1800"/>
              <a:buFont typeface="Fira Sans"/>
              <a:buNone/>
            </a:pPr>
            <a:r>
              <a:rPr b="1" cap="none" i="0" lang="en-GB" strike="noStrike" sz="4800" u="none">
                <a:solidFill>
                  <a:srgbClr val="FFFFFF"/>
                </a:solidFill>
                <a:uFillTx/>
                <a:latin typeface="Fira Sans"/>
                <a:ea typeface="Fira Sans"/>
                <a:cs typeface="Fira Sans"/>
                <a:sym typeface="Fira Sans"/>
              </a:rPr>
              <a:t>來學習吧 !</a:t>
            </a:r>
            <a:endParaRPr b="1" cap="none" i="0" strike="noStrike" sz="4800" u="none">
              <a:solidFill>
                <a:srgbClr val="FFFFFF"/>
              </a:solidFill>
              <a:uFillTx/>
              <a:latin typeface="Fira Sans"/>
              <a:ea typeface="Fira Sans"/>
              <a:cs typeface="Fira Sans"/>
              <a:sym typeface="Fira Sans"/>
            </a:endParaRPr>
          </a:p>
          <a:p>
            <a:pPr algn="ctr" indent="0" lvl="0" marL="0" marR="0" rtl="0">
              <a:lnSpc>
                <a:spcPct val="115000"/>
              </a:lnSpc>
              <a:spcBef>
                <a:spcPts val="0"/>
              </a:spcBef>
              <a:spcAft>
                <a:spcPts val="0"/>
              </a:spcAft>
              <a:buClr>
                <a:srgbClr val="FFFFFF"/>
              </a:buClr>
              <a:buSzPts val="1800"/>
              <a:buFont typeface="Fira Sans"/>
              <a:buNone/>
            </a:pPr>
            <a:r>
              <a:rPr b="1" cap="none" i="0" lang="en-GB" strike="noStrike" sz="4800" u="none">
                <a:solidFill>
                  <a:srgbClr val="FFFFFF"/>
                </a:solidFill>
                <a:uFillTx/>
                <a:latin typeface="Fira Sans"/>
                <a:ea typeface="Fira Sans"/>
                <a:cs typeface="Fira Sans"/>
                <a:sym typeface="Fira Sans"/>
              </a:rPr>
              <a:t>什麼是法治和立法會</a:t>
            </a:r>
            <a:endParaRPr b="1" cap="none" i="0" strike="noStrike" sz="4800" u="none">
              <a:solidFill>
                <a:srgbClr val="FFFFFF"/>
              </a:solidFill>
              <a:uFillTx/>
              <a:latin typeface="Fira Sans"/>
              <a:ea typeface="Fira Sans"/>
              <a:cs typeface="Fira Sans"/>
              <a:sym typeface="Fira Sans"/>
            </a:endParaRPr>
          </a:p>
        </p:txBody>
      </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theme/theme1.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Verg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457</TotalTime>
  <Words>1012</Words>
  <Application>Microsoft Office PowerPoint</Application>
  <PresentationFormat>On-screen Show (16:9)</PresentationFormat>
  <Paragraphs>361</Paragraphs>
  <Slides>72</Slides>
  <Notes>72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72</vt:i4>
      </vt:variant>
    </vt:vector>
  </HeadingPairs>
  <TitlesOfParts>
    <vt:vector size="90" baseType="lpstr">
      <vt:lpstr>新細明體</vt:lpstr>
      <vt:lpstr>Fira Sans SemiBold</vt:lpstr>
      <vt:lpstr>Fira Sans Light</vt:lpstr>
      <vt:lpstr>Arimo</vt:lpstr>
      <vt:lpstr>Roboto</vt:lpstr>
      <vt:lpstr>Noto Sans Symbols</vt:lpstr>
      <vt:lpstr>Times New Roman</vt:lpstr>
      <vt:lpstr>Roboto Thin</vt:lpstr>
      <vt:lpstr>Arial</vt:lpstr>
      <vt:lpstr>Garamond</vt:lpstr>
      <vt:lpstr>新細明體</vt:lpstr>
      <vt:lpstr>宋体</vt:lpstr>
      <vt:lpstr>Fira Sans Medium</vt:lpstr>
      <vt:lpstr>Chewy</vt:lpstr>
      <vt:lpstr>Roboto Medium</vt:lpstr>
      <vt:lpstr>Trebuchet MS</vt:lpstr>
      <vt:lpstr>Fira Sans</vt:lpstr>
      <vt:lpstr>Verges template</vt:lpstr>
      <vt:lpstr>PowerPoint Presentation</vt:lpstr>
      <vt:lpstr>PowerPoint Presentation</vt:lpstr>
      <vt:lpstr>PowerPoint Presentation</vt:lpstr>
      <vt:lpstr>遊戲：我要做議員</vt:lpstr>
      <vt:lpstr>遊戲規則</vt:lpstr>
      <vt:lpstr>立法會與法治</vt:lpstr>
      <vt:lpstr>現在派發遊戲物資源... </vt:lpstr>
      <vt:lpstr>流程</vt:lpstr>
      <vt:lpstr>議員的第一步——取得參選資格 來學習吧 ! 什麼是法治和立法會</vt:lpstr>
      <vt:lpstr>法治的4個層次</vt:lpstr>
      <vt:lpstr>法治的4個層次</vt:lpstr>
      <vt:lpstr>法治的4個層次</vt:lpstr>
      <vt:lpstr>法治的4個層次</vt:lpstr>
      <vt:lpstr>法治的4個層次</vt:lpstr>
      <vt:lpstr>法治精神</vt:lpstr>
      <vt:lpstr>立法會</vt:lpstr>
      <vt:lpstr>立法會的運作</vt:lpstr>
      <vt:lpstr>立法會的選舉</vt:lpstr>
      <vt:lpstr>立法會的工作(基本法第73條)</vt:lpstr>
      <vt:lpstr>立法的過程</vt:lpstr>
      <vt:lpstr>PowerPoint Presentation</vt:lpstr>
      <vt:lpstr>競選(一)：搶答吧！ 成為最強參選人</vt:lpstr>
      <vt:lpstr>遊戲規則 </vt:lpstr>
      <vt:lpstr>現在 請用5分鐘的時間 閲讀和討論工作紙上的題目</vt:lpstr>
      <vt:lpstr>角色介紹</vt:lpstr>
      <vt:lpstr>銀行企業家</vt:lpstr>
      <vt:lpstr>年輕人</vt:lpstr>
      <vt:lpstr>醫生</vt:lpstr>
      <vt:lpstr>鄉紳</vt:lpstr>
      <vt:lpstr>平和白領打工仔</vt:lpstr>
      <vt:lpstr>社福愛心人</vt:lpstr>
      <vt:lpstr>勞動工人</vt:lpstr>
      <vt:lpstr>READY？ </vt:lpstr>
      <vt:lpstr>現任立法會主席是誰?  (+10)</vt:lpstr>
      <vt:lpstr>立法會共有多少議席? (+10)</vt:lpstr>
      <vt:lpstr>銀行企業家/鄉紳/醫生題： 每屆立法會任期為幾多年? (+15)</vt:lpstr>
      <vt:lpstr>銀行企業家/鄉紳/醫生題： 是否所有議員皆為地區直選? (+15)</vt:lpstr>
      <vt:lpstr>PowerPoint Presentation</vt:lpstr>
      <vt:lpstr>PowerPoint Presentation</vt:lpstr>
      <vt:lpstr>請說出所有參選角色的名字。 (+15)</vt:lpstr>
      <vt:lpstr>剛才提及的法治概念有多少層次?  (+5) (準確指出四項會獲得額外分數） </vt:lpstr>
      <vt:lpstr>誰能凌駕於法律上？解釋。 （+10）</vt:lpstr>
      <vt:lpstr>立法會有多少議席為地區直選? (+5)</vt:lpstr>
      <vt:lpstr>PowerPoint Presentation</vt:lpstr>
      <vt:lpstr>列舉三個法律的條件 (+10)</vt:lpstr>
      <vt:lpstr>法治四層次中， 第四層要求保障不同的基本權利，試列舉兩個權利 (+10)</vt:lpstr>
      <vt:lpstr>你有幾多分？</vt:lpstr>
      <vt:lpstr>競選(二)： 辯論吧！《國歌條例草案》</vt:lpstr>
      <vt:lpstr>遊戲規則</vt:lpstr>
      <vt:lpstr>法治精神</vt:lpstr>
      <vt:lpstr>PowerPoint Presentation</vt:lpstr>
      <vt:lpstr>PowerPoint Presentation</vt:lpstr>
      <vt:lpstr>現在 請用5分鐘的時間 閲讀和討論工作紙上的題目</vt:lpstr>
      <vt:lpstr>PowerPoint Presentation</vt:lpstr>
      <vt:lpstr>請發言! </vt:lpstr>
      <vt:lpstr>PowerPoint Presentation</vt:lpstr>
      <vt:lpstr>PowerPoint Presentation</vt:lpstr>
      <vt:lpstr>你有幾多分？</vt:lpstr>
      <vt:lpstr>你當選了嗎?</vt:lpstr>
      <vt:lpstr>未能當選的...</vt:lpstr>
      <vt:lpstr>有什麼沒有透露的嗎?</vt:lpstr>
      <vt:lpstr>政府法案</vt:lpstr>
      <vt:lpstr>立法的準則</vt:lpstr>
      <vt:lpstr>在不同的價值觀之間......</vt:lpstr>
      <vt:lpstr>立法的目的</vt:lpstr>
      <vt:lpstr>PowerPoint Presentation</vt:lpstr>
      <vt:lpstr>PowerPoint Presentation</vt:lpstr>
      <vt:lpstr>PowerPoint Presentation</vt:lpstr>
      <vt:lpstr>PowerPoint Presentation</vt:lpstr>
      <vt:lpstr>HKU  Law Programmes for JUPAS applicants (The knowledge and skills we learn are relevant in any field) </vt:lpstr>
      <vt:lpstr>2018-19  Average JUPAS (HKDSE) Results (5**=7; 5*=6; 5=5; 4=4; 3=3; 2=2; 1=1)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Lam</dc:creator>
  <cp:lastModifiedBy>725</cp:lastModifiedBy>
  <cp:revision>14</cp:revision>
  <dcterms:modified xsi:type="dcterms:W3CDTF">2019-06-19T09:22:20Z</dcterms:modified>
</cp:coreProperties>
</file>