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9144000" cy="5143500" type="screen16x9"/>
  <p:notesSz cx="7019925" cy="93059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87500"/>
  </p:normalViewPr>
  <p:slideViewPr>
    <p:cSldViewPr snapToGrid="0">
      <p:cViewPr varScale="1">
        <p:scale>
          <a:sx n="128" d="100"/>
          <a:sy n="128" d="100"/>
        </p:scale>
        <p:origin x="105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B99B43-DE30-47FD-8DCB-2506F8584C2A}" type="doc">
      <dgm:prSet loTypeId="urn:microsoft.com/office/officeart/2005/8/layout/pyramid1" loCatId="pyramid" qsTypeId="urn:microsoft.com/office/officeart/2005/8/quickstyle/simple1" qsCatId="simple" csTypeId="urn:microsoft.com/office/officeart/2005/8/colors/accent3_3" csCatId="accent3" phldr="1"/>
      <dgm:spPr/>
    </dgm:pt>
    <dgm:pt modelId="{B8AB7790-1E01-430B-8614-6E636DF8F753}">
      <dgm:prSet phldrT="[Text]" custT="1"/>
      <dgm:spPr/>
      <dgm:t>
        <a:bodyPr/>
        <a:lstStyle/>
        <a:p>
          <a:endParaRPr lang="en-US" sz="2000" b="1" dirty="0" smtClean="0">
            <a:uFillTx/>
          </a:endParaRPr>
        </a:p>
        <a:p>
          <a:endParaRPr lang="en-US" sz="2000" b="1" dirty="0" smtClean="0">
            <a:uFillTx/>
          </a:endParaRPr>
        </a:p>
        <a:p>
          <a:r>
            <a:rPr lang="en-US" sz="2000" b="1" dirty="0" smtClean="0">
              <a:uFillTx/>
            </a:rPr>
            <a:t>Justice </a:t>
          </a:r>
        </a:p>
        <a:p>
          <a:r>
            <a:rPr lang="en-US" sz="2000" b="1" dirty="0" smtClean="0">
              <a:uFillTx/>
            </a:rPr>
            <a:t>through Law</a:t>
          </a:r>
          <a:endParaRPr lang="en-US" sz="2000" dirty="0"/>
        </a:p>
      </dgm:t>
    </dgm:pt>
    <dgm:pt modelId="{A3111C19-3306-4FEF-939F-6E8995F629D7}" type="parTrans" cxnId="{1AD5F6B8-F160-44FA-BA42-168F008DE140}">
      <dgm:prSet/>
      <dgm:spPr/>
      <dgm:t>
        <a:bodyPr/>
        <a:lstStyle/>
        <a:p>
          <a:endParaRPr lang="en-US"/>
        </a:p>
      </dgm:t>
    </dgm:pt>
    <dgm:pt modelId="{8ACD1DDC-41E0-4116-B920-8E2830AD426E}" type="sibTrans" cxnId="{1AD5F6B8-F160-44FA-BA42-168F008DE140}">
      <dgm:prSet/>
      <dgm:spPr/>
      <dgm:t>
        <a:bodyPr/>
        <a:lstStyle/>
        <a:p>
          <a:endParaRPr lang="en-US"/>
        </a:p>
      </dgm:t>
    </dgm:pt>
    <dgm:pt modelId="{DC540757-84D7-4820-86ED-622C18709D6C}">
      <dgm:prSet phldrT="[Text]" custT="1"/>
      <dgm:spPr/>
      <dgm:t>
        <a:bodyPr/>
        <a:lstStyle/>
        <a:p>
          <a:r>
            <a:rPr lang="en-US" sz="2000" b="1" dirty="0" smtClean="0">
              <a:uFillTx/>
            </a:rPr>
            <a:t>Limitation from Law</a:t>
          </a:r>
          <a:endParaRPr lang="en-US" sz="2000" dirty="0"/>
        </a:p>
      </dgm:t>
    </dgm:pt>
    <dgm:pt modelId="{065E9FAC-8F73-4736-8382-0D2B9CDF307F}" type="parTrans" cxnId="{6CE2DB6C-CBED-4E42-BD71-15DFA64A0DB8}">
      <dgm:prSet/>
      <dgm:spPr/>
      <dgm:t>
        <a:bodyPr/>
        <a:lstStyle/>
        <a:p>
          <a:endParaRPr lang="en-US"/>
        </a:p>
      </dgm:t>
    </dgm:pt>
    <dgm:pt modelId="{4E6B759F-BBFD-441E-9391-CA21D8E74D2F}" type="sibTrans" cxnId="{6CE2DB6C-CBED-4E42-BD71-15DFA64A0DB8}">
      <dgm:prSet/>
      <dgm:spPr/>
      <dgm:t>
        <a:bodyPr/>
        <a:lstStyle/>
        <a:p>
          <a:endParaRPr lang="en-US"/>
        </a:p>
      </dgm:t>
    </dgm:pt>
    <dgm:pt modelId="{959366A9-E4BC-477F-86D7-CD8BDB39DE1C}">
      <dgm:prSet phldrT="[Text]" custT="1"/>
      <dgm:spPr/>
      <dgm:t>
        <a:bodyPr/>
        <a:lstStyle/>
        <a:p>
          <a:r>
            <a:rPr lang="en-US" sz="2000" b="1" dirty="0" smtClean="0">
              <a:uFillTx/>
            </a:rPr>
            <a:t>Regulation by Law</a:t>
          </a:r>
          <a:endParaRPr lang="en-US" sz="2000" dirty="0"/>
        </a:p>
      </dgm:t>
    </dgm:pt>
    <dgm:pt modelId="{AAE979DB-FDEB-4834-94F7-61044B76EC22}" type="parTrans" cxnId="{92D91DE7-5013-4787-8FD2-5A49C364521E}">
      <dgm:prSet/>
      <dgm:spPr/>
      <dgm:t>
        <a:bodyPr/>
        <a:lstStyle/>
        <a:p>
          <a:endParaRPr lang="en-US"/>
        </a:p>
      </dgm:t>
    </dgm:pt>
    <dgm:pt modelId="{841E4E76-2DB9-4929-9CDD-EB49486654F7}" type="sibTrans" cxnId="{92D91DE7-5013-4787-8FD2-5A49C364521E}">
      <dgm:prSet/>
      <dgm:spPr/>
      <dgm:t>
        <a:bodyPr/>
        <a:lstStyle/>
        <a:p>
          <a:endParaRPr lang="en-US"/>
        </a:p>
      </dgm:t>
    </dgm:pt>
    <dgm:pt modelId="{785FBA65-4B2F-4074-B1F7-6087D4B3B3AE}">
      <dgm:prSet phldrT="[Text]" custT="1"/>
      <dgm:spPr/>
      <dgm:t>
        <a:bodyPr/>
        <a:lstStyle/>
        <a:p>
          <a:r>
            <a:rPr lang="en-US" sz="2000" b="1" dirty="0" smtClean="0">
              <a:uFillTx/>
            </a:rPr>
            <a:t>Existence of Law</a:t>
          </a:r>
          <a:endParaRPr lang="en-US" sz="2000" dirty="0"/>
        </a:p>
      </dgm:t>
    </dgm:pt>
    <dgm:pt modelId="{2B091051-EF82-4545-B19C-341262B3064B}" type="parTrans" cxnId="{4C8525D0-8EC1-4E26-80F4-146F3EEA0B26}">
      <dgm:prSet/>
      <dgm:spPr/>
      <dgm:t>
        <a:bodyPr/>
        <a:lstStyle/>
        <a:p>
          <a:endParaRPr lang="en-US"/>
        </a:p>
      </dgm:t>
    </dgm:pt>
    <dgm:pt modelId="{528BDFAF-CCBC-4ABB-809B-8CEAD13A14F3}" type="sibTrans" cxnId="{4C8525D0-8EC1-4E26-80F4-146F3EEA0B26}">
      <dgm:prSet/>
      <dgm:spPr/>
      <dgm:t>
        <a:bodyPr/>
        <a:lstStyle/>
        <a:p>
          <a:endParaRPr lang="en-US"/>
        </a:p>
      </dgm:t>
    </dgm:pt>
    <dgm:pt modelId="{15895FB7-EC60-47F6-B80F-049BEA0FCA1D}" type="pres">
      <dgm:prSet presAssocID="{5FB99B43-DE30-47FD-8DCB-2506F8584C2A}" presName="Name0" presStyleCnt="0">
        <dgm:presLayoutVars>
          <dgm:dir/>
          <dgm:animLvl val="lvl"/>
          <dgm:resizeHandles val="exact"/>
        </dgm:presLayoutVars>
      </dgm:prSet>
      <dgm:spPr/>
    </dgm:pt>
    <dgm:pt modelId="{2D849470-21A5-4098-AEDA-9284DC1F7CB1}" type="pres">
      <dgm:prSet presAssocID="{B8AB7790-1E01-430B-8614-6E636DF8F753}" presName="Name8" presStyleCnt="0"/>
      <dgm:spPr/>
    </dgm:pt>
    <dgm:pt modelId="{0084DFA2-1416-46E0-8B9C-3F8177453EF0}" type="pres">
      <dgm:prSet presAssocID="{B8AB7790-1E01-430B-8614-6E636DF8F753}" presName="level" presStyleLbl="node1" presStyleIdx="0" presStyleCnt="4" custScaleX="84081" custScaleY="21578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B2057E-08DC-43FB-BA65-4C166C5BF019}" type="pres">
      <dgm:prSet presAssocID="{B8AB7790-1E01-430B-8614-6E636DF8F75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0C6C65-A411-4CB7-99B8-D52FB274943B}" type="pres">
      <dgm:prSet presAssocID="{DC540757-84D7-4820-86ED-622C18709D6C}" presName="Name8" presStyleCnt="0"/>
      <dgm:spPr/>
    </dgm:pt>
    <dgm:pt modelId="{6BC55B71-B972-4B89-BDA6-BD5C7B7A6990}" type="pres">
      <dgm:prSet presAssocID="{DC540757-84D7-4820-86ED-622C18709D6C}" presName="level" presStyleLbl="node1" presStyleIdx="1" presStyleCnt="4" custScaleX="89413" custScaleY="9830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EC321D-2B48-439B-BE6A-F602CD61AB20}" type="pres">
      <dgm:prSet presAssocID="{DC540757-84D7-4820-86ED-622C18709D6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B108BC-0717-4CC5-BBC4-B1E1E9CFDB8A}" type="pres">
      <dgm:prSet presAssocID="{959366A9-E4BC-477F-86D7-CD8BDB39DE1C}" presName="Name8" presStyleCnt="0"/>
      <dgm:spPr/>
    </dgm:pt>
    <dgm:pt modelId="{6725E875-2225-474B-A5DF-173E10D2B292}" type="pres">
      <dgm:prSet presAssocID="{959366A9-E4BC-477F-86D7-CD8BDB39DE1C}" presName="level" presStyleLbl="node1" presStyleIdx="2" presStyleCnt="4" custScaleX="92151" custLinFactNeighborX="-161" custLinFactNeighborY="66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5C0FEE-AB37-4F9F-A0B8-1B6B61E8B130}" type="pres">
      <dgm:prSet presAssocID="{959366A9-E4BC-477F-86D7-CD8BDB39DE1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73ABE0-1B4B-448C-8D4D-6ED5A6241FF4}" type="pres">
      <dgm:prSet presAssocID="{785FBA65-4B2F-4074-B1F7-6087D4B3B3AE}" presName="Name8" presStyleCnt="0"/>
      <dgm:spPr/>
    </dgm:pt>
    <dgm:pt modelId="{B07DA233-E110-4A47-8DF8-DEA2A28B4F5B}" type="pres">
      <dgm:prSet presAssocID="{785FBA65-4B2F-4074-B1F7-6087D4B3B3AE}" presName="level" presStyleLbl="node1" presStyleIdx="3" presStyleCnt="4" custScaleX="93529" custLinFactNeighborX="-13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441CA2-268C-48E3-9B51-ABCA6EF79B7F}" type="pres">
      <dgm:prSet presAssocID="{785FBA65-4B2F-4074-B1F7-6087D4B3B3A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D91DE7-5013-4787-8FD2-5A49C364521E}" srcId="{5FB99B43-DE30-47FD-8DCB-2506F8584C2A}" destId="{959366A9-E4BC-477F-86D7-CD8BDB39DE1C}" srcOrd="2" destOrd="0" parTransId="{AAE979DB-FDEB-4834-94F7-61044B76EC22}" sibTransId="{841E4E76-2DB9-4929-9CDD-EB49486654F7}"/>
    <dgm:cxn modelId="{A75AA066-E2C7-4FDF-B386-1A233BD8C39E}" type="presOf" srcId="{5FB99B43-DE30-47FD-8DCB-2506F8584C2A}" destId="{15895FB7-EC60-47F6-B80F-049BEA0FCA1D}" srcOrd="0" destOrd="0" presId="urn:microsoft.com/office/officeart/2005/8/layout/pyramid1"/>
    <dgm:cxn modelId="{6CE2DB6C-CBED-4E42-BD71-15DFA64A0DB8}" srcId="{5FB99B43-DE30-47FD-8DCB-2506F8584C2A}" destId="{DC540757-84D7-4820-86ED-622C18709D6C}" srcOrd="1" destOrd="0" parTransId="{065E9FAC-8F73-4736-8382-0D2B9CDF307F}" sibTransId="{4E6B759F-BBFD-441E-9391-CA21D8E74D2F}"/>
    <dgm:cxn modelId="{3064F50D-E126-4027-9369-BFF9CF715C6A}" type="presOf" srcId="{DC540757-84D7-4820-86ED-622C18709D6C}" destId="{6BC55B71-B972-4B89-BDA6-BD5C7B7A6990}" srcOrd="0" destOrd="0" presId="urn:microsoft.com/office/officeart/2005/8/layout/pyramid1"/>
    <dgm:cxn modelId="{D79B715E-D530-49E0-9881-ECA27F22FEBA}" type="presOf" srcId="{B8AB7790-1E01-430B-8614-6E636DF8F753}" destId="{0084DFA2-1416-46E0-8B9C-3F8177453EF0}" srcOrd="0" destOrd="0" presId="urn:microsoft.com/office/officeart/2005/8/layout/pyramid1"/>
    <dgm:cxn modelId="{4C8525D0-8EC1-4E26-80F4-146F3EEA0B26}" srcId="{5FB99B43-DE30-47FD-8DCB-2506F8584C2A}" destId="{785FBA65-4B2F-4074-B1F7-6087D4B3B3AE}" srcOrd="3" destOrd="0" parTransId="{2B091051-EF82-4545-B19C-341262B3064B}" sibTransId="{528BDFAF-CCBC-4ABB-809B-8CEAD13A14F3}"/>
    <dgm:cxn modelId="{E402A710-4853-4F2D-9CC5-61185D6F26F6}" type="presOf" srcId="{959366A9-E4BC-477F-86D7-CD8BDB39DE1C}" destId="{6725E875-2225-474B-A5DF-173E10D2B292}" srcOrd="0" destOrd="0" presId="urn:microsoft.com/office/officeart/2005/8/layout/pyramid1"/>
    <dgm:cxn modelId="{4ABB0024-098C-4496-8A11-115657F9ABC1}" type="presOf" srcId="{B8AB7790-1E01-430B-8614-6E636DF8F753}" destId="{60B2057E-08DC-43FB-BA65-4C166C5BF019}" srcOrd="1" destOrd="0" presId="urn:microsoft.com/office/officeart/2005/8/layout/pyramid1"/>
    <dgm:cxn modelId="{CB1C87B0-3243-49CC-B5CF-F211D11831A3}" type="presOf" srcId="{785FBA65-4B2F-4074-B1F7-6087D4B3B3AE}" destId="{1B441CA2-268C-48E3-9B51-ABCA6EF79B7F}" srcOrd="1" destOrd="0" presId="urn:microsoft.com/office/officeart/2005/8/layout/pyramid1"/>
    <dgm:cxn modelId="{374D9952-C21F-4924-B2E5-3A3100824C80}" type="presOf" srcId="{DC540757-84D7-4820-86ED-622C18709D6C}" destId="{FCEC321D-2B48-439B-BE6A-F602CD61AB20}" srcOrd="1" destOrd="0" presId="urn:microsoft.com/office/officeart/2005/8/layout/pyramid1"/>
    <dgm:cxn modelId="{1AD5F6B8-F160-44FA-BA42-168F008DE140}" srcId="{5FB99B43-DE30-47FD-8DCB-2506F8584C2A}" destId="{B8AB7790-1E01-430B-8614-6E636DF8F753}" srcOrd="0" destOrd="0" parTransId="{A3111C19-3306-4FEF-939F-6E8995F629D7}" sibTransId="{8ACD1DDC-41E0-4116-B920-8E2830AD426E}"/>
    <dgm:cxn modelId="{B57044E7-49B1-48B8-8C74-1E0B3238328D}" type="presOf" srcId="{959366A9-E4BC-477F-86D7-CD8BDB39DE1C}" destId="{505C0FEE-AB37-4F9F-A0B8-1B6B61E8B130}" srcOrd="1" destOrd="0" presId="urn:microsoft.com/office/officeart/2005/8/layout/pyramid1"/>
    <dgm:cxn modelId="{FE805389-5698-4B2D-A7F4-7208F030EADF}" type="presOf" srcId="{785FBA65-4B2F-4074-B1F7-6087D4B3B3AE}" destId="{B07DA233-E110-4A47-8DF8-DEA2A28B4F5B}" srcOrd="0" destOrd="0" presId="urn:microsoft.com/office/officeart/2005/8/layout/pyramid1"/>
    <dgm:cxn modelId="{E7154A05-F323-4534-B556-0CDC1241C86F}" type="presParOf" srcId="{15895FB7-EC60-47F6-B80F-049BEA0FCA1D}" destId="{2D849470-21A5-4098-AEDA-9284DC1F7CB1}" srcOrd="0" destOrd="0" presId="urn:microsoft.com/office/officeart/2005/8/layout/pyramid1"/>
    <dgm:cxn modelId="{4C9920B9-5746-48B0-B4B4-2CDA71626E41}" type="presParOf" srcId="{2D849470-21A5-4098-AEDA-9284DC1F7CB1}" destId="{0084DFA2-1416-46E0-8B9C-3F8177453EF0}" srcOrd="0" destOrd="0" presId="urn:microsoft.com/office/officeart/2005/8/layout/pyramid1"/>
    <dgm:cxn modelId="{0D2E5FAB-9A80-44B8-85D8-2FB485B25C3D}" type="presParOf" srcId="{2D849470-21A5-4098-AEDA-9284DC1F7CB1}" destId="{60B2057E-08DC-43FB-BA65-4C166C5BF019}" srcOrd="1" destOrd="0" presId="urn:microsoft.com/office/officeart/2005/8/layout/pyramid1"/>
    <dgm:cxn modelId="{3B5DEA19-D7E4-4CC2-8422-09E315CDFBB7}" type="presParOf" srcId="{15895FB7-EC60-47F6-B80F-049BEA0FCA1D}" destId="{F80C6C65-A411-4CB7-99B8-D52FB274943B}" srcOrd="1" destOrd="0" presId="urn:microsoft.com/office/officeart/2005/8/layout/pyramid1"/>
    <dgm:cxn modelId="{8CF1F3D4-6DB2-4BE4-8907-5A1AE28D72DB}" type="presParOf" srcId="{F80C6C65-A411-4CB7-99B8-D52FB274943B}" destId="{6BC55B71-B972-4B89-BDA6-BD5C7B7A6990}" srcOrd="0" destOrd="0" presId="urn:microsoft.com/office/officeart/2005/8/layout/pyramid1"/>
    <dgm:cxn modelId="{26D3F077-C446-49D4-AA1E-19C2737FB6CD}" type="presParOf" srcId="{F80C6C65-A411-4CB7-99B8-D52FB274943B}" destId="{FCEC321D-2B48-439B-BE6A-F602CD61AB20}" srcOrd="1" destOrd="0" presId="urn:microsoft.com/office/officeart/2005/8/layout/pyramid1"/>
    <dgm:cxn modelId="{ED1CA806-DA8D-4195-9813-A43322F028A1}" type="presParOf" srcId="{15895FB7-EC60-47F6-B80F-049BEA0FCA1D}" destId="{B2B108BC-0717-4CC5-BBC4-B1E1E9CFDB8A}" srcOrd="2" destOrd="0" presId="urn:microsoft.com/office/officeart/2005/8/layout/pyramid1"/>
    <dgm:cxn modelId="{1542A674-F9CD-43F3-B862-1E5289217CD8}" type="presParOf" srcId="{B2B108BC-0717-4CC5-BBC4-B1E1E9CFDB8A}" destId="{6725E875-2225-474B-A5DF-173E10D2B292}" srcOrd="0" destOrd="0" presId="urn:microsoft.com/office/officeart/2005/8/layout/pyramid1"/>
    <dgm:cxn modelId="{B2BEDDCD-D5CB-42B0-BB3D-994A173F2400}" type="presParOf" srcId="{B2B108BC-0717-4CC5-BBC4-B1E1E9CFDB8A}" destId="{505C0FEE-AB37-4F9F-A0B8-1B6B61E8B130}" srcOrd="1" destOrd="0" presId="urn:microsoft.com/office/officeart/2005/8/layout/pyramid1"/>
    <dgm:cxn modelId="{B5BBAC90-2179-4DF4-8292-7775664F257B}" type="presParOf" srcId="{15895FB7-EC60-47F6-B80F-049BEA0FCA1D}" destId="{D073ABE0-1B4B-448C-8D4D-6ED5A6241FF4}" srcOrd="3" destOrd="0" presId="urn:microsoft.com/office/officeart/2005/8/layout/pyramid1"/>
    <dgm:cxn modelId="{E3F45118-D2F5-4074-9AC4-39C242379F9D}" type="presParOf" srcId="{D073ABE0-1B4B-448C-8D4D-6ED5A6241FF4}" destId="{B07DA233-E110-4A47-8DF8-DEA2A28B4F5B}" srcOrd="0" destOrd="0" presId="urn:microsoft.com/office/officeart/2005/8/layout/pyramid1"/>
    <dgm:cxn modelId="{B9CFAABE-1B2F-4E78-80BA-80FAEBC300E0}" type="presParOf" srcId="{D073ABE0-1B4B-448C-8D4D-6ED5A6241FF4}" destId="{1B441CA2-268C-48E3-9B51-ABCA6EF79B7F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B99B43-DE30-47FD-8DCB-2506F8584C2A}" type="doc">
      <dgm:prSet loTypeId="urn:microsoft.com/office/officeart/2005/8/layout/pyramid1" loCatId="pyramid" qsTypeId="urn:microsoft.com/office/officeart/2005/8/quickstyle/simple1" qsCatId="simple" csTypeId="urn:microsoft.com/office/officeart/2005/8/colors/accent3_3" csCatId="accent3" phldr="1"/>
      <dgm:spPr/>
    </dgm:pt>
    <dgm:pt modelId="{B8AB7790-1E01-430B-8614-6E636DF8F753}">
      <dgm:prSet phldrT="[Text]" custT="1"/>
      <dgm:spPr/>
      <dgm:t>
        <a:bodyPr/>
        <a:lstStyle/>
        <a:p>
          <a:endParaRPr lang="zh-TW" altLang="en-US" sz="1050" b="1" dirty="0" smtClean="0">
            <a:uFillTx/>
          </a:endParaRPr>
        </a:p>
        <a:p>
          <a:endParaRPr lang="zh-TW" altLang="en-US" sz="1050" b="1" dirty="0" smtClean="0">
            <a:uFillTx/>
          </a:endParaRPr>
        </a:p>
        <a:p>
          <a:endParaRPr lang="zh-TW" altLang="en-US" sz="1050" b="1" dirty="0" smtClean="0">
            <a:uFillTx/>
          </a:endParaRPr>
        </a:p>
        <a:p>
          <a:r>
            <a:rPr lang="en-US" sz="1050" b="1" dirty="0" smtClean="0">
              <a:uFillTx/>
            </a:rPr>
            <a:t>Justice </a:t>
          </a:r>
        </a:p>
        <a:p>
          <a:r>
            <a:rPr lang="en-US" sz="1050" b="1" dirty="0" smtClean="0">
              <a:uFillTx/>
            </a:rPr>
            <a:t>through Law</a:t>
          </a:r>
          <a:endParaRPr lang="en-US" sz="1050" dirty="0"/>
        </a:p>
      </dgm:t>
    </dgm:pt>
    <dgm:pt modelId="{A3111C19-3306-4FEF-939F-6E8995F629D7}" type="parTrans" cxnId="{1AD5F6B8-F160-44FA-BA42-168F008DE140}">
      <dgm:prSet/>
      <dgm:spPr/>
      <dgm:t>
        <a:bodyPr/>
        <a:lstStyle/>
        <a:p>
          <a:endParaRPr lang="en-US"/>
        </a:p>
      </dgm:t>
    </dgm:pt>
    <dgm:pt modelId="{8ACD1DDC-41E0-4116-B920-8E2830AD426E}" type="sibTrans" cxnId="{1AD5F6B8-F160-44FA-BA42-168F008DE140}">
      <dgm:prSet/>
      <dgm:spPr/>
      <dgm:t>
        <a:bodyPr/>
        <a:lstStyle/>
        <a:p>
          <a:endParaRPr lang="en-US"/>
        </a:p>
      </dgm:t>
    </dgm:pt>
    <dgm:pt modelId="{DC540757-84D7-4820-86ED-622C18709D6C}">
      <dgm:prSet phldrT="[Text]" custT="1"/>
      <dgm:spPr/>
      <dgm:t>
        <a:bodyPr/>
        <a:lstStyle/>
        <a:p>
          <a:r>
            <a:rPr lang="en-US" sz="1200" b="1" dirty="0" smtClean="0">
              <a:uFillTx/>
            </a:rPr>
            <a:t>Limitation from Law</a:t>
          </a:r>
          <a:endParaRPr lang="en-US" sz="1200" dirty="0"/>
        </a:p>
      </dgm:t>
    </dgm:pt>
    <dgm:pt modelId="{065E9FAC-8F73-4736-8382-0D2B9CDF307F}" type="parTrans" cxnId="{6CE2DB6C-CBED-4E42-BD71-15DFA64A0DB8}">
      <dgm:prSet/>
      <dgm:spPr/>
      <dgm:t>
        <a:bodyPr/>
        <a:lstStyle/>
        <a:p>
          <a:endParaRPr lang="en-US"/>
        </a:p>
      </dgm:t>
    </dgm:pt>
    <dgm:pt modelId="{4E6B759F-BBFD-441E-9391-CA21D8E74D2F}" type="sibTrans" cxnId="{6CE2DB6C-CBED-4E42-BD71-15DFA64A0DB8}">
      <dgm:prSet/>
      <dgm:spPr/>
      <dgm:t>
        <a:bodyPr/>
        <a:lstStyle/>
        <a:p>
          <a:endParaRPr lang="en-US"/>
        </a:p>
      </dgm:t>
    </dgm:pt>
    <dgm:pt modelId="{959366A9-E4BC-477F-86D7-CD8BDB39DE1C}">
      <dgm:prSet phldrT="[Text]" custT="1"/>
      <dgm:spPr/>
      <dgm:t>
        <a:bodyPr/>
        <a:lstStyle/>
        <a:p>
          <a:r>
            <a:rPr lang="en-US" sz="1200" b="1" dirty="0" smtClean="0">
              <a:uFillTx/>
            </a:rPr>
            <a:t>Regulation by Law</a:t>
          </a:r>
          <a:endParaRPr lang="en-US" sz="1200" dirty="0"/>
        </a:p>
      </dgm:t>
    </dgm:pt>
    <dgm:pt modelId="{AAE979DB-FDEB-4834-94F7-61044B76EC22}" type="parTrans" cxnId="{92D91DE7-5013-4787-8FD2-5A49C364521E}">
      <dgm:prSet/>
      <dgm:spPr/>
      <dgm:t>
        <a:bodyPr/>
        <a:lstStyle/>
        <a:p>
          <a:endParaRPr lang="en-US"/>
        </a:p>
      </dgm:t>
    </dgm:pt>
    <dgm:pt modelId="{841E4E76-2DB9-4929-9CDD-EB49486654F7}" type="sibTrans" cxnId="{92D91DE7-5013-4787-8FD2-5A49C364521E}">
      <dgm:prSet/>
      <dgm:spPr/>
      <dgm:t>
        <a:bodyPr/>
        <a:lstStyle/>
        <a:p>
          <a:endParaRPr lang="en-US"/>
        </a:p>
      </dgm:t>
    </dgm:pt>
    <dgm:pt modelId="{785FBA65-4B2F-4074-B1F7-6087D4B3B3AE}">
      <dgm:prSet phldrT="[Text]" custT="1"/>
      <dgm:spPr/>
      <dgm:t>
        <a:bodyPr/>
        <a:lstStyle/>
        <a:p>
          <a:r>
            <a:rPr lang="en-US" sz="1200" b="1" dirty="0" smtClean="0">
              <a:uFillTx/>
            </a:rPr>
            <a:t>Existence of Law</a:t>
          </a:r>
          <a:endParaRPr lang="en-US" sz="1200" dirty="0"/>
        </a:p>
      </dgm:t>
    </dgm:pt>
    <dgm:pt modelId="{2B091051-EF82-4545-B19C-341262B3064B}" type="parTrans" cxnId="{4C8525D0-8EC1-4E26-80F4-146F3EEA0B26}">
      <dgm:prSet/>
      <dgm:spPr/>
      <dgm:t>
        <a:bodyPr/>
        <a:lstStyle/>
        <a:p>
          <a:endParaRPr lang="en-US"/>
        </a:p>
      </dgm:t>
    </dgm:pt>
    <dgm:pt modelId="{528BDFAF-CCBC-4ABB-809B-8CEAD13A14F3}" type="sibTrans" cxnId="{4C8525D0-8EC1-4E26-80F4-146F3EEA0B26}">
      <dgm:prSet/>
      <dgm:spPr/>
      <dgm:t>
        <a:bodyPr/>
        <a:lstStyle/>
        <a:p>
          <a:endParaRPr lang="en-US"/>
        </a:p>
      </dgm:t>
    </dgm:pt>
    <dgm:pt modelId="{15895FB7-EC60-47F6-B80F-049BEA0FCA1D}" type="pres">
      <dgm:prSet presAssocID="{5FB99B43-DE30-47FD-8DCB-2506F8584C2A}" presName="Name0" presStyleCnt="0">
        <dgm:presLayoutVars>
          <dgm:dir/>
          <dgm:animLvl val="lvl"/>
          <dgm:resizeHandles val="exact"/>
        </dgm:presLayoutVars>
      </dgm:prSet>
      <dgm:spPr/>
    </dgm:pt>
    <dgm:pt modelId="{2D849470-21A5-4098-AEDA-9284DC1F7CB1}" type="pres">
      <dgm:prSet presAssocID="{B8AB7790-1E01-430B-8614-6E636DF8F753}" presName="Name8" presStyleCnt="0"/>
      <dgm:spPr/>
    </dgm:pt>
    <dgm:pt modelId="{0084DFA2-1416-46E0-8B9C-3F8177453EF0}" type="pres">
      <dgm:prSet presAssocID="{B8AB7790-1E01-430B-8614-6E636DF8F753}" presName="level" presStyleLbl="node1" presStyleIdx="0" presStyleCnt="4" custScaleX="82048" custScaleY="14313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B2057E-08DC-43FB-BA65-4C166C5BF019}" type="pres">
      <dgm:prSet presAssocID="{B8AB7790-1E01-430B-8614-6E636DF8F75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0C6C65-A411-4CB7-99B8-D52FB274943B}" type="pres">
      <dgm:prSet presAssocID="{DC540757-84D7-4820-86ED-622C18709D6C}" presName="Name8" presStyleCnt="0"/>
      <dgm:spPr/>
    </dgm:pt>
    <dgm:pt modelId="{6BC55B71-B972-4B89-BDA6-BD5C7B7A6990}" type="pres">
      <dgm:prSet presAssocID="{DC540757-84D7-4820-86ED-622C18709D6C}" presName="level" presStyleLbl="node1" presStyleIdx="1" presStyleCnt="4" custScaleX="89413" custScaleY="9830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EC321D-2B48-439B-BE6A-F602CD61AB20}" type="pres">
      <dgm:prSet presAssocID="{DC540757-84D7-4820-86ED-622C18709D6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B108BC-0717-4CC5-BBC4-B1E1E9CFDB8A}" type="pres">
      <dgm:prSet presAssocID="{959366A9-E4BC-477F-86D7-CD8BDB39DE1C}" presName="Name8" presStyleCnt="0"/>
      <dgm:spPr/>
    </dgm:pt>
    <dgm:pt modelId="{6725E875-2225-474B-A5DF-173E10D2B292}" type="pres">
      <dgm:prSet presAssocID="{959366A9-E4BC-477F-86D7-CD8BDB39DE1C}" presName="level" presStyleLbl="node1" presStyleIdx="2" presStyleCnt="4" custScaleX="92151" custLinFactNeighborX="-161" custLinFactNeighborY="66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5C0FEE-AB37-4F9F-A0B8-1B6B61E8B130}" type="pres">
      <dgm:prSet presAssocID="{959366A9-E4BC-477F-86D7-CD8BDB39DE1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73ABE0-1B4B-448C-8D4D-6ED5A6241FF4}" type="pres">
      <dgm:prSet presAssocID="{785FBA65-4B2F-4074-B1F7-6087D4B3B3AE}" presName="Name8" presStyleCnt="0"/>
      <dgm:spPr/>
    </dgm:pt>
    <dgm:pt modelId="{B07DA233-E110-4A47-8DF8-DEA2A28B4F5B}" type="pres">
      <dgm:prSet presAssocID="{785FBA65-4B2F-4074-B1F7-6087D4B3B3AE}" presName="level" presStyleLbl="node1" presStyleIdx="3" presStyleCnt="4" custScaleX="93529" custLinFactNeighborX="-13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441CA2-268C-48E3-9B51-ABCA6EF79B7F}" type="pres">
      <dgm:prSet presAssocID="{785FBA65-4B2F-4074-B1F7-6087D4B3B3A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D91DE7-5013-4787-8FD2-5A49C364521E}" srcId="{5FB99B43-DE30-47FD-8DCB-2506F8584C2A}" destId="{959366A9-E4BC-477F-86D7-CD8BDB39DE1C}" srcOrd="2" destOrd="0" parTransId="{AAE979DB-FDEB-4834-94F7-61044B76EC22}" sibTransId="{841E4E76-2DB9-4929-9CDD-EB49486654F7}"/>
    <dgm:cxn modelId="{A75AA066-E2C7-4FDF-B386-1A233BD8C39E}" type="presOf" srcId="{5FB99B43-DE30-47FD-8DCB-2506F8584C2A}" destId="{15895FB7-EC60-47F6-B80F-049BEA0FCA1D}" srcOrd="0" destOrd="0" presId="urn:microsoft.com/office/officeart/2005/8/layout/pyramid1"/>
    <dgm:cxn modelId="{6CE2DB6C-CBED-4E42-BD71-15DFA64A0DB8}" srcId="{5FB99B43-DE30-47FD-8DCB-2506F8584C2A}" destId="{DC540757-84D7-4820-86ED-622C18709D6C}" srcOrd="1" destOrd="0" parTransId="{065E9FAC-8F73-4736-8382-0D2B9CDF307F}" sibTransId="{4E6B759F-BBFD-441E-9391-CA21D8E74D2F}"/>
    <dgm:cxn modelId="{3064F50D-E126-4027-9369-BFF9CF715C6A}" type="presOf" srcId="{DC540757-84D7-4820-86ED-622C18709D6C}" destId="{6BC55B71-B972-4B89-BDA6-BD5C7B7A6990}" srcOrd="0" destOrd="0" presId="urn:microsoft.com/office/officeart/2005/8/layout/pyramid1"/>
    <dgm:cxn modelId="{D79B715E-D530-49E0-9881-ECA27F22FEBA}" type="presOf" srcId="{B8AB7790-1E01-430B-8614-6E636DF8F753}" destId="{0084DFA2-1416-46E0-8B9C-3F8177453EF0}" srcOrd="0" destOrd="0" presId="urn:microsoft.com/office/officeart/2005/8/layout/pyramid1"/>
    <dgm:cxn modelId="{4C8525D0-8EC1-4E26-80F4-146F3EEA0B26}" srcId="{5FB99B43-DE30-47FD-8DCB-2506F8584C2A}" destId="{785FBA65-4B2F-4074-B1F7-6087D4B3B3AE}" srcOrd="3" destOrd="0" parTransId="{2B091051-EF82-4545-B19C-341262B3064B}" sibTransId="{528BDFAF-CCBC-4ABB-809B-8CEAD13A14F3}"/>
    <dgm:cxn modelId="{E402A710-4853-4F2D-9CC5-61185D6F26F6}" type="presOf" srcId="{959366A9-E4BC-477F-86D7-CD8BDB39DE1C}" destId="{6725E875-2225-474B-A5DF-173E10D2B292}" srcOrd="0" destOrd="0" presId="urn:microsoft.com/office/officeart/2005/8/layout/pyramid1"/>
    <dgm:cxn modelId="{4ABB0024-098C-4496-8A11-115657F9ABC1}" type="presOf" srcId="{B8AB7790-1E01-430B-8614-6E636DF8F753}" destId="{60B2057E-08DC-43FB-BA65-4C166C5BF019}" srcOrd="1" destOrd="0" presId="urn:microsoft.com/office/officeart/2005/8/layout/pyramid1"/>
    <dgm:cxn modelId="{CB1C87B0-3243-49CC-B5CF-F211D11831A3}" type="presOf" srcId="{785FBA65-4B2F-4074-B1F7-6087D4B3B3AE}" destId="{1B441CA2-268C-48E3-9B51-ABCA6EF79B7F}" srcOrd="1" destOrd="0" presId="urn:microsoft.com/office/officeart/2005/8/layout/pyramid1"/>
    <dgm:cxn modelId="{374D9952-C21F-4924-B2E5-3A3100824C80}" type="presOf" srcId="{DC540757-84D7-4820-86ED-622C18709D6C}" destId="{FCEC321D-2B48-439B-BE6A-F602CD61AB20}" srcOrd="1" destOrd="0" presId="urn:microsoft.com/office/officeart/2005/8/layout/pyramid1"/>
    <dgm:cxn modelId="{1AD5F6B8-F160-44FA-BA42-168F008DE140}" srcId="{5FB99B43-DE30-47FD-8DCB-2506F8584C2A}" destId="{B8AB7790-1E01-430B-8614-6E636DF8F753}" srcOrd="0" destOrd="0" parTransId="{A3111C19-3306-4FEF-939F-6E8995F629D7}" sibTransId="{8ACD1DDC-41E0-4116-B920-8E2830AD426E}"/>
    <dgm:cxn modelId="{B57044E7-49B1-48B8-8C74-1E0B3238328D}" type="presOf" srcId="{959366A9-E4BC-477F-86D7-CD8BDB39DE1C}" destId="{505C0FEE-AB37-4F9F-A0B8-1B6B61E8B130}" srcOrd="1" destOrd="0" presId="urn:microsoft.com/office/officeart/2005/8/layout/pyramid1"/>
    <dgm:cxn modelId="{FE805389-5698-4B2D-A7F4-7208F030EADF}" type="presOf" srcId="{785FBA65-4B2F-4074-B1F7-6087D4B3B3AE}" destId="{B07DA233-E110-4A47-8DF8-DEA2A28B4F5B}" srcOrd="0" destOrd="0" presId="urn:microsoft.com/office/officeart/2005/8/layout/pyramid1"/>
    <dgm:cxn modelId="{E7154A05-F323-4534-B556-0CDC1241C86F}" type="presParOf" srcId="{15895FB7-EC60-47F6-B80F-049BEA0FCA1D}" destId="{2D849470-21A5-4098-AEDA-9284DC1F7CB1}" srcOrd="0" destOrd="0" presId="urn:microsoft.com/office/officeart/2005/8/layout/pyramid1"/>
    <dgm:cxn modelId="{4C9920B9-5746-48B0-B4B4-2CDA71626E41}" type="presParOf" srcId="{2D849470-21A5-4098-AEDA-9284DC1F7CB1}" destId="{0084DFA2-1416-46E0-8B9C-3F8177453EF0}" srcOrd="0" destOrd="0" presId="urn:microsoft.com/office/officeart/2005/8/layout/pyramid1"/>
    <dgm:cxn modelId="{0D2E5FAB-9A80-44B8-85D8-2FB485B25C3D}" type="presParOf" srcId="{2D849470-21A5-4098-AEDA-9284DC1F7CB1}" destId="{60B2057E-08DC-43FB-BA65-4C166C5BF019}" srcOrd="1" destOrd="0" presId="urn:microsoft.com/office/officeart/2005/8/layout/pyramid1"/>
    <dgm:cxn modelId="{3B5DEA19-D7E4-4CC2-8422-09E315CDFBB7}" type="presParOf" srcId="{15895FB7-EC60-47F6-B80F-049BEA0FCA1D}" destId="{F80C6C65-A411-4CB7-99B8-D52FB274943B}" srcOrd="1" destOrd="0" presId="urn:microsoft.com/office/officeart/2005/8/layout/pyramid1"/>
    <dgm:cxn modelId="{8CF1F3D4-6DB2-4BE4-8907-5A1AE28D72DB}" type="presParOf" srcId="{F80C6C65-A411-4CB7-99B8-D52FB274943B}" destId="{6BC55B71-B972-4B89-BDA6-BD5C7B7A6990}" srcOrd="0" destOrd="0" presId="urn:microsoft.com/office/officeart/2005/8/layout/pyramid1"/>
    <dgm:cxn modelId="{26D3F077-C446-49D4-AA1E-19C2737FB6CD}" type="presParOf" srcId="{F80C6C65-A411-4CB7-99B8-D52FB274943B}" destId="{FCEC321D-2B48-439B-BE6A-F602CD61AB20}" srcOrd="1" destOrd="0" presId="urn:microsoft.com/office/officeart/2005/8/layout/pyramid1"/>
    <dgm:cxn modelId="{ED1CA806-DA8D-4195-9813-A43322F028A1}" type="presParOf" srcId="{15895FB7-EC60-47F6-B80F-049BEA0FCA1D}" destId="{B2B108BC-0717-4CC5-BBC4-B1E1E9CFDB8A}" srcOrd="2" destOrd="0" presId="urn:microsoft.com/office/officeart/2005/8/layout/pyramid1"/>
    <dgm:cxn modelId="{1542A674-F9CD-43F3-B862-1E5289217CD8}" type="presParOf" srcId="{B2B108BC-0717-4CC5-BBC4-B1E1E9CFDB8A}" destId="{6725E875-2225-474B-A5DF-173E10D2B292}" srcOrd="0" destOrd="0" presId="urn:microsoft.com/office/officeart/2005/8/layout/pyramid1"/>
    <dgm:cxn modelId="{B2BEDDCD-D5CB-42B0-BB3D-994A173F2400}" type="presParOf" srcId="{B2B108BC-0717-4CC5-BBC4-B1E1E9CFDB8A}" destId="{505C0FEE-AB37-4F9F-A0B8-1B6B61E8B130}" srcOrd="1" destOrd="0" presId="urn:microsoft.com/office/officeart/2005/8/layout/pyramid1"/>
    <dgm:cxn modelId="{B5BBAC90-2179-4DF4-8292-7775664F257B}" type="presParOf" srcId="{15895FB7-EC60-47F6-B80F-049BEA0FCA1D}" destId="{D073ABE0-1B4B-448C-8D4D-6ED5A6241FF4}" srcOrd="3" destOrd="0" presId="urn:microsoft.com/office/officeart/2005/8/layout/pyramid1"/>
    <dgm:cxn modelId="{E3F45118-D2F5-4074-9AC4-39C242379F9D}" type="presParOf" srcId="{D073ABE0-1B4B-448C-8D4D-6ED5A6241FF4}" destId="{B07DA233-E110-4A47-8DF8-DEA2A28B4F5B}" srcOrd="0" destOrd="0" presId="urn:microsoft.com/office/officeart/2005/8/layout/pyramid1"/>
    <dgm:cxn modelId="{B9CFAABE-1B2F-4E78-80BA-80FAEBC300E0}" type="presParOf" srcId="{D073ABE0-1B4B-448C-8D4D-6ED5A6241FF4}" destId="{1B441CA2-268C-48E3-9B51-ABCA6EF79B7F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84DFA2-1416-46E0-8B9C-3F8177453EF0}">
      <dsp:nvSpPr>
        <dsp:cNvPr id="0" name=""/>
        <dsp:cNvSpPr/>
      </dsp:nvSpPr>
      <dsp:spPr>
        <a:xfrm>
          <a:off x="2096430" y="0"/>
          <a:ext cx="2286781" cy="1639346"/>
        </a:xfrm>
        <a:prstGeom prst="trapezoid">
          <a:avLst>
            <a:gd name="adj" fmla="val 82952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 dirty="0" smtClean="0">
            <a:uFillTx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 dirty="0" smtClean="0">
            <a:uFillTx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uFillTx/>
            </a:rPr>
            <a:t>Justice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uFillTx/>
            </a:rPr>
            <a:t>through Law</a:t>
          </a:r>
          <a:endParaRPr lang="en-US" sz="2000" kern="1200" dirty="0"/>
        </a:p>
      </dsp:txBody>
      <dsp:txXfrm>
        <a:off x="2096430" y="0"/>
        <a:ext cx="2286781" cy="1639346"/>
      </dsp:txXfrm>
    </dsp:sp>
    <dsp:sp modelId="{6BC55B71-B972-4B89-BDA6-BD5C7B7A6990}">
      <dsp:nvSpPr>
        <dsp:cNvPr id="0" name=""/>
        <dsp:cNvSpPr/>
      </dsp:nvSpPr>
      <dsp:spPr>
        <a:xfrm>
          <a:off x="1469974" y="1639346"/>
          <a:ext cx="3539692" cy="746864"/>
        </a:xfrm>
        <a:prstGeom prst="trapezoid">
          <a:avLst>
            <a:gd name="adj" fmla="val 82952"/>
          </a:avLst>
        </a:prstGeom>
        <a:solidFill>
          <a:schemeClr val="accent3">
            <a:shade val="80000"/>
            <a:hueOff val="96017"/>
            <a:satOff val="-5281"/>
            <a:lumOff val="947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uFillTx/>
            </a:rPr>
            <a:t>Limitation from Law</a:t>
          </a:r>
          <a:endParaRPr lang="en-US" sz="2000" kern="1200" dirty="0"/>
        </a:p>
      </dsp:txBody>
      <dsp:txXfrm>
        <a:off x="2089420" y="1639346"/>
        <a:ext cx="2300800" cy="746864"/>
      </dsp:txXfrm>
    </dsp:sp>
    <dsp:sp modelId="{6725E875-2225-474B-A5DF-173E10D2B292}">
      <dsp:nvSpPr>
        <dsp:cNvPr id="0" name=""/>
        <dsp:cNvSpPr/>
      </dsp:nvSpPr>
      <dsp:spPr>
        <a:xfrm>
          <a:off x="826633" y="2391240"/>
          <a:ext cx="4809569" cy="759726"/>
        </a:xfrm>
        <a:prstGeom prst="trapezoid">
          <a:avLst>
            <a:gd name="adj" fmla="val 82952"/>
          </a:avLst>
        </a:prstGeom>
        <a:solidFill>
          <a:schemeClr val="accent3">
            <a:shade val="80000"/>
            <a:hueOff val="192034"/>
            <a:satOff val="-10562"/>
            <a:lumOff val="189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uFillTx/>
            </a:rPr>
            <a:t>Regulation by Law</a:t>
          </a:r>
          <a:endParaRPr lang="en-US" sz="2000" kern="1200" dirty="0"/>
        </a:p>
      </dsp:txBody>
      <dsp:txXfrm>
        <a:off x="1668307" y="2391240"/>
        <a:ext cx="3126220" cy="759726"/>
      </dsp:txXfrm>
    </dsp:sp>
    <dsp:sp modelId="{B07DA233-E110-4A47-8DF8-DEA2A28B4F5B}">
      <dsp:nvSpPr>
        <dsp:cNvPr id="0" name=""/>
        <dsp:cNvSpPr/>
      </dsp:nvSpPr>
      <dsp:spPr>
        <a:xfrm>
          <a:off x="200836" y="3145938"/>
          <a:ext cx="6060344" cy="759726"/>
        </a:xfrm>
        <a:prstGeom prst="trapezoid">
          <a:avLst>
            <a:gd name="adj" fmla="val 82952"/>
          </a:avLst>
        </a:prstGeom>
        <a:solidFill>
          <a:schemeClr val="accent3">
            <a:shade val="80000"/>
            <a:hueOff val="288051"/>
            <a:satOff val="-15843"/>
            <a:lumOff val="284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uFillTx/>
            </a:rPr>
            <a:t>Existence of Law</a:t>
          </a:r>
          <a:endParaRPr lang="en-US" sz="2000" kern="1200" dirty="0"/>
        </a:p>
      </dsp:txBody>
      <dsp:txXfrm>
        <a:off x="1261396" y="3145938"/>
        <a:ext cx="3939223" cy="7597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84DFA2-1416-46E0-8B9C-3F8177453EF0}">
      <dsp:nvSpPr>
        <dsp:cNvPr id="0" name=""/>
        <dsp:cNvSpPr/>
      </dsp:nvSpPr>
      <dsp:spPr>
        <a:xfrm>
          <a:off x="1333318" y="0"/>
          <a:ext cx="966579" cy="980825"/>
        </a:xfrm>
        <a:prstGeom prst="trapezoid">
          <a:avLst>
            <a:gd name="adj" fmla="val 6094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050" b="1" kern="1200" dirty="0" smtClean="0">
            <a:uFillTx/>
          </a:endParaRP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050" b="1" kern="1200" dirty="0" smtClean="0">
            <a:uFillTx/>
          </a:endParaRP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050" b="1" kern="1200" dirty="0" smtClean="0">
            <a:uFillTx/>
          </a:endParaRP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>
              <a:uFillTx/>
            </a:rPr>
            <a:t>Justice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>
              <a:uFillTx/>
            </a:rPr>
            <a:t>through Law</a:t>
          </a:r>
          <a:endParaRPr lang="en-US" sz="1050" kern="1200" dirty="0"/>
        </a:p>
      </dsp:txBody>
      <dsp:txXfrm>
        <a:off x="1333318" y="0"/>
        <a:ext cx="966579" cy="980825"/>
      </dsp:txXfrm>
    </dsp:sp>
    <dsp:sp modelId="{6BC55B71-B972-4B89-BDA6-BD5C7B7A6990}">
      <dsp:nvSpPr>
        <dsp:cNvPr id="0" name=""/>
        <dsp:cNvSpPr/>
      </dsp:nvSpPr>
      <dsp:spPr>
        <a:xfrm>
          <a:off x="928218" y="980825"/>
          <a:ext cx="1776779" cy="673629"/>
        </a:xfrm>
        <a:prstGeom prst="trapezoid">
          <a:avLst>
            <a:gd name="adj" fmla="val 60055"/>
          </a:avLst>
        </a:prstGeom>
        <a:solidFill>
          <a:schemeClr val="accent3">
            <a:shade val="80000"/>
            <a:hueOff val="96017"/>
            <a:satOff val="-5281"/>
            <a:lumOff val="947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uFillTx/>
            </a:rPr>
            <a:t>Limitation from Law</a:t>
          </a:r>
          <a:endParaRPr lang="en-US" sz="1200" kern="1200" dirty="0"/>
        </a:p>
      </dsp:txBody>
      <dsp:txXfrm>
        <a:off x="1239154" y="980825"/>
        <a:ext cx="1154906" cy="673629"/>
      </dsp:txXfrm>
    </dsp:sp>
    <dsp:sp modelId="{6725E875-2225-474B-A5DF-173E10D2B292}">
      <dsp:nvSpPr>
        <dsp:cNvPr id="0" name=""/>
        <dsp:cNvSpPr/>
      </dsp:nvSpPr>
      <dsp:spPr>
        <a:xfrm>
          <a:off x="517275" y="1658991"/>
          <a:ext cx="2589616" cy="685230"/>
        </a:xfrm>
        <a:prstGeom prst="trapezoid">
          <a:avLst>
            <a:gd name="adj" fmla="val 60055"/>
          </a:avLst>
        </a:prstGeom>
        <a:solidFill>
          <a:schemeClr val="accent3">
            <a:shade val="80000"/>
            <a:hueOff val="192034"/>
            <a:satOff val="-10562"/>
            <a:lumOff val="189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uFillTx/>
            </a:rPr>
            <a:t>Regulation by Law</a:t>
          </a:r>
          <a:endParaRPr lang="en-US" sz="1200" kern="1200" dirty="0"/>
        </a:p>
      </dsp:txBody>
      <dsp:txXfrm>
        <a:off x="970458" y="1658991"/>
        <a:ext cx="1683250" cy="685230"/>
      </dsp:txXfrm>
    </dsp:sp>
    <dsp:sp modelId="{B07DA233-E110-4A47-8DF8-DEA2A28B4F5B}">
      <dsp:nvSpPr>
        <dsp:cNvPr id="0" name=""/>
        <dsp:cNvSpPr/>
      </dsp:nvSpPr>
      <dsp:spPr>
        <a:xfrm>
          <a:off x="112611" y="2339685"/>
          <a:ext cx="3398110" cy="685230"/>
        </a:xfrm>
        <a:prstGeom prst="trapezoid">
          <a:avLst>
            <a:gd name="adj" fmla="val 60055"/>
          </a:avLst>
        </a:prstGeom>
        <a:solidFill>
          <a:schemeClr val="accent3">
            <a:shade val="80000"/>
            <a:hueOff val="288051"/>
            <a:satOff val="-15843"/>
            <a:lumOff val="284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uFillTx/>
            </a:rPr>
            <a:t>Existence of Law</a:t>
          </a:r>
          <a:endParaRPr lang="en-US" sz="1200" kern="1200" dirty="0"/>
        </a:p>
      </dsp:txBody>
      <dsp:txXfrm>
        <a:off x="707280" y="2339685"/>
        <a:ext cx="2208771" cy="6852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333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>
                <a:uFillTx/>
              </a:defRPr>
            </a:lvl1pPr>
          </a:lstStyle>
          <a:p>
            <a:fld id="{160D4D01-93C1-4671-8741-945996331FB4}" type="datetimeFigureOut">
              <a:rPr lang="en-US" smtClean="0">
                <a:uFillTx/>
              </a:rPr>
              <a:t>1/17/2020</a:t>
            </a:fld>
            <a:endParaRPr lang="en-US">
              <a:uFillTx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333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>
                <a:uFillTx/>
              </a:defRPr>
            </a:lvl1pPr>
          </a:lstStyle>
          <a:p>
            <a:fld id="{BD82B130-4C64-4045-A8D3-37F1BF0B1904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2363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39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uFillTx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endParaRPr>
              <a:uFillTx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r>
              <a:rPr lang="en">
                <a:uFillTx/>
              </a:rPr>
              <a:t>有咩問題都可以問村長意思 德高望重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endParaRPr>
              <a:uFillTx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endParaRPr>
              <a:uFillTx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endParaRPr>
              <a:uFillTx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lang="en" sz="1200" i="1" dirty="0">
              <a:uFillTx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endParaRPr>
              <a:uFillTx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r>
              <a:rPr lang="en" dirty="0" err="1">
                <a:uFillTx/>
              </a:rPr>
              <a:t>張貼在村公所</a:t>
            </a:r>
            <a:endParaRPr lang="en" dirty="0">
              <a:uFillTx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endParaRPr>
              <a:uFillTx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endParaRPr>
              <a:uFillTx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pPr>
              <a:spcBef>
                <a:spcPts val="459"/>
              </a:spcBef>
            </a:pPr>
            <a:endParaRPr sz="1200" dirty="0"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Shape 361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pPr>
              <a:spcBef>
                <a:spcPts val="459"/>
              </a:spcBef>
            </a:pPr>
            <a:endParaRPr sz="1200" dirty="0"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endParaRPr>
              <a:uFillTx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Shape 390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endParaRPr>
              <a:uFillTx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pPr marL="466435" indent="-176857">
              <a:spcBef>
                <a:spcPts val="459"/>
              </a:spcBef>
              <a:buClr>
                <a:schemeClr val="dk1"/>
              </a:buClr>
              <a:buSzPct val="100000"/>
              <a:buChar char="-"/>
            </a:pPr>
            <a:r>
              <a:rPr lang="en" sz="1200" dirty="0">
                <a:uFillTx/>
                <a:latin typeface="Garamond"/>
                <a:ea typeface="Garamond"/>
                <a:cs typeface="Garamond"/>
                <a:sym typeface="Garamond"/>
              </a:rPr>
              <a:t>法律面前人人平等，不論社經地位高低都要守法 (公平)</a:t>
            </a:r>
          </a:p>
          <a:p>
            <a:pPr>
              <a:spcBef>
                <a:spcPts val="459"/>
              </a:spcBef>
            </a:pPr>
            <a:endParaRPr sz="1200" dirty="0"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Shape 408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endParaRPr>
              <a:uFillTx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Shape 414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endParaRPr>
              <a:uFillTx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Shape 421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r>
              <a:rPr lang="en">
                <a:uFillTx/>
              </a:rPr>
              <a:t>Retrospective effect?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Shape 429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endParaRPr>
              <a:uFillTx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endParaRPr>
              <a:uFillTx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Shape 437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endParaRPr sz="1200" dirty="0">
              <a:uFillTx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Shape 445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pPr>
              <a:spcBef>
                <a:spcPts val="459"/>
              </a:spcBef>
            </a:pPr>
            <a:endParaRPr sz="1200" dirty="0"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endParaRPr sz="1200" dirty="0">
              <a:uFillTx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Shape 459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endParaRPr>
              <a:uFillTx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Shape 473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endParaRPr>
              <a:uFillTx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Shape 480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endParaRPr>
              <a:uFillTx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Shape 489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endParaRPr>
              <a:uFillTx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Shape 495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pPr>
              <a:spcBef>
                <a:spcPts val="459"/>
              </a:spcBef>
            </a:pPr>
            <a:endParaRPr sz="1200" dirty="0"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Shape 502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endParaRPr sz="1200" dirty="0">
              <a:solidFill>
                <a:srgbClr val="262626"/>
              </a:solidFill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Shape 509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endParaRPr sz="1200" dirty="0">
              <a:solidFill>
                <a:srgbClr val="262626"/>
              </a:solidFill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endParaRPr>
              <a:uFillTx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Shape 480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endParaRPr>
              <a:uFillTx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hape 56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Shape 564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endParaRPr>
              <a:uFillTx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Shape 578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endParaRPr>
              <a:uFillTx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Shape 585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endParaRPr>
              <a:uFillTx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endParaRPr>
              <a:uFillTx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endParaRPr>
              <a:uFillTx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endParaRPr>
              <a:uFillTx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endParaRPr>
              <a:uFillTx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lIns="93272" tIns="93272" rIns="93272" bIns="93272" anchor="ctr" anchorCtr="0">
            <a:noAutofit/>
          </a:bodyPr>
          <a:lstStyle/>
          <a:p>
            <a:r>
              <a:rPr lang="en">
                <a:uFillTx/>
              </a:rPr>
              <a:t>有咩問題都可以問村長意思 德高望重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ctrTitle"/>
          </p:nvPr>
        </p:nvSpPr>
        <p:spPr>
          <a:xfrm>
            <a:off x="2798700" y="1991850"/>
            <a:ext cx="3546600" cy="1159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403228"/>
              </a:buClr>
              <a:buSzPct val="100000"/>
              <a:defRPr sz="3600">
                <a:solidFill>
                  <a:srgbClr val="403228"/>
                </a:solidFill>
                <a:uFillTx/>
              </a:defRPr>
            </a:lvl1pPr>
            <a:lvl2pPr lvl="1" algn="ctr" rtl="0">
              <a:spcBef>
                <a:spcPts val="0"/>
              </a:spcBef>
              <a:buClr>
                <a:srgbClr val="403228"/>
              </a:buClr>
              <a:buSzPct val="100000"/>
              <a:defRPr sz="3600">
                <a:solidFill>
                  <a:srgbClr val="403228"/>
                </a:solidFill>
                <a:uFillTx/>
              </a:defRPr>
            </a:lvl2pPr>
            <a:lvl3pPr lvl="2" algn="ctr" rtl="0">
              <a:spcBef>
                <a:spcPts val="0"/>
              </a:spcBef>
              <a:buClr>
                <a:srgbClr val="403228"/>
              </a:buClr>
              <a:buSzPct val="100000"/>
              <a:defRPr sz="3600">
                <a:solidFill>
                  <a:srgbClr val="403228"/>
                </a:solidFill>
                <a:uFillTx/>
              </a:defRPr>
            </a:lvl3pPr>
            <a:lvl4pPr lvl="3" algn="ctr" rtl="0">
              <a:spcBef>
                <a:spcPts val="0"/>
              </a:spcBef>
              <a:buClr>
                <a:srgbClr val="403228"/>
              </a:buClr>
              <a:buSzPct val="100000"/>
              <a:defRPr sz="3600">
                <a:solidFill>
                  <a:srgbClr val="403228"/>
                </a:solidFill>
                <a:uFillTx/>
              </a:defRPr>
            </a:lvl4pPr>
            <a:lvl5pPr lvl="4" algn="ctr" rtl="0">
              <a:spcBef>
                <a:spcPts val="0"/>
              </a:spcBef>
              <a:buClr>
                <a:srgbClr val="403228"/>
              </a:buClr>
              <a:buSzPct val="100000"/>
              <a:defRPr sz="3600">
                <a:solidFill>
                  <a:srgbClr val="403228"/>
                </a:solidFill>
                <a:uFillTx/>
              </a:defRPr>
            </a:lvl5pPr>
            <a:lvl6pPr lvl="5" algn="ctr" rtl="0">
              <a:spcBef>
                <a:spcPts val="0"/>
              </a:spcBef>
              <a:buClr>
                <a:srgbClr val="403228"/>
              </a:buClr>
              <a:buSzPct val="100000"/>
              <a:defRPr sz="3600">
                <a:solidFill>
                  <a:srgbClr val="403228"/>
                </a:solidFill>
                <a:uFillTx/>
              </a:defRPr>
            </a:lvl6pPr>
            <a:lvl7pPr lvl="6" algn="ctr" rtl="0">
              <a:spcBef>
                <a:spcPts val="0"/>
              </a:spcBef>
              <a:buClr>
                <a:srgbClr val="403228"/>
              </a:buClr>
              <a:buSzPct val="100000"/>
              <a:defRPr sz="3600">
                <a:solidFill>
                  <a:srgbClr val="403228"/>
                </a:solidFill>
                <a:uFillTx/>
              </a:defRPr>
            </a:lvl7pPr>
            <a:lvl8pPr lvl="7" algn="ctr" rtl="0">
              <a:spcBef>
                <a:spcPts val="0"/>
              </a:spcBef>
              <a:buClr>
                <a:srgbClr val="403228"/>
              </a:buClr>
              <a:buSzPct val="100000"/>
              <a:defRPr sz="3600">
                <a:solidFill>
                  <a:srgbClr val="403228"/>
                </a:solidFill>
                <a:uFillTx/>
              </a:defRPr>
            </a:lvl8pPr>
            <a:lvl9pPr lvl="8" algn="ctr" rtl="0">
              <a:spcBef>
                <a:spcPts val="0"/>
              </a:spcBef>
              <a:buClr>
                <a:srgbClr val="403228"/>
              </a:buClr>
              <a:buSzPct val="100000"/>
              <a:defRPr sz="3600">
                <a:solidFill>
                  <a:srgbClr val="403228"/>
                </a:solidFill>
                <a:uFillTx/>
              </a:defRPr>
            </a:lvl9pPr>
          </a:lstStyle>
          <a:p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/>
          </p:cNvSpPr>
          <p:nvPr/>
        </p:nvSpPr>
        <p:spPr>
          <a:xfrm>
            <a:off x="1411350" y="1333000"/>
            <a:ext cx="6321300" cy="2477400"/>
          </a:xfrm>
          <a:prstGeom prst="rect">
            <a:avLst/>
          </a:prstGeom>
          <a:noFill/>
          <a:ln w="28575" cap="flat" cmpd="sng">
            <a:solidFill>
              <a:srgbClr val="40322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159" name="Shape 159"/>
          <p:cNvSpPr txBox="1">
            <a:spLocks noGrp="1"/>
          </p:cNvSpPr>
          <p:nvPr>
            <p:ph type="ctrTitle"/>
          </p:nvPr>
        </p:nvSpPr>
        <p:spPr>
          <a:xfrm>
            <a:off x="1513950" y="1583350"/>
            <a:ext cx="6116100" cy="1159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defRPr b="1">
                <a:uFillTx/>
              </a:defRPr>
            </a:lvl1pPr>
            <a:lvl2pPr lvl="1" algn="ctr" rtl="0">
              <a:spcBef>
                <a:spcPts val="0"/>
              </a:spcBef>
              <a:defRPr b="1">
                <a:uFillTx/>
              </a:defRPr>
            </a:lvl2pPr>
            <a:lvl3pPr lvl="2" algn="ctr" rtl="0">
              <a:spcBef>
                <a:spcPts val="0"/>
              </a:spcBef>
              <a:defRPr b="1">
                <a:uFillTx/>
              </a:defRPr>
            </a:lvl3pPr>
            <a:lvl4pPr lvl="3" algn="ctr" rtl="0">
              <a:spcBef>
                <a:spcPts val="0"/>
              </a:spcBef>
              <a:defRPr b="1">
                <a:uFillTx/>
              </a:defRPr>
            </a:lvl4pPr>
            <a:lvl5pPr lvl="4" algn="ctr" rtl="0">
              <a:spcBef>
                <a:spcPts val="0"/>
              </a:spcBef>
              <a:defRPr b="1">
                <a:uFillTx/>
              </a:defRPr>
            </a:lvl5pPr>
            <a:lvl6pPr lvl="5" algn="ctr" rtl="0">
              <a:spcBef>
                <a:spcPts val="0"/>
              </a:spcBef>
              <a:defRPr b="1">
                <a:uFillTx/>
              </a:defRPr>
            </a:lvl6pPr>
            <a:lvl7pPr lvl="6" algn="ctr" rtl="0">
              <a:spcBef>
                <a:spcPts val="0"/>
              </a:spcBef>
              <a:defRPr b="1">
                <a:uFillTx/>
              </a:defRPr>
            </a:lvl7pPr>
            <a:lvl8pPr lvl="7" algn="ctr" rtl="0">
              <a:spcBef>
                <a:spcPts val="0"/>
              </a:spcBef>
              <a:defRPr b="1">
                <a:uFillTx/>
              </a:defRPr>
            </a:lvl8pPr>
            <a:lvl9pPr lvl="8" algn="ctr" rtl="0">
              <a:spcBef>
                <a:spcPts val="0"/>
              </a:spcBef>
              <a:defRPr b="1"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id="160" name="Shape 160"/>
          <p:cNvSpPr txBox="1">
            <a:spLocks noGrp="1"/>
          </p:cNvSpPr>
          <p:nvPr>
            <p:ph type="subTitle" idx="1"/>
          </p:nvPr>
        </p:nvSpPr>
        <p:spPr>
          <a:xfrm>
            <a:off x="2919325" y="2687650"/>
            <a:ext cx="3305400" cy="78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403228"/>
              </a:buClr>
              <a:buSzPct val="100000"/>
              <a:buNone/>
              <a:defRPr sz="1600" i="1">
                <a:uFillTx/>
              </a:defRPr>
            </a:lvl1pPr>
            <a:lvl2pPr lvl="1" algn="ctr" rtl="0">
              <a:spcBef>
                <a:spcPts val="0"/>
              </a:spcBef>
              <a:buClr>
                <a:srgbClr val="403228"/>
              </a:buClr>
              <a:buSzPct val="100000"/>
              <a:buNone/>
              <a:defRPr sz="1600" i="1">
                <a:uFillTx/>
              </a:defRPr>
            </a:lvl2pPr>
            <a:lvl3pPr lvl="2" algn="ctr" rtl="0">
              <a:spcBef>
                <a:spcPts val="0"/>
              </a:spcBef>
              <a:buClr>
                <a:srgbClr val="403228"/>
              </a:buClr>
              <a:buSzPct val="100000"/>
              <a:buNone/>
              <a:defRPr sz="1600" i="1">
                <a:uFillTx/>
              </a:defRPr>
            </a:lvl3pPr>
            <a:lvl4pPr lvl="3" algn="ctr" rtl="0">
              <a:spcBef>
                <a:spcPts val="0"/>
              </a:spcBef>
              <a:buClr>
                <a:srgbClr val="403228"/>
              </a:buClr>
              <a:buNone/>
              <a:defRPr i="1">
                <a:uFillTx/>
              </a:defRPr>
            </a:lvl4pPr>
            <a:lvl5pPr lvl="4" algn="ctr" rtl="0">
              <a:spcBef>
                <a:spcPts val="0"/>
              </a:spcBef>
              <a:buClr>
                <a:srgbClr val="403228"/>
              </a:buClr>
              <a:buNone/>
              <a:defRPr i="1">
                <a:uFillTx/>
              </a:defRPr>
            </a:lvl5pPr>
            <a:lvl6pPr lvl="5" algn="ctr" rtl="0">
              <a:spcBef>
                <a:spcPts val="0"/>
              </a:spcBef>
              <a:buClr>
                <a:srgbClr val="403228"/>
              </a:buClr>
              <a:buNone/>
              <a:defRPr i="1">
                <a:uFillTx/>
              </a:defRPr>
            </a:lvl6pPr>
            <a:lvl7pPr lvl="6" algn="ctr" rtl="0">
              <a:spcBef>
                <a:spcPts val="0"/>
              </a:spcBef>
              <a:buNone/>
              <a:defRPr i="1">
                <a:uFillTx/>
              </a:defRPr>
            </a:lvl7pPr>
            <a:lvl8pPr lvl="7" algn="ctr" rtl="0">
              <a:spcBef>
                <a:spcPts val="0"/>
              </a:spcBef>
              <a:buNone/>
              <a:defRPr i="1">
                <a:uFillTx/>
              </a:defRPr>
            </a:lvl8pPr>
            <a:lvl9pPr lvl="8" algn="ctr" rtl="0">
              <a:spcBef>
                <a:spcPts val="0"/>
              </a:spcBef>
              <a:buNone/>
              <a:defRPr i="1"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‹#›</a:t>
            </a:fld>
            <a:endParaRPr lang="en">
              <a:uFillTx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/>
          </p:cNvSpPr>
          <p:nvPr/>
        </p:nvSpPr>
        <p:spPr>
          <a:xfrm>
            <a:off x="1411350" y="720000"/>
            <a:ext cx="6321300" cy="3703500"/>
          </a:xfrm>
          <a:prstGeom prst="rect">
            <a:avLst/>
          </a:prstGeom>
          <a:noFill/>
          <a:ln w="28575" cap="flat" cmpd="sng">
            <a:solidFill>
              <a:srgbClr val="40322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403228"/>
              </a:solidFill>
              <a:uFillTx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2105050" y="720000"/>
            <a:ext cx="4933800" cy="3703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defRPr i="1">
                <a:uFillTx/>
              </a:defRPr>
            </a:lvl1pPr>
            <a:lvl2pPr lvl="1" algn="ctr" rtl="0">
              <a:spcBef>
                <a:spcPts val="0"/>
              </a:spcBef>
              <a:defRPr i="1">
                <a:uFillTx/>
              </a:defRPr>
            </a:lvl2pPr>
            <a:lvl3pPr lvl="2" algn="ctr" rtl="0">
              <a:spcBef>
                <a:spcPts val="0"/>
              </a:spcBef>
              <a:defRPr i="1">
                <a:uFillTx/>
              </a:defRPr>
            </a:lvl3pPr>
            <a:lvl4pPr lvl="3" algn="ctr" rtl="0">
              <a:spcBef>
                <a:spcPts val="0"/>
              </a:spcBef>
              <a:defRPr i="1">
                <a:uFillTx/>
              </a:defRPr>
            </a:lvl4pPr>
            <a:lvl5pPr lvl="4" algn="ctr" rtl="0">
              <a:spcBef>
                <a:spcPts val="0"/>
              </a:spcBef>
              <a:defRPr i="1">
                <a:uFillTx/>
              </a:defRPr>
            </a:lvl5pPr>
            <a:lvl6pPr lvl="5" algn="ctr" rtl="0">
              <a:spcBef>
                <a:spcPts val="0"/>
              </a:spcBef>
              <a:defRPr i="1">
                <a:uFillTx/>
              </a:defRPr>
            </a:lvl6pPr>
            <a:lvl7pPr lvl="6" algn="ctr" rtl="0">
              <a:spcBef>
                <a:spcPts val="0"/>
              </a:spcBef>
              <a:defRPr i="1">
                <a:uFillTx/>
              </a:defRPr>
            </a:lvl7pPr>
            <a:lvl8pPr lvl="7" algn="ctr" rtl="0">
              <a:spcBef>
                <a:spcPts val="0"/>
              </a:spcBef>
              <a:defRPr i="1">
                <a:uFillTx/>
              </a:defRPr>
            </a:lvl8pPr>
            <a:lvl9pPr lvl="8" algn="ctr" rtl="0">
              <a:spcBef>
                <a:spcPts val="0"/>
              </a:spcBef>
              <a:defRPr i="1"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id="165" name="Shape 165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‹#›</a:t>
            </a:fld>
            <a:endParaRPr lang="en">
              <a:uFillTx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>
                <a:uFillTx/>
              </a:defRPr>
            </a:lvl1pPr>
            <a:lvl2pPr lvl="1" rtl="0">
              <a:spcBef>
                <a:spcPts val="0"/>
              </a:spcBef>
              <a:defRPr>
                <a:uFillTx/>
              </a:defRPr>
            </a:lvl2pPr>
            <a:lvl3pPr lvl="2" rtl="0">
              <a:spcBef>
                <a:spcPts val="0"/>
              </a:spcBef>
              <a:defRPr>
                <a:uFillTx/>
              </a:defRPr>
            </a:lvl3pPr>
            <a:lvl4pPr lvl="3" rtl="0">
              <a:spcBef>
                <a:spcPts val="0"/>
              </a:spcBef>
              <a:defRPr>
                <a:uFillTx/>
              </a:defRPr>
            </a:lvl4pPr>
            <a:lvl5pPr lvl="4" rtl="0">
              <a:spcBef>
                <a:spcPts val="0"/>
              </a:spcBef>
              <a:defRPr>
                <a:uFillTx/>
              </a:defRPr>
            </a:lvl5pPr>
            <a:lvl6pPr lvl="5" rtl="0">
              <a:spcBef>
                <a:spcPts val="0"/>
              </a:spcBef>
              <a:defRPr>
                <a:uFillTx/>
              </a:defRPr>
            </a:lvl6pPr>
            <a:lvl7pPr lvl="6" rtl="0">
              <a:spcBef>
                <a:spcPts val="0"/>
              </a:spcBef>
              <a:defRPr>
                <a:uFillTx/>
              </a:defRPr>
            </a:lvl7pPr>
            <a:lvl8pPr lvl="7" rtl="0">
              <a:spcBef>
                <a:spcPts val="0"/>
              </a:spcBef>
              <a:defRPr>
                <a:uFillTx/>
              </a:defRPr>
            </a:lvl8pPr>
            <a:lvl9pPr lvl="8" rtl="0">
              <a:spcBef>
                <a:spcPts val="0"/>
              </a:spcBef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1224425" y="1477750"/>
            <a:ext cx="6695100" cy="3448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>
                <a:uFillTx/>
              </a:defRPr>
            </a:lvl1pPr>
            <a:lvl2pPr lvl="1" rtl="0">
              <a:spcBef>
                <a:spcPts val="0"/>
              </a:spcBef>
              <a:defRPr>
                <a:uFillTx/>
              </a:defRPr>
            </a:lvl2pPr>
            <a:lvl3pPr lvl="2" rtl="0">
              <a:spcBef>
                <a:spcPts val="0"/>
              </a:spcBef>
              <a:defRPr>
                <a:uFillTx/>
              </a:defRPr>
            </a:lvl3pPr>
            <a:lvl4pPr lvl="3" rtl="0">
              <a:spcBef>
                <a:spcPts val="0"/>
              </a:spcBef>
              <a:defRPr>
                <a:uFillTx/>
              </a:defRPr>
            </a:lvl4pPr>
            <a:lvl5pPr lvl="4" rtl="0">
              <a:spcBef>
                <a:spcPts val="0"/>
              </a:spcBef>
              <a:defRPr>
                <a:uFillTx/>
              </a:defRPr>
            </a:lvl5pPr>
            <a:lvl6pPr lvl="5" rtl="0">
              <a:spcBef>
                <a:spcPts val="0"/>
              </a:spcBef>
              <a:defRPr>
                <a:uFillTx/>
              </a:defRPr>
            </a:lvl6pPr>
            <a:lvl7pPr lvl="6" rtl="0">
              <a:spcBef>
                <a:spcPts val="0"/>
              </a:spcBef>
              <a:defRPr>
                <a:uFillTx/>
              </a:defRPr>
            </a:lvl7pPr>
            <a:lvl8pPr lvl="7" rtl="0">
              <a:spcBef>
                <a:spcPts val="0"/>
              </a:spcBef>
              <a:defRPr>
                <a:uFillTx/>
              </a:defRPr>
            </a:lvl8pPr>
            <a:lvl9pPr lvl="8" rtl="0">
              <a:spcBef>
                <a:spcPts val="0"/>
              </a:spcBef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cxnSp>
        <p:nvCxnSpPr>
          <p:cNvPr id="169" name="Shape 169"/>
          <p:cNvCxnSpPr/>
          <p:nvPr/>
        </p:nvCxnSpPr>
        <p:spPr>
          <a:xfrm>
            <a:off x="4279500" y="1427300"/>
            <a:ext cx="585000" cy="0"/>
          </a:xfrm>
          <a:prstGeom prst="straightConnector1">
            <a:avLst/>
          </a:prstGeom>
          <a:noFill/>
          <a:ln w="28575" cap="flat" cmpd="sng">
            <a:solidFill>
              <a:srgbClr val="92694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‹#›</a:t>
            </a:fld>
            <a:endParaRPr lang="en">
              <a:uFillTx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>
                <a:uFillTx/>
              </a:defRPr>
            </a:lvl1pPr>
            <a:lvl2pPr lvl="1" rtl="0">
              <a:spcBef>
                <a:spcPts val="0"/>
              </a:spcBef>
              <a:defRPr>
                <a:uFillTx/>
              </a:defRPr>
            </a:lvl2pPr>
            <a:lvl3pPr lvl="2" rtl="0">
              <a:spcBef>
                <a:spcPts val="0"/>
              </a:spcBef>
              <a:defRPr>
                <a:uFillTx/>
              </a:defRPr>
            </a:lvl3pPr>
            <a:lvl4pPr lvl="3" rtl="0">
              <a:spcBef>
                <a:spcPts val="0"/>
              </a:spcBef>
              <a:defRPr>
                <a:uFillTx/>
              </a:defRPr>
            </a:lvl4pPr>
            <a:lvl5pPr lvl="4" rtl="0">
              <a:spcBef>
                <a:spcPts val="0"/>
              </a:spcBef>
              <a:defRPr>
                <a:uFillTx/>
              </a:defRPr>
            </a:lvl5pPr>
            <a:lvl6pPr lvl="5" rtl="0">
              <a:spcBef>
                <a:spcPts val="0"/>
              </a:spcBef>
              <a:defRPr>
                <a:uFillTx/>
              </a:defRPr>
            </a:lvl6pPr>
            <a:lvl7pPr lvl="6" rtl="0">
              <a:spcBef>
                <a:spcPts val="0"/>
              </a:spcBef>
              <a:defRPr>
                <a:uFillTx/>
              </a:defRPr>
            </a:lvl7pPr>
            <a:lvl8pPr lvl="7" rtl="0">
              <a:spcBef>
                <a:spcPts val="0"/>
              </a:spcBef>
              <a:defRPr>
                <a:uFillTx/>
              </a:defRPr>
            </a:lvl8pPr>
            <a:lvl9pPr lvl="8" rtl="0">
              <a:spcBef>
                <a:spcPts val="0"/>
              </a:spcBef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1351074" y="1518375"/>
            <a:ext cx="3126900" cy="3255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000">
                <a:uFillTx/>
              </a:defRPr>
            </a:lvl1pPr>
            <a:lvl2pPr lvl="1" rtl="0">
              <a:spcBef>
                <a:spcPts val="0"/>
              </a:spcBef>
              <a:defRPr>
                <a:uFillTx/>
              </a:defRPr>
            </a:lvl2pPr>
            <a:lvl3pPr lvl="2" rtl="0">
              <a:spcBef>
                <a:spcPts val="0"/>
              </a:spcBef>
              <a:defRPr>
                <a:uFillTx/>
              </a:defRPr>
            </a:lvl3pPr>
            <a:lvl4pPr lvl="3" rtl="0">
              <a:spcBef>
                <a:spcPts val="0"/>
              </a:spcBef>
              <a:buSzPct val="100000"/>
              <a:defRPr sz="2000">
                <a:uFillTx/>
              </a:defRPr>
            </a:lvl4pPr>
            <a:lvl5pPr lvl="4" rtl="0">
              <a:spcBef>
                <a:spcPts val="0"/>
              </a:spcBef>
              <a:buSzPct val="100000"/>
              <a:defRPr sz="2000">
                <a:uFillTx/>
              </a:defRPr>
            </a:lvl5pPr>
            <a:lvl6pPr lvl="5" rtl="0">
              <a:spcBef>
                <a:spcPts val="0"/>
              </a:spcBef>
              <a:buSzPct val="100000"/>
              <a:defRPr sz="2000">
                <a:uFillTx/>
              </a:defRPr>
            </a:lvl6pPr>
            <a:lvl7pPr lvl="6" rtl="0">
              <a:spcBef>
                <a:spcPts val="0"/>
              </a:spcBef>
              <a:buSzPct val="100000"/>
              <a:defRPr sz="2000">
                <a:uFillTx/>
              </a:defRPr>
            </a:lvl7pPr>
            <a:lvl8pPr lvl="7" rtl="0">
              <a:spcBef>
                <a:spcPts val="0"/>
              </a:spcBef>
              <a:buSzPct val="100000"/>
              <a:defRPr sz="2000">
                <a:uFillTx/>
              </a:defRPr>
            </a:lvl8pPr>
            <a:lvl9pPr lvl="8" rtl="0">
              <a:spcBef>
                <a:spcPts val="0"/>
              </a:spcBef>
              <a:buSzPct val="100000"/>
              <a:defRPr sz="2000"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id="174" name="Shape 174"/>
          <p:cNvSpPr txBox="1">
            <a:spLocks noGrp="1"/>
          </p:cNvSpPr>
          <p:nvPr>
            <p:ph type="body" idx="2"/>
          </p:nvPr>
        </p:nvSpPr>
        <p:spPr>
          <a:xfrm>
            <a:off x="4666144" y="1518375"/>
            <a:ext cx="3126900" cy="3255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000">
                <a:uFillTx/>
              </a:defRPr>
            </a:lvl1pPr>
            <a:lvl2pPr lvl="1" rtl="0">
              <a:spcBef>
                <a:spcPts val="0"/>
              </a:spcBef>
              <a:defRPr>
                <a:uFillTx/>
              </a:defRPr>
            </a:lvl2pPr>
            <a:lvl3pPr lvl="2" rtl="0">
              <a:spcBef>
                <a:spcPts val="0"/>
              </a:spcBef>
              <a:defRPr>
                <a:uFillTx/>
              </a:defRPr>
            </a:lvl3pPr>
            <a:lvl4pPr lvl="3" rtl="0">
              <a:spcBef>
                <a:spcPts val="0"/>
              </a:spcBef>
              <a:buSzPct val="100000"/>
              <a:defRPr sz="2000">
                <a:uFillTx/>
              </a:defRPr>
            </a:lvl4pPr>
            <a:lvl5pPr lvl="4" rtl="0">
              <a:spcBef>
                <a:spcPts val="0"/>
              </a:spcBef>
              <a:buSzPct val="100000"/>
              <a:defRPr sz="2000">
                <a:uFillTx/>
              </a:defRPr>
            </a:lvl5pPr>
            <a:lvl6pPr lvl="5" rtl="0">
              <a:spcBef>
                <a:spcPts val="0"/>
              </a:spcBef>
              <a:buSzPct val="100000"/>
              <a:defRPr sz="2000">
                <a:uFillTx/>
              </a:defRPr>
            </a:lvl6pPr>
            <a:lvl7pPr lvl="6" rtl="0">
              <a:spcBef>
                <a:spcPts val="0"/>
              </a:spcBef>
              <a:buSzPct val="100000"/>
              <a:defRPr sz="2000">
                <a:uFillTx/>
              </a:defRPr>
            </a:lvl7pPr>
            <a:lvl8pPr lvl="7" rtl="0">
              <a:spcBef>
                <a:spcPts val="0"/>
              </a:spcBef>
              <a:buSzPct val="100000"/>
              <a:defRPr sz="2000">
                <a:uFillTx/>
              </a:defRPr>
            </a:lvl8pPr>
            <a:lvl9pPr lvl="8" rtl="0">
              <a:spcBef>
                <a:spcPts val="0"/>
              </a:spcBef>
              <a:buSzPct val="100000"/>
              <a:defRPr sz="2000">
                <a:uFillTx/>
              </a:defRPr>
            </a:lvl9pPr>
          </a:lstStyle>
          <a:p>
            <a:endParaRPr>
              <a:uFillTx/>
            </a:endParaRPr>
          </a:p>
        </p:txBody>
      </p:sp>
      <p:cxnSp>
        <p:nvCxnSpPr>
          <p:cNvPr id="175" name="Shape 175"/>
          <p:cNvCxnSpPr/>
          <p:nvPr/>
        </p:nvCxnSpPr>
        <p:spPr>
          <a:xfrm>
            <a:off x="4279500" y="1427300"/>
            <a:ext cx="585000" cy="0"/>
          </a:xfrm>
          <a:prstGeom prst="straightConnector1">
            <a:avLst/>
          </a:prstGeom>
          <a:noFill/>
          <a:ln w="28575" cap="flat" cmpd="sng">
            <a:solidFill>
              <a:srgbClr val="92694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76" name="Shape 176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‹#›</a:t>
            </a:fld>
            <a:endParaRPr lang="en"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>
                <a:uFillTx/>
              </a:defRPr>
            </a:lvl1pPr>
            <a:lvl2pPr lvl="1" rtl="0">
              <a:spcBef>
                <a:spcPts val="0"/>
              </a:spcBef>
              <a:defRPr>
                <a:uFillTx/>
              </a:defRPr>
            </a:lvl2pPr>
            <a:lvl3pPr lvl="2" rtl="0">
              <a:spcBef>
                <a:spcPts val="0"/>
              </a:spcBef>
              <a:defRPr>
                <a:uFillTx/>
              </a:defRPr>
            </a:lvl3pPr>
            <a:lvl4pPr lvl="3" rtl="0">
              <a:spcBef>
                <a:spcPts val="0"/>
              </a:spcBef>
              <a:defRPr>
                <a:uFillTx/>
              </a:defRPr>
            </a:lvl4pPr>
            <a:lvl5pPr lvl="4" rtl="0">
              <a:spcBef>
                <a:spcPts val="0"/>
              </a:spcBef>
              <a:defRPr>
                <a:uFillTx/>
              </a:defRPr>
            </a:lvl5pPr>
            <a:lvl6pPr lvl="5" rtl="0">
              <a:spcBef>
                <a:spcPts val="0"/>
              </a:spcBef>
              <a:defRPr>
                <a:uFillTx/>
              </a:defRPr>
            </a:lvl6pPr>
            <a:lvl7pPr lvl="6" rtl="0">
              <a:spcBef>
                <a:spcPts val="0"/>
              </a:spcBef>
              <a:defRPr>
                <a:uFillTx/>
              </a:defRPr>
            </a:lvl7pPr>
            <a:lvl8pPr lvl="7" rtl="0">
              <a:spcBef>
                <a:spcPts val="0"/>
              </a:spcBef>
              <a:defRPr>
                <a:uFillTx/>
              </a:defRPr>
            </a:lvl8pPr>
            <a:lvl9pPr lvl="8" rtl="0">
              <a:spcBef>
                <a:spcPts val="0"/>
              </a:spcBef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961200" y="1552350"/>
            <a:ext cx="2307000" cy="3297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>
                <a:uFillTx/>
              </a:defRPr>
            </a:lvl1pPr>
            <a:lvl2pPr lvl="1" rtl="0">
              <a:spcBef>
                <a:spcPts val="0"/>
              </a:spcBef>
              <a:buSzPct val="100000"/>
              <a:defRPr sz="1600">
                <a:uFillTx/>
              </a:defRPr>
            </a:lvl2pPr>
            <a:lvl3pPr lvl="2" rtl="0">
              <a:spcBef>
                <a:spcPts val="0"/>
              </a:spcBef>
              <a:buSzPct val="100000"/>
              <a:defRPr sz="1600">
                <a:uFillTx/>
              </a:defRPr>
            </a:lvl3pPr>
            <a:lvl4pPr lvl="3" rtl="0">
              <a:spcBef>
                <a:spcPts val="0"/>
              </a:spcBef>
              <a:defRPr>
                <a:uFillTx/>
              </a:defRPr>
            </a:lvl4pPr>
            <a:lvl5pPr lvl="4" rtl="0">
              <a:spcBef>
                <a:spcPts val="0"/>
              </a:spcBef>
              <a:defRPr>
                <a:uFillTx/>
              </a:defRPr>
            </a:lvl5pPr>
            <a:lvl6pPr lvl="5" rtl="0">
              <a:spcBef>
                <a:spcPts val="0"/>
              </a:spcBef>
              <a:defRPr>
                <a:uFillTx/>
              </a:defRPr>
            </a:lvl6pPr>
            <a:lvl7pPr lvl="6" rtl="0">
              <a:spcBef>
                <a:spcPts val="0"/>
              </a:spcBef>
              <a:defRPr>
                <a:uFillTx/>
              </a:defRPr>
            </a:lvl7pPr>
            <a:lvl8pPr lvl="7" rtl="0">
              <a:spcBef>
                <a:spcPts val="0"/>
              </a:spcBef>
              <a:defRPr>
                <a:uFillTx/>
              </a:defRPr>
            </a:lvl8pPr>
            <a:lvl9pPr lvl="8" rtl="0">
              <a:spcBef>
                <a:spcPts val="0"/>
              </a:spcBef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id="180" name="Shape 180"/>
          <p:cNvSpPr txBox="1">
            <a:spLocks noGrp="1"/>
          </p:cNvSpPr>
          <p:nvPr>
            <p:ph type="body" idx="2"/>
          </p:nvPr>
        </p:nvSpPr>
        <p:spPr>
          <a:xfrm>
            <a:off x="3386413" y="1552350"/>
            <a:ext cx="2307000" cy="3297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>
                <a:uFillTx/>
              </a:defRPr>
            </a:lvl1pPr>
            <a:lvl2pPr lvl="1" rtl="0">
              <a:spcBef>
                <a:spcPts val="0"/>
              </a:spcBef>
              <a:buSzPct val="100000"/>
              <a:defRPr sz="1600">
                <a:uFillTx/>
              </a:defRPr>
            </a:lvl2pPr>
            <a:lvl3pPr lvl="2" rtl="0">
              <a:spcBef>
                <a:spcPts val="0"/>
              </a:spcBef>
              <a:buSzPct val="100000"/>
              <a:defRPr sz="1600">
                <a:uFillTx/>
              </a:defRPr>
            </a:lvl3pPr>
            <a:lvl4pPr lvl="3" rtl="0">
              <a:spcBef>
                <a:spcPts val="0"/>
              </a:spcBef>
              <a:defRPr>
                <a:uFillTx/>
              </a:defRPr>
            </a:lvl4pPr>
            <a:lvl5pPr lvl="4" rtl="0">
              <a:spcBef>
                <a:spcPts val="0"/>
              </a:spcBef>
              <a:defRPr>
                <a:uFillTx/>
              </a:defRPr>
            </a:lvl5pPr>
            <a:lvl6pPr lvl="5" rtl="0">
              <a:spcBef>
                <a:spcPts val="0"/>
              </a:spcBef>
              <a:defRPr>
                <a:uFillTx/>
              </a:defRPr>
            </a:lvl6pPr>
            <a:lvl7pPr lvl="6" rtl="0">
              <a:spcBef>
                <a:spcPts val="0"/>
              </a:spcBef>
              <a:defRPr>
                <a:uFillTx/>
              </a:defRPr>
            </a:lvl7pPr>
            <a:lvl8pPr lvl="7" rtl="0">
              <a:spcBef>
                <a:spcPts val="0"/>
              </a:spcBef>
              <a:defRPr>
                <a:uFillTx/>
              </a:defRPr>
            </a:lvl8pPr>
            <a:lvl9pPr lvl="8" rtl="0">
              <a:spcBef>
                <a:spcPts val="0"/>
              </a:spcBef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id="181" name="Shape 181"/>
          <p:cNvSpPr txBox="1">
            <a:spLocks noGrp="1"/>
          </p:cNvSpPr>
          <p:nvPr>
            <p:ph type="body" idx="3"/>
          </p:nvPr>
        </p:nvSpPr>
        <p:spPr>
          <a:xfrm>
            <a:off x="5811626" y="1552350"/>
            <a:ext cx="2306999" cy="3297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>
                <a:uFillTx/>
              </a:defRPr>
            </a:lvl1pPr>
            <a:lvl2pPr lvl="1" rtl="0">
              <a:spcBef>
                <a:spcPts val="0"/>
              </a:spcBef>
              <a:buSzPct val="100000"/>
              <a:defRPr sz="1600">
                <a:uFillTx/>
              </a:defRPr>
            </a:lvl2pPr>
            <a:lvl3pPr lvl="2" rtl="0">
              <a:spcBef>
                <a:spcPts val="0"/>
              </a:spcBef>
              <a:buSzPct val="100000"/>
              <a:defRPr sz="1600">
                <a:uFillTx/>
              </a:defRPr>
            </a:lvl3pPr>
            <a:lvl4pPr lvl="3" rtl="0">
              <a:spcBef>
                <a:spcPts val="0"/>
              </a:spcBef>
              <a:defRPr>
                <a:uFillTx/>
              </a:defRPr>
            </a:lvl4pPr>
            <a:lvl5pPr lvl="4" rtl="0">
              <a:spcBef>
                <a:spcPts val="0"/>
              </a:spcBef>
              <a:defRPr>
                <a:uFillTx/>
              </a:defRPr>
            </a:lvl5pPr>
            <a:lvl6pPr lvl="5" rtl="0">
              <a:spcBef>
                <a:spcPts val="0"/>
              </a:spcBef>
              <a:defRPr>
                <a:uFillTx/>
              </a:defRPr>
            </a:lvl6pPr>
            <a:lvl7pPr lvl="6" rtl="0">
              <a:spcBef>
                <a:spcPts val="0"/>
              </a:spcBef>
              <a:defRPr>
                <a:uFillTx/>
              </a:defRPr>
            </a:lvl7pPr>
            <a:lvl8pPr lvl="7" rtl="0">
              <a:spcBef>
                <a:spcPts val="0"/>
              </a:spcBef>
              <a:defRPr>
                <a:uFillTx/>
              </a:defRPr>
            </a:lvl8pPr>
            <a:lvl9pPr lvl="8" rtl="0">
              <a:spcBef>
                <a:spcPts val="0"/>
              </a:spcBef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cxnSp>
        <p:nvCxnSpPr>
          <p:cNvPr id="182" name="Shape 182"/>
          <p:cNvCxnSpPr/>
          <p:nvPr/>
        </p:nvCxnSpPr>
        <p:spPr>
          <a:xfrm>
            <a:off x="4279500" y="1427300"/>
            <a:ext cx="585000" cy="0"/>
          </a:xfrm>
          <a:prstGeom prst="straightConnector1">
            <a:avLst/>
          </a:prstGeom>
          <a:noFill/>
          <a:ln w="28575" cap="flat" cmpd="sng">
            <a:solidFill>
              <a:srgbClr val="92694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‹#›</a:t>
            </a:fld>
            <a:endParaRPr lang="en">
              <a:uFillTx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>
                <a:uFillTx/>
              </a:defRPr>
            </a:lvl1pPr>
            <a:lvl2pPr lvl="1" rtl="0">
              <a:spcBef>
                <a:spcPts val="0"/>
              </a:spcBef>
              <a:defRPr>
                <a:uFillTx/>
              </a:defRPr>
            </a:lvl2pPr>
            <a:lvl3pPr lvl="2" rtl="0">
              <a:spcBef>
                <a:spcPts val="0"/>
              </a:spcBef>
              <a:defRPr>
                <a:uFillTx/>
              </a:defRPr>
            </a:lvl3pPr>
            <a:lvl4pPr lvl="3" rtl="0">
              <a:spcBef>
                <a:spcPts val="0"/>
              </a:spcBef>
              <a:defRPr>
                <a:uFillTx/>
              </a:defRPr>
            </a:lvl4pPr>
            <a:lvl5pPr lvl="4" rtl="0">
              <a:spcBef>
                <a:spcPts val="0"/>
              </a:spcBef>
              <a:defRPr>
                <a:uFillTx/>
              </a:defRPr>
            </a:lvl5pPr>
            <a:lvl6pPr lvl="5" rtl="0">
              <a:spcBef>
                <a:spcPts val="0"/>
              </a:spcBef>
              <a:defRPr>
                <a:uFillTx/>
              </a:defRPr>
            </a:lvl6pPr>
            <a:lvl7pPr lvl="6" rtl="0">
              <a:spcBef>
                <a:spcPts val="0"/>
              </a:spcBef>
              <a:defRPr>
                <a:uFillTx/>
              </a:defRPr>
            </a:lvl7pPr>
            <a:lvl8pPr lvl="7" rtl="0">
              <a:spcBef>
                <a:spcPts val="0"/>
              </a:spcBef>
              <a:defRPr>
                <a:uFillTx/>
              </a:defRPr>
            </a:lvl8pPr>
            <a:lvl9pPr lvl="8" rtl="0">
              <a:spcBef>
                <a:spcPts val="0"/>
              </a:spcBef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cxnSp>
        <p:nvCxnSpPr>
          <p:cNvPr id="186" name="Shape 186"/>
          <p:cNvCxnSpPr/>
          <p:nvPr/>
        </p:nvCxnSpPr>
        <p:spPr>
          <a:xfrm>
            <a:off x="4279500" y="1427300"/>
            <a:ext cx="585000" cy="0"/>
          </a:xfrm>
          <a:prstGeom prst="straightConnector1">
            <a:avLst/>
          </a:prstGeom>
          <a:noFill/>
          <a:ln w="28575" cap="flat" cmpd="sng">
            <a:solidFill>
              <a:srgbClr val="92694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‹#›</a:t>
            </a:fld>
            <a:endParaRPr lang="en">
              <a:uFillTx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360"/>
              </a:spcBef>
              <a:buSzPct val="100000"/>
              <a:buFont typeface="Cinzel"/>
              <a:buNone/>
              <a:defRPr sz="1200" b="1">
                <a:uFillTx/>
                <a:latin typeface="Cinzel"/>
                <a:ea typeface="Cinzel"/>
                <a:cs typeface="Cinzel"/>
                <a:sym typeface="Cinzel"/>
              </a:defRPr>
            </a:lvl1pPr>
          </a:lstStyle>
          <a:p>
            <a:endParaRPr>
              <a:uFillTx/>
            </a:endParaRPr>
          </a:p>
        </p:txBody>
      </p:sp>
      <p:cxnSp>
        <p:nvCxnSpPr>
          <p:cNvPr id="190" name="Shape 190"/>
          <p:cNvCxnSpPr/>
          <p:nvPr/>
        </p:nvCxnSpPr>
        <p:spPr>
          <a:xfrm>
            <a:off x="4279500" y="4137950"/>
            <a:ext cx="585000" cy="0"/>
          </a:xfrm>
          <a:prstGeom prst="straightConnector1">
            <a:avLst/>
          </a:prstGeom>
          <a:noFill/>
          <a:ln w="28575" cap="flat" cmpd="sng">
            <a:solidFill>
              <a:srgbClr val="92694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91" name="Shape 191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  <a:latin typeface="Cinzel"/>
                <a:ea typeface="Cinzel"/>
                <a:cs typeface="Cinzel"/>
                <a:sym typeface="Cinzel"/>
              </a:rPr>
              <a:t>‹#›</a:t>
            </a:fld>
            <a:endParaRPr lang="en">
              <a:uFillTx/>
              <a:latin typeface="Cinzel"/>
              <a:ea typeface="Cinzel"/>
              <a:cs typeface="Cinzel"/>
              <a:sym typeface="Cinze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‹#›</a:t>
            </a:fld>
            <a:endParaRPr lang="en">
              <a:uFillTx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rgbClr val="926940"/>
              </a:buClr>
              <a:buSzPct val="100000"/>
              <a:buFont typeface="Cinzel"/>
              <a:buNone/>
              <a:defRPr sz="2400">
                <a:solidFill>
                  <a:srgbClr val="926940"/>
                </a:solidFill>
                <a:uFillTx/>
                <a:latin typeface="Cinzel"/>
                <a:ea typeface="Cinzel"/>
                <a:cs typeface="Cinzel"/>
                <a:sym typeface="Cinzel"/>
              </a:defRPr>
            </a:lvl1pPr>
            <a:lvl2pPr lvl="1" algn="ctr" rtl="0">
              <a:spcBef>
                <a:spcPts val="0"/>
              </a:spcBef>
              <a:buClr>
                <a:srgbClr val="926940"/>
              </a:buClr>
              <a:buSzPct val="100000"/>
              <a:buFont typeface="Cinzel"/>
              <a:buNone/>
              <a:defRPr sz="2400">
                <a:solidFill>
                  <a:srgbClr val="926940"/>
                </a:solidFill>
                <a:uFillTx/>
                <a:latin typeface="Cinzel"/>
                <a:ea typeface="Cinzel"/>
                <a:cs typeface="Cinzel"/>
                <a:sym typeface="Cinzel"/>
              </a:defRPr>
            </a:lvl2pPr>
            <a:lvl3pPr lvl="2" algn="ctr" rtl="0">
              <a:spcBef>
                <a:spcPts val="0"/>
              </a:spcBef>
              <a:buClr>
                <a:srgbClr val="926940"/>
              </a:buClr>
              <a:buSzPct val="100000"/>
              <a:buFont typeface="Cinzel"/>
              <a:buNone/>
              <a:defRPr sz="2400">
                <a:solidFill>
                  <a:srgbClr val="926940"/>
                </a:solidFill>
                <a:uFillTx/>
                <a:latin typeface="Cinzel"/>
                <a:ea typeface="Cinzel"/>
                <a:cs typeface="Cinzel"/>
                <a:sym typeface="Cinzel"/>
              </a:defRPr>
            </a:lvl3pPr>
            <a:lvl4pPr lvl="3" algn="ctr" rtl="0">
              <a:spcBef>
                <a:spcPts val="0"/>
              </a:spcBef>
              <a:buClr>
                <a:srgbClr val="926940"/>
              </a:buClr>
              <a:buSzPct val="100000"/>
              <a:buFont typeface="Cinzel"/>
              <a:buNone/>
              <a:defRPr sz="2400">
                <a:solidFill>
                  <a:srgbClr val="926940"/>
                </a:solidFill>
                <a:uFillTx/>
                <a:latin typeface="Cinzel"/>
                <a:ea typeface="Cinzel"/>
                <a:cs typeface="Cinzel"/>
                <a:sym typeface="Cinzel"/>
              </a:defRPr>
            </a:lvl4pPr>
            <a:lvl5pPr lvl="4" algn="ctr" rtl="0">
              <a:spcBef>
                <a:spcPts val="0"/>
              </a:spcBef>
              <a:buClr>
                <a:srgbClr val="926940"/>
              </a:buClr>
              <a:buSzPct val="100000"/>
              <a:buFont typeface="Cinzel"/>
              <a:buNone/>
              <a:defRPr sz="2400">
                <a:solidFill>
                  <a:srgbClr val="926940"/>
                </a:solidFill>
                <a:uFillTx/>
                <a:latin typeface="Cinzel"/>
                <a:ea typeface="Cinzel"/>
                <a:cs typeface="Cinzel"/>
                <a:sym typeface="Cinzel"/>
              </a:defRPr>
            </a:lvl5pPr>
            <a:lvl6pPr lvl="5" algn="ctr" rtl="0">
              <a:spcBef>
                <a:spcPts val="0"/>
              </a:spcBef>
              <a:buClr>
                <a:srgbClr val="926940"/>
              </a:buClr>
              <a:buSzPct val="100000"/>
              <a:buFont typeface="Cinzel"/>
              <a:buNone/>
              <a:defRPr sz="2400">
                <a:solidFill>
                  <a:srgbClr val="926940"/>
                </a:solidFill>
                <a:uFillTx/>
                <a:latin typeface="Cinzel"/>
                <a:ea typeface="Cinzel"/>
                <a:cs typeface="Cinzel"/>
                <a:sym typeface="Cinzel"/>
              </a:defRPr>
            </a:lvl6pPr>
            <a:lvl7pPr lvl="6" algn="ctr" rtl="0">
              <a:spcBef>
                <a:spcPts val="0"/>
              </a:spcBef>
              <a:buClr>
                <a:srgbClr val="926940"/>
              </a:buClr>
              <a:buSzPct val="100000"/>
              <a:buFont typeface="Cinzel"/>
              <a:buNone/>
              <a:defRPr sz="2400">
                <a:solidFill>
                  <a:srgbClr val="926940"/>
                </a:solidFill>
                <a:uFillTx/>
                <a:latin typeface="Cinzel"/>
                <a:ea typeface="Cinzel"/>
                <a:cs typeface="Cinzel"/>
                <a:sym typeface="Cinzel"/>
              </a:defRPr>
            </a:lvl7pPr>
            <a:lvl8pPr lvl="7" algn="ctr" rtl="0">
              <a:spcBef>
                <a:spcPts val="0"/>
              </a:spcBef>
              <a:buClr>
                <a:srgbClr val="926940"/>
              </a:buClr>
              <a:buSzPct val="100000"/>
              <a:buFont typeface="Cinzel"/>
              <a:buNone/>
              <a:defRPr sz="2400">
                <a:solidFill>
                  <a:srgbClr val="926940"/>
                </a:solidFill>
                <a:uFillTx/>
                <a:latin typeface="Cinzel"/>
                <a:ea typeface="Cinzel"/>
                <a:cs typeface="Cinzel"/>
                <a:sym typeface="Cinzel"/>
              </a:defRPr>
            </a:lvl8pPr>
            <a:lvl9pPr lvl="8" algn="ctr" rtl="0">
              <a:spcBef>
                <a:spcPts val="0"/>
              </a:spcBef>
              <a:buClr>
                <a:srgbClr val="926940"/>
              </a:buClr>
              <a:buSzPct val="100000"/>
              <a:buFont typeface="Cinzel"/>
              <a:buNone/>
              <a:defRPr sz="2400">
                <a:solidFill>
                  <a:srgbClr val="926940"/>
                </a:solidFill>
                <a:uFillTx/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>
              <a:uFillTx/>
            </a:endParaRPr>
          </a:p>
        </p:txBody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1224425" y="1477750"/>
            <a:ext cx="6695100" cy="344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600"/>
              </a:spcBef>
              <a:buClr>
                <a:srgbClr val="926940"/>
              </a:buClr>
              <a:buSzPct val="100000"/>
              <a:buFont typeface="Libre Baskerville"/>
              <a:buChar char="✣"/>
              <a:defRPr sz="2400">
                <a:solidFill>
                  <a:srgbClr val="403228"/>
                </a:solidFill>
                <a:uFillTx/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spcBef>
                <a:spcPts val="480"/>
              </a:spcBef>
              <a:buClr>
                <a:srgbClr val="926940"/>
              </a:buClr>
              <a:buSzPct val="100000"/>
              <a:buFont typeface="Libre Baskerville"/>
              <a:buChar char="⨳"/>
              <a:defRPr sz="2000">
                <a:solidFill>
                  <a:srgbClr val="403228"/>
                </a:solidFill>
                <a:uFillTx/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spcBef>
                <a:spcPts val="480"/>
              </a:spcBef>
              <a:buClr>
                <a:srgbClr val="926940"/>
              </a:buClr>
              <a:buSzPct val="100000"/>
              <a:buFont typeface="Libre Baskerville"/>
              <a:defRPr sz="2000">
                <a:solidFill>
                  <a:srgbClr val="403228"/>
                </a:solidFill>
                <a:uFillTx/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spcBef>
                <a:spcPts val="360"/>
              </a:spcBef>
              <a:buClr>
                <a:srgbClr val="926940"/>
              </a:buClr>
              <a:buSzPct val="100000"/>
              <a:buFont typeface="Libre Baskerville"/>
              <a:defRPr sz="1600">
                <a:solidFill>
                  <a:srgbClr val="403228"/>
                </a:solidFill>
                <a:uFillTx/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spcBef>
                <a:spcPts val="360"/>
              </a:spcBef>
              <a:buClr>
                <a:srgbClr val="926940"/>
              </a:buClr>
              <a:buSzPct val="100000"/>
              <a:buFont typeface="Libre Baskerville"/>
              <a:defRPr sz="1600">
                <a:solidFill>
                  <a:srgbClr val="403228"/>
                </a:solidFill>
                <a:uFillTx/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spcBef>
                <a:spcPts val="360"/>
              </a:spcBef>
              <a:buClr>
                <a:srgbClr val="926940"/>
              </a:buClr>
              <a:buSzPct val="100000"/>
              <a:buFont typeface="Libre Baskerville"/>
              <a:defRPr sz="1600">
                <a:solidFill>
                  <a:srgbClr val="403228"/>
                </a:solidFill>
                <a:uFillTx/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spcBef>
                <a:spcPts val="360"/>
              </a:spcBef>
              <a:buClr>
                <a:srgbClr val="403228"/>
              </a:buClr>
              <a:buSzPct val="100000"/>
              <a:buFont typeface="Libre Baskerville"/>
              <a:defRPr sz="1600">
                <a:solidFill>
                  <a:srgbClr val="403228"/>
                </a:solidFill>
                <a:uFillTx/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spcBef>
                <a:spcPts val="360"/>
              </a:spcBef>
              <a:buClr>
                <a:srgbClr val="403228"/>
              </a:buClr>
              <a:buSzPct val="100000"/>
              <a:buFont typeface="Libre Baskerville"/>
              <a:defRPr sz="1600">
                <a:solidFill>
                  <a:srgbClr val="403228"/>
                </a:solidFill>
                <a:uFillTx/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spcBef>
                <a:spcPts val="360"/>
              </a:spcBef>
              <a:buClr>
                <a:srgbClr val="403228"/>
              </a:buClr>
              <a:buSzPct val="100000"/>
              <a:buFont typeface="Libre Baskerville"/>
              <a:defRPr sz="1600">
                <a:solidFill>
                  <a:srgbClr val="403228"/>
                </a:solidFill>
                <a:uFillTx/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>
              <a:uFillTx/>
            </a:endParaRPr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rgbClr val="403228"/>
                </a:solidFill>
                <a:uFillTx/>
                <a:latin typeface="Libre Baskerville"/>
                <a:ea typeface="Libre Baskerville"/>
                <a:cs typeface="Libre Baskerville"/>
                <a:sym typeface="Libre Baskerville"/>
              </a:rPr>
              <a:t>‹#›</a:t>
            </a:fld>
            <a:endParaRPr lang="en" sz="1300">
              <a:solidFill>
                <a:srgbClr val="403228"/>
              </a:solidFill>
              <a:uFillTx/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/>
          </p:cNvSpPr>
          <p:nvPr/>
        </p:nvSpPr>
        <p:spPr>
          <a:xfrm>
            <a:off x="3192300" y="1235037"/>
            <a:ext cx="2759400" cy="1117800"/>
          </a:xfrm>
          <a:prstGeom prst="ellipse">
            <a:avLst/>
          </a:prstGeom>
          <a:noFill/>
          <a:ln w="9525" cap="flat" cmpd="sng">
            <a:solidFill>
              <a:srgbClr val="926940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199" name="Shape 199"/>
          <p:cNvSpPr txBox="1">
            <a:spLocks noGrp="1"/>
          </p:cNvSpPr>
          <p:nvPr>
            <p:ph type="ctrTitle" idx="4294967295"/>
          </p:nvPr>
        </p:nvSpPr>
        <p:spPr>
          <a:xfrm>
            <a:off x="749682" y="1902485"/>
            <a:ext cx="9143999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altLang="zh-TW" sz="4400" i="1" dirty="0">
                <a:uFillTx/>
              </a:rPr>
              <a:t>Descendants </a:t>
            </a:r>
            <a:r>
              <a:rPr lang="en-US" altLang="zh-TW" sz="4400" i="1" dirty="0" smtClean="0">
                <a:uFillTx/>
              </a:rPr>
              <a:t>of </a:t>
            </a:r>
            <a:br>
              <a:rPr lang="en-US" altLang="zh-TW" sz="4400" i="1" dirty="0" smtClean="0">
                <a:uFillTx/>
              </a:rPr>
            </a:br>
            <a:r>
              <a:rPr lang="en-US" altLang="zh-TW" sz="4400" i="1" dirty="0" smtClean="0">
                <a:uFillTx/>
              </a:rPr>
              <a:t>the “Lawless </a:t>
            </a:r>
            <a:r>
              <a:rPr lang="en-US" altLang="zh-TW" sz="4400" i="1" dirty="0">
                <a:uFillTx/>
              </a:rPr>
              <a:t>V</a:t>
            </a:r>
            <a:r>
              <a:rPr lang="en-US" altLang="zh-TW" sz="4400" i="1" dirty="0" smtClean="0">
                <a:uFillTx/>
              </a:rPr>
              <a:t>illage”</a:t>
            </a:r>
            <a:endParaRPr lang="en" sz="4400" i="1" dirty="0">
              <a:uFillTx/>
            </a:endParaRPr>
          </a:p>
        </p:txBody>
      </p:sp>
      <p:sp>
        <p:nvSpPr>
          <p:cNvPr id="200" name="Shape 200"/>
          <p:cNvSpPr txBox="1">
            <a:spLocks noGrp="1"/>
          </p:cNvSpPr>
          <p:nvPr>
            <p:ph type="subTitle" idx="4294967295"/>
          </p:nvPr>
        </p:nvSpPr>
        <p:spPr>
          <a:xfrm>
            <a:off x="559063" y="4089176"/>
            <a:ext cx="7794701" cy="78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altLang="zh-CN" i="1" dirty="0">
                <a:uFillTx/>
              </a:rPr>
              <a:t>Relationship between </a:t>
            </a:r>
            <a:r>
              <a:rPr lang="en-US" altLang="zh-CN" i="1" dirty="0" smtClean="0">
                <a:uFillTx/>
              </a:rPr>
              <a:t>law obedience and the rule </a:t>
            </a:r>
            <a:r>
              <a:rPr lang="en-US" altLang="zh-CN" i="1" dirty="0">
                <a:uFillTx/>
              </a:rPr>
              <a:t>of law</a:t>
            </a:r>
            <a:endParaRPr lang="en" i="1" dirty="0">
              <a:uFillTx/>
            </a:endParaRPr>
          </a:p>
        </p:txBody>
      </p:sp>
      <p:sp>
        <p:nvSpPr>
          <p:cNvPr id="201" name="Shape 201"/>
          <p:cNvSpPr>
            <a:spLocks/>
          </p:cNvSpPr>
          <p:nvPr/>
        </p:nvSpPr>
        <p:spPr>
          <a:xfrm>
            <a:off x="3990031" y="763874"/>
            <a:ext cx="307307" cy="298623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202" name="Shape 202"/>
          <p:cNvSpPr>
            <a:spLocks/>
          </p:cNvSpPr>
          <p:nvPr/>
        </p:nvSpPr>
        <p:spPr>
          <a:xfrm>
            <a:off x="3122349" y="1062499"/>
            <a:ext cx="567551" cy="556360"/>
          </a:xfrm>
          <a:custGeom>
            <a:avLst/>
            <a:gdLst/>
            <a:ahLst/>
            <a:cxnLst/>
            <a:rect l="0" t="0" r="0" b="0"/>
            <a:pathLst>
              <a:path w="17179" h="16839" extrusionOk="0">
                <a:moveTo>
                  <a:pt x="4064" y="1461"/>
                </a:moveTo>
                <a:lnTo>
                  <a:pt x="4307" y="1801"/>
                </a:lnTo>
                <a:lnTo>
                  <a:pt x="4550" y="2093"/>
                </a:lnTo>
                <a:lnTo>
                  <a:pt x="4794" y="2385"/>
                </a:lnTo>
                <a:lnTo>
                  <a:pt x="5037" y="2677"/>
                </a:lnTo>
                <a:lnTo>
                  <a:pt x="5231" y="2872"/>
                </a:lnTo>
                <a:lnTo>
                  <a:pt x="5329" y="2969"/>
                </a:lnTo>
                <a:lnTo>
                  <a:pt x="5450" y="3018"/>
                </a:lnTo>
                <a:lnTo>
                  <a:pt x="5548" y="2994"/>
                </a:lnTo>
                <a:lnTo>
                  <a:pt x="5815" y="3042"/>
                </a:lnTo>
                <a:lnTo>
                  <a:pt x="6083" y="3042"/>
                </a:lnTo>
                <a:lnTo>
                  <a:pt x="6594" y="3018"/>
                </a:lnTo>
                <a:lnTo>
                  <a:pt x="7129" y="2994"/>
                </a:lnTo>
                <a:lnTo>
                  <a:pt x="7129" y="2994"/>
                </a:lnTo>
                <a:lnTo>
                  <a:pt x="6935" y="3310"/>
                </a:lnTo>
                <a:lnTo>
                  <a:pt x="6740" y="3651"/>
                </a:lnTo>
                <a:lnTo>
                  <a:pt x="6545" y="3991"/>
                </a:lnTo>
                <a:lnTo>
                  <a:pt x="6375" y="4332"/>
                </a:lnTo>
                <a:lnTo>
                  <a:pt x="6351" y="4381"/>
                </a:lnTo>
                <a:lnTo>
                  <a:pt x="6351" y="4429"/>
                </a:lnTo>
                <a:lnTo>
                  <a:pt x="6375" y="4648"/>
                </a:lnTo>
                <a:lnTo>
                  <a:pt x="6424" y="4892"/>
                </a:lnTo>
                <a:lnTo>
                  <a:pt x="6618" y="5305"/>
                </a:lnTo>
                <a:lnTo>
                  <a:pt x="6935" y="6133"/>
                </a:lnTo>
                <a:lnTo>
                  <a:pt x="6424" y="5962"/>
                </a:lnTo>
                <a:lnTo>
                  <a:pt x="5864" y="5768"/>
                </a:lnTo>
                <a:lnTo>
                  <a:pt x="5572" y="5719"/>
                </a:lnTo>
                <a:lnTo>
                  <a:pt x="5450" y="5695"/>
                </a:lnTo>
                <a:lnTo>
                  <a:pt x="5231" y="5695"/>
                </a:lnTo>
                <a:lnTo>
                  <a:pt x="5183" y="5743"/>
                </a:lnTo>
                <a:lnTo>
                  <a:pt x="5158" y="5768"/>
                </a:lnTo>
                <a:lnTo>
                  <a:pt x="5158" y="5841"/>
                </a:lnTo>
                <a:lnTo>
                  <a:pt x="4794" y="6133"/>
                </a:lnTo>
                <a:lnTo>
                  <a:pt x="4453" y="6473"/>
                </a:lnTo>
                <a:lnTo>
                  <a:pt x="4210" y="6692"/>
                </a:lnTo>
                <a:lnTo>
                  <a:pt x="3966" y="6911"/>
                </a:lnTo>
                <a:lnTo>
                  <a:pt x="3699" y="7081"/>
                </a:lnTo>
                <a:lnTo>
                  <a:pt x="3650" y="6644"/>
                </a:lnTo>
                <a:lnTo>
                  <a:pt x="3650" y="6206"/>
                </a:lnTo>
                <a:lnTo>
                  <a:pt x="3650" y="5841"/>
                </a:lnTo>
                <a:lnTo>
                  <a:pt x="3650" y="5646"/>
                </a:lnTo>
                <a:lnTo>
                  <a:pt x="3626" y="5451"/>
                </a:lnTo>
                <a:lnTo>
                  <a:pt x="3650" y="5403"/>
                </a:lnTo>
                <a:lnTo>
                  <a:pt x="3650" y="5330"/>
                </a:lnTo>
                <a:lnTo>
                  <a:pt x="3650" y="5257"/>
                </a:lnTo>
                <a:lnTo>
                  <a:pt x="3601" y="5208"/>
                </a:lnTo>
                <a:lnTo>
                  <a:pt x="3188" y="4892"/>
                </a:lnTo>
                <a:lnTo>
                  <a:pt x="2774" y="4600"/>
                </a:lnTo>
                <a:lnTo>
                  <a:pt x="2312" y="4332"/>
                </a:lnTo>
                <a:lnTo>
                  <a:pt x="1874" y="4089"/>
                </a:lnTo>
                <a:lnTo>
                  <a:pt x="2214" y="3943"/>
                </a:lnTo>
                <a:lnTo>
                  <a:pt x="2555" y="3797"/>
                </a:lnTo>
                <a:lnTo>
                  <a:pt x="2944" y="3699"/>
                </a:lnTo>
                <a:lnTo>
                  <a:pt x="3139" y="3626"/>
                </a:lnTo>
                <a:lnTo>
                  <a:pt x="3334" y="3553"/>
                </a:lnTo>
                <a:lnTo>
                  <a:pt x="3431" y="3578"/>
                </a:lnTo>
                <a:lnTo>
                  <a:pt x="3528" y="3578"/>
                </a:lnTo>
                <a:lnTo>
                  <a:pt x="3626" y="3529"/>
                </a:lnTo>
                <a:lnTo>
                  <a:pt x="3650" y="3480"/>
                </a:lnTo>
                <a:lnTo>
                  <a:pt x="3674" y="3432"/>
                </a:lnTo>
                <a:lnTo>
                  <a:pt x="3820" y="2945"/>
                </a:lnTo>
                <a:lnTo>
                  <a:pt x="3918" y="2458"/>
                </a:lnTo>
                <a:lnTo>
                  <a:pt x="4064" y="1461"/>
                </a:lnTo>
                <a:close/>
                <a:moveTo>
                  <a:pt x="3991" y="755"/>
                </a:moveTo>
                <a:lnTo>
                  <a:pt x="3918" y="779"/>
                </a:lnTo>
                <a:lnTo>
                  <a:pt x="3869" y="804"/>
                </a:lnTo>
                <a:lnTo>
                  <a:pt x="3820" y="877"/>
                </a:lnTo>
                <a:lnTo>
                  <a:pt x="3723" y="1144"/>
                </a:lnTo>
                <a:lnTo>
                  <a:pt x="3650" y="1436"/>
                </a:lnTo>
                <a:lnTo>
                  <a:pt x="3504" y="1996"/>
                </a:lnTo>
                <a:lnTo>
                  <a:pt x="3407" y="2556"/>
                </a:lnTo>
                <a:lnTo>
                  <a:pt x="3285" y="3115"/>
                </a:lnTo>
                <a:lnTo>
                  <a:pt x="3163" y="3140"/>
                </a:lnTo>
                <a:lnTo>
                  <a:pt x="3017" y="3188"/>
                </a:lnTo>
                <a:lnTo>
                  <a:pt x="2774" y="3261"/>
                </a:lnTo>
                <a:lnTo>
                  <a:pt x="2312" y="3480"/>
                </a:lnTo>
                <a:lnTo>
                  <a:pt x="2020" y="3578"/>
                </a:lnTo>
                <a:lnTo>
                  <a:pt x="1752" y="3699"/>
                </a:lnTo>
                <a:lnTo>
                  <a:pt x="1630" y="3772"/>
                </a:lnTo>
                <a:lnTo>
                  <a:pt x="1509" y="3845"/>
                </a:lnTo>
                <a:lnTo>
                  <a:pt x="1387" y="3943"/>
                </a:lnTo>
                <a:lnTo>
                  <a:pt x="1290" y="4040"/>
                </a:lnTo>
                <a:lnTo>
                  <a:pt x="1265" y="4089"/>
                </a:lnTo>
                <a:lnTo>
                  <a:pt x="1290" y="4137"/>
                </a:lnTo>
                <a:lnTo>
                  <a:pt x="1314" y="4162"/>
                </a:lnTo>
                <a:lnTo>
                  <a:pt x="1363" y="4186"/>
                </a:lnTo>
                <a:lnTo>
                  <a:pt x="1436" y="4162"/>
                </a:lnTo>
                <a:lnTo>
                  <a:pt x="1460" y="4210"/>
                </a:lnTo>
                <a:lnTo>
                  <a:pt x="1509" y="4259"/>
                </a:lnTo>
                <a:lnTo>
                  <a:pt x="3285" y="5476"/>
                </a:lnTo>
                <a:lnTo>
                  <a:pt x="3261" y="5646"/>
                </a:lnTo>
                <a:lnTo>
                  <a:pt x="3261" y="5841"/>
                </a:lnTo>
                <a:lnTo>
                  <a:pt x="3261" y="6206"/>
                </a:lnTo>
                <a:lnTo>
                  <a:pt x="3261" y="6546"/>
                </a:lnTo>
                <a:lnTo>
                  <a:pt x="3261" y="6863"/>
                </a:lnTo>
                <a:lnTo>
                  <a:pt x="3309" y="7179"/>
                </a:lnTo>
                <a:lnTo>
                  <a:pt x="3358" y="7495"/>
                </a:lnTo>
                <a:lnTo>
                  <a:pt x="3382" y="7568"/>
                </a:lnTo>
                <a:lnTo>
                  <a:pt x="3431" y="7617"/>
                </a:lnTo>
                <a:lnTo>
                  <a:pt x="3504" y="7641"/>
                </a:lnTo>
                <a:lnTo>
                  <a:pt x="3577" y="7641"/>
                </a:lnTo>
                <a:lnTo>
                  <a:pt x="3626" y="7617"/>
                </a:lnTo>
                <a:lnTo>
                  <a:pt x="3699" y="7568"/>
                </a:lnTo>
                <a:lnTo>
                  <a:pt x="3723" y="7519"/>
                </a:lnTo>
                <a:lnTo>
                  <a:pt x="3747" y="7446"/>
                </a:lnTo>
                <a:lnTo>
                  <a:pt x="3942" y="7349"/>
                </a:lnTo>
                <a:lnTo>
                  <a:pt x="4137" y="7227"/>
                </a:lnTo>
                <a:lnTo>
                  <a:pt x="4477" y="6960"/>
                </a:lnTo>
                <a:lnTo>
                  <a:pt x="4964" y="6522"/>
                </a:lnTo>
                <a:lnTo>
                  <a:pt x="5183" y="6303"/>
                </a:lnTo>
                <a:lnTo>
                  <a:pt x="5450" y="6108"/>
                </a:lnTo>
                <a:lnTo>
                  <a:pt x="5742" y="6206"/>
                </a:lnTo>
                <a:lnTo>
                  <a:pt x="6059" y="6303"/>
                </a:lnTo>
                <a:lnTo>
                  <a:pt x="6643" y="6473"/>
                </a:lnTo>
                <a:lnTo>
                  <a:pt x="6910" y="6595"/>
                </a:lnTo>
                <a:lnTo>
                  <a:pt x="7202" y="6717"/>
                </a:lnTo>
                <a:lnTo>
                  <a:pt x="7275" y="6741"/>
                </a:lnTo>
                <a:lnTo>
                  <a:pt x="7348" y="6717"/>
                </a:lnTo>
                <a:lnTo>
                  <a:pt x="7421" y="6692"/>
                </a:lnTo>
                <a:lnTo>
                  <a:pt x="7470" y="6644"/>
                </a:lnTo>
                <a:lnTo>
                  <a:pt x="7494" y="6571"/>
                </a:lnTo>
                <a:lnTo>
                  <a:pt x="7519" y="6522"/>
                </a:lnTo>
                <a:lnTo>
                  <a:pt x="7519" y="6449"/>
                </a:lnTo>
                <a:lnTo>
                  <a:pt x="7470" y="6376"/>
                </a:lnTo>
                <a:lnTo>
                  <a:pt x="7470" y="6327"/>
                </a:lnTo>
                <a:lnTo>
                  <a:pt x="7300" y="5841"/>
                </a:lnTo>
                <a:lnTo>
                  <a:pt x="7105" y="5354"/>
                </a:lnTo>
                <a:lnTo>
                  <a:pt x="6910" y="4916"/>
                </a:lnTo>
                <a:lnTo>
                  <a:pt x="6813" y="4697"/>
                </a:lnTo>
                <a:lnTo>
                  <a:pt x="6691" y="4478"/>
                </a:lnTo>
                <a:lnTo>
                  <a:pt x="7227" y="3675"/>
                </a:lnTo>
                <a:lnTo>
                  <a:pt x="7470" y="3261"/>
                </a:lnTo>
                <a:lnTo>
                  <a:pt x="7592" y="3042"/>
                </a:lnTo>
                <a:lnTo>
                  <a:pt x="7665" y="2799"/>
                </a:lnTo>
                <a:lnTo>
                  <a:pt x="7713" y="2726"/>
                </a:lnTo>
                <a:lnTo>
                  <a:pt x="7713" y="2653"/>
                </a:lnTo>
                <a:lnTo>
                  <a:pt x="7738" y="2629"/>
                </a:lnTo>
                <a:lnTo>
                  <a:pt x="7738" y="2556"/>
                </a:lnTo>
                <a:lnTo>
                  <a:pt x="7713" y="2507"/>
                </a:lnTo>
                <a:lnTo>
                  <a:pt x="7689" y="2458"/>
                </a:lnTo>
                <a:lnTo>
                  <a:pt x="7640" y="2410"/>
                </a:lnTo>
                <a:lnTo>
                  <a:pt x="7592" y="2385"/>
                </a:lnTo>
                <a:lnTo>
                  <a:pt x="7519" y="2385"/>
                </a:lnTo>
                <a:lnTo>
                  <a:pt x="7446" y="2410"/>
                </a:lnTo>
                <a:lnTo>
                  <a:pt x="7397" y="2458"/>
                </a:lnTo>
                <a:lnTo>
                  <a:pt x="7202" y="2458"/>
                </a:lnTo>
                <a:lnTo>
                  <a:pt x="6983" y="2483"/>
                </a:lnTo>
                <a:lnTo>
                  <a:pt x="6594" y="2531"/>
                </a:lnTo>
                <a:lnTo>
                  <a:pt x="6326" y="2556"/>
                </a:lnTo>
                <a:lnTo>
                  <a:pt x="5815" y="2556"/>
                </a:lnTo>
                <a:lnTo>
                  <a:pt x="5548" y="2580"/>
                </a:lnTo>
                <a:lnTo>
                  <a:pt x="5426" y="2410"/>
                </a:lnTo>
                <a:lnTo>
                  <a:pt x="5280" y="2264"/>
                </a:lnTo>
                <a:lnTo>
                  <a:pt x="5012" y="1996"/>
                </a:lnTo>
                <a:lnTo>
                  <a:pt x="4769" y="1704"/>
                </a:lnTo>
                <a:lnTo>
                  <a:pt x="4575" y="1412"/>
                </a:lnTo>
                <a:lnTo>
                  <a:pt x="4356" y="1120"/>
                </a:lnTo>
                <a:lnTo>
                  <a:pt x="4161" y="804"/>
                </a:lnTo>
                <a:lnTo>
                  <a:pt x="4112" y="779"/>
                </a:lnTo>
                <a:lnTo>
                  <a:pt x="4039" y="779"/>
                </a:lnTo>
                <a:lnTo>
                  <a:pt x="3991" y="755"/>
                </a:lnTo>
                <a:close/>
                <a:moveTo>
                  <a:pt x="11169" y="536"/>
                </a:moveTo>
                <a:lnTo>
                  <a:pt x="11582" y="633"/>
                </a:lnTo>
                <a:lnTo>
                  <a:pt x="11972" y="779"/>
                </a:lnTo>
                <a:lnTo>
                  <a:pt x="12361" y="950"/>
                </a:lnTo>
                <a:lnTo>
                  <a:pt x="12726" y="1144"/>
                </a:lnTo>
                <a:lnTo>
                  <a:pt x="13066" y="1363"/>
                </a:lnTo>
                <a:lnTo>
                  <a:pt x="13431" y="1582"/>
                </a:lnTo>
                <a:lnTo>
                  <a:pt x="13748" y="1850"/>
                </a:lnTo>
                <a:lnTo>
                  <a:pt x="14064" y="2093"/>
                </a:lnTo>
                <a:lnTo>
                  <a:pt x="14332" y="2312"/>
                </a:lnTo>
                <a:lnTo>
                  <a:pt x="14551" y="2531"/>
                </a:lnTo>
                <a:lnTo>
                  <a:pt x="14770" y="2775"/>
                </a:lnTo>
                <a:lnTo>
                  <a:pt x="14964" y="3018"/>
                </a:lnTo>
                <a:lnTo>
                  <a:pt x="15305" y="3529"/>
                </a:lnTo>
                <a:lnTo>
                  <a:pt x="15621" y="4064"/>
                </a:lnTo>
                <a:lnTo>
                  <a:pt x="15548" y="4162"/>
                </a:lnTo>
                <a:lnTo>
                  <a:pt x="15475" y="4235"/>
                </a:lnTo>
                <a:lnTo>
                  <a:pt x="15475" y="4259"/>
                </a:lnTo>
                <a:lnTo>
                  <a:pt x="15475" y="4308"/>
                </a:lnTo>
                <a:lnTo>
                  <a:pt x="15500" y="4332"/>
                </a:lnTo>
                <a:lnTo>
                  <a:pt x="15646" y="4332"/>
                </a:lnTo>
                <a:lnTo>
                  <a:pt x="15743" y="4283"/>
                </a:lnTo>
                <a:lnTo>
                  <a:pt x="15938" y="4648"/>
                </a:lnTo>
                <a:lnTo>
                  <a:pt x="15865" y="4673"/>
                </a:lnTo>
                <a:lnTo>
                  <a:pt x="15767" y="4746"/>
                </a:lnTo>
                <a:lnTo>
                  <a:pt x="15719" y="4794"/>
                </a:lnTo>
                <a:lnTo>
                  <a:pt x="15694" y="4867"/>
                </a:lnTo>
                <a:lnTo>
                  <a:pt x="15694" y="4916"/>
                </a:lnTo>
                <a:lnTo>
                  <a:pt x="15743" y="4940"/>
                </a:lnTo>
                <a:lnTo>
                  <a:pt x="15816" y="4940"/>
                </a:lnTo>
                <a:lnTo>
                  <a:pt x="15889" y="4916"/>
                </a:lnTo>
                <a:lnTo>
                  <a:pt x="15962" y="4892"/>
                </a:lnTo>
                <a:lnTo>
                  <a:pt x="16035" y="4819"/>
                </a:lnTo>
                <a:lnTo>
                  <a:pt x="16205" y="5159"/>
                </a:lnTo>
                <a:lnTo>
                  <a:pt x="16108" y="5208"/>
                </a:lnTo>
                <a:lnTo>
                  <a:pt x="16011" y="5281"/>
                </a:lnTo>
                <a:lnTo>
                  <a:pt x="15938" y="5378"/>
                </a:lnTo>
                <a:lnTo>
                  <a:pt x="15889" y="5451"/>
                </a:lnTo>
                <a:lnTo>
                  <a:pt x="15865" y="5524"/>
                </a:lnTo>
                <a:lnTo>
                  <a:pt x="15889" y="5573"/>
                </a:lnTo>
                <a:lnTo>
                  <a:pt x="15938" y="5622"/>
                </a:lnTo>
                <a:lnTo>
                  <a:pt x="16011" y="5622"/>
                </a:lnTo>
                <a:lnTo>
                  <a:pt x="16108" y="5573"/>
                </a:lnTo>
                <a:lnTo>
                  <a:pt x="16205" y="5524"/>
                </a:lnTo>
                <a:lnTo>
                  <a:pt x="16327" y="5451"/>
                </a:lnTo>
                <a:lnTo>
                  <a:pt x="16424" y="5792"/>
                </a:lnTo>
                <a:lnTo>
                  <a:pt x="16254" y="5841"/>
                </a:lnTo>
                <a:lnTo>
                  <a:pt x="16108" y="5938"/>
                </a:lnTo>
                <a:lnTo>
                  <a:pt x="15986" y="6060"/>
                </a:lnTo>
                <a:lnTo>
                  <a:pt x="15938" y="6181"/>
                </a:lnTo>
                <a:lnTo>
                  <a:pt x="15938" y="6230"/>
                </a:lnTo>
                <a:lnTo>
                  <a:pt x="15962" y="6279"/>
                </a:lnTo>
                <a:lnTo>
                  <a:pt x="16011" y="6303"/>
                </a:lnTo>
                <a:lnTo>
                  <a:pt x="16059" y="6303"/>
                </a:lnTo>
                <a:lnTo>
                  <a:pt x="16132" y="6279"/>
                </a:lnTo>
                <a:lnTo>
                  <a:pt x="16205" y="6230"/>
                </a:lnTo>
                <a:lnTo>
                  <a:pt x="16376" y="6157"/>
                </a:lnTo>
                <a:lnTo>
                  <a:pt x="16497" y="6108"/>
                </a:lnTo>
                <a:lnTo>
                  <a:pt x="16570" y="6571"/>
                </a:lnTo>
                <a:lnTo>
                  <a:pt x="16522" y="6546"/>
                </a:lnTo>
                <a:lnTo>
                  <a:pt x="16473" y="6546"/>
                </a:lnTo>
                <a:lnTo>
                  <a:pt x="16376" y="6571"/>
                </a:lnTo>
                <a:lnTo>
                  <a:pt x="16254" y="6619"/>
                </a:lnTo>
                <a:lnTo>
                  <a:pt x="16181" y="6692"/>
                </a:lnTo>
                <a:lnTo>
                  <a:pt x="16108" y="6765"/>
                </a:lnTo>
                <a:lnTo>
                  <a:pt x="16084" y="6863"/>
                </a:lnTo>
                <a:lnTo>
                  <a:pt x="16084" y="6911"/>
                </a:lnTo>
                <a:lnTo>
                  <a:pt x="16108" y="6936"/>
                </a:lnTo>
                <a:lnTo>
                  <a:pt x="16108" y="6960"/>
                </a:lnTo>
                <a:lnTo>
                  <a:pt x="16205" y="6960"/>
                </a:lnTo>
                <a:lnTo>
                  <a:pt x="16278" y="6936"/>
                </a:lnTo>
                <a:lnTo>
                  <a:pt x="16449" y="6887"/>
                </a:lnTo>
                <a:lnTo>
                  <a:pt x="16546" y="6863"/>
                </a:lnTo>
                <a:lnTo>
                  <a:pt x="16619" y="6814"/>
                </a:lnTo>
                <a:lnTo>
                  <a:pt x="16668" y="7154"/>
                </a:lnTo>
                <a:lnTo>
                  <a:pt x="16351" y="7325"/>
                </a:lnTo>
                <a:lnTo>
                  <a:pt x="16230" y="7446"/>
                </a:lnTo>
                <a:lnTo>
                  <a:pt x="16108" y="7568"/>
                </a:lnTo>
                <a:lnTo>
                  <a:pt x="16084" y="7592"/>
                </a:lnTo>
                <a:lnTo>
                  <a:pt x="16108" y="7641"/>
                </a:lnTo>
                <a:lnTo>
                  <a:pt x="16132" y="7665"/>
                </a:lnTo>
                <a:lnTo>
                  <a:pt x="16278" y="7665"/>
                </a:lnTo>
                <a:lnTo>
                  <a:pt x="16424" y="7641"/>
                </a:lnTo>
                <a:lnTo>
                  <a:pt x="16570" y="7592"/>
                </a:lnTo>
                <a:lnTo>
                  <a:pt x="16716" y="7519"/>
                </a:lnTo>
                <a:lnTo>
                  <a:pt x="16765" y="7982"/>
                </a:lnTo>
                <a:lnTo>
                  <a:pt x="16570" y="8055"/>
                </a:lnTo>
                <a:lnTo>
                  <a:pt x="16376" y="8152"/>
                </a:lnTo>
                <a:lnTo>
                  <a:pt x="16205" y="8249"/>
                </a:lnTo>
                <a:lnTo>
                  <a:pt x="16108" y="8298"/>
                </a:lnTo>
                <a:lnTo>
                  <a:pt x="16035" y="8371"/>
                </a:lnTo>
                <a:lnTo>
                  <a:pt x="16035" y="8395"/>
                </a:lnTo>
                <a:lnTo>
                  <a:pt x="16132" y="8444"/>
                </a:lnTo>
                <a:lnTo>
                  <a:pt x="16254" y="8468"/>
                </a:lnTo>
                <a:lnTo>
                  <a:pt x="16449" y="8444"/>
                </a:lnTo>
                <a:lnTo>
                  <a:pt x="16619" y="8395"/>
                </a:lnTo>
                <a:lnTo>
                  <a:pt x="16789" y="8347"/>
                </a:lnTo>
                <a:lnTo>
                  <a:pt x="16814" y="8639"/>
                </a:lnTo>
                <a:lnTo>
                  <a:pt x="16814" y="8833"/>
                </a:lnTo>
                <a:lnTo>
                  <a:pt x="16497" y="8882"/>
                </a:lnTo>
                <a:lnTo>
                  <a:pt x="16205" y="8979"/>
                </a:lnTo>
                <a:lnTo>
                  <a:pt x="16084" y="9028"/>
                </a:lnTo>
                <a:lnTo>
                  <a:pt x="15962" y="9101"/>
                </a:lnTo>
                <a:lnTo>
                  <a:pt x="15889" y="9198"/>
                </a:lnTo>
                <a:lnTo>
                  <a:pt x="15840" y="9247"/>
                </a:lnTo>
                <a:lnTo>
                  <a:pt x="15840" y="9320"/>
                </a:lnTo>
                <a:lnTo>
                  <a:pt x="15840" y="9369"/>
                </a:lnTo>
                <a:lnTo>
                  <a:pt x="15889" y="9393"/>
                </a:lnTo>
                <a:lnTo>
                  <a:pt x="16011" y="9417"/>
                </a:lnTo>
                <a:lnTo>
                  <a:pt x="16132" y="9393"/>
                </a:lnTo>
                <a:lnTo>
                  <a:pt x="16351" y="9320"/>
                </a:lnTo>
                <a:lnTo>
                  <a:pt x="16716" y="9247"/>
                </a:lnTo>
                <a:lnTo>
                  <a:pt x="16546" y="9807"/>
                </a:lnTo>
                <a:lnTo>
                  <a:pt x="16522" y="9807"/>
                </a:lnTo>
                <a:lnTo>
                  <a:pt x="16132" y="9831"/>
                </a:lnTo>
                <a:lnTo>
                  <a:pt x="15986" y="9831"/>
                </a:lnTo>
                <a:lnTo>
                  <a:pt x="15865" y="9880"/>
                </a:lnTo>
                <a:lnTo>
                  <a:pt x="15743" y="9928"/>
                </a:lnTo>
                <a:lnTo>
                  <a:pt x="15646" y="10026"/>
                </a:lnTo>
                <a:lnTo>
                  <a:pt x="15646" y="10074"/>
                </a:lnTo>
                <a:lnTo>
                  <a:pt x="15646" y="10123"/>
                </a:lnTo>
                <a:lnTo>
                  <a:pt x="15670" y="10147"/>
                </a:lnTo>
                <a:lnTo>
                  <a:pt x="15719" y="10172"/>
                </a:lnTo>
                <a:lnTo>
                  <a:pt x="15986" y="10196"/>
                </a:lnTo>
                <a:lnTo>
                  <a:pt x="16424" y="10196"/>
                </a:lnTo>
                <a:lnTo>
                  <a:pt x="16376" y="10342"/>
                </a:lnTo>
                <a:lnTo>
                  <a:pt x="16230" y="10731"/>
                </a:lnTo>
                <a:lnTo>
                  <a:pt x="15889" y="10731"/>
                </a:lnTo>
                <a:lnTo>
                  <a:pt x="15573" y="10683"/>
                </a:lnTo>
                <a:lnTo>
                  <a:pt x="15402" y="10683"/>
                </a:lnTo>
                <a:lnTo>
                  <a:pt x="15256" y="10707"/>
                </a:lnTo>
                <a:lnTo>
                  <a:pt x="15232" y="10731"/>
                </a:lnTo>
                <a:lnTo>
                  <a:pt x="15232" y="10780"/>
                </a:lnTo>
                <a:lnTo>
                  <a:pt x="15281" y="10853"/>
                </a:lnTo>
                <a:lnTo>
                  <a:pt x="15329" y="10877"/>
                </a:lnTo>
                <a:lnTo>
                  <a:pt x="15475" y="10950"/>
                </a:lnTo>
                <a:lnTo>
                  <a:pt x="15621" y="10999"/>
                </a:lnTo>
                <a:lnTo>
                  <a:pt x="15767" y="11023"/>
                </a:lnTo>
                <a:lnTo>
                  <a:pt x="16108" y="11072"/>
                </a:lnTo>
                <a:lnTo>
                  <a:pt x="15938" y="11486"/>
                </a:lnTo>
                <a:lnTo>
                  <a:pt x="15646" y="11413"/>
                </a:lnTo>
                <a:lnTo>
                  <a:pt x="15378" y="11364"/>
                </a:lnTo>
                <a:lnTo>
                  <a:pt x="15232" y="11340"/>
                </a:lnTo>
                <a:lnTo>
                  <a:pt x="15086" y="11340"/>
                </a:lnTo>
                <a:lnTo>
                  <a:pt x="14940" y="11364"/>
                </a:lnTo>
                <a:lnTo>
                  <a:pt x="14794" y="11437"/>
                </a:lnTo>
                <a:lnTo>
                  <a:pt x="14770" y="11461"/>
                </a:lnTo>
                <a:lnTo>
                  <a:pt x="14794" y="11486"/>
                </a:lnTo>
                <a:lnTo>
                  <a:pt x="14794" y="11510"/>
                </a:lnTo>
                <a:lnTo>
                  <a:pt x="14964" y="11583"/>
                </a:lnTo>
                <a:lnTo>
                  <a:pt x="15110" y="11656"/>
                </a:lnTo>
                <a:lnTo>
                  <a:pt x="15427" y="11753"/>
                </a:lnTo>
                <a:lnTo>
                  <a:pt x="15597" y="11802"/>
                </a:lnTo>
                <a:lnTo>
                  <a:pt x="15767" y="11826"/>
                </a:lnTo>
                <a:lnTo>
                  <a:pt x="15719" y="11948"/>
                </a:lnTo>
                <a:lnTo>
                  <a:pt x="15475" y="12362"/>
                </a:lnTo>
                <a:lnTo>
                  <a:pt x="15427" y="12362"/>
                </a:lnTo>
                <a:lnTo>
                  <a:pt x="15135" y="12289"/>
                </a:lnTo>
                <a:lnTo>
                  <a:pt x="14867" y="12191"/>
                </a:lnTo>
                <a:lnTo>
                  <a:pt x="14624" y="12094"/>
                </a:lnTo>
                <a:lnTo>
                  <a:pt x="14502" y="12070"/>
                </a:lnTo>
                <a:lnTo>
                  <a:pt x="14380" y="12045"/>
                </a:lnTo>
                <a:lnTo>
                  <a:pt x="14332" y="12045"/>
                </a:lnTo>
                <a:lnTo>
                  <a:pt x="14307" y="12070"/>
                </a:lnTo>
                <a:lnTo>
                  <a:pt x="14307" y="12118"/>
                </a:lnTo>
                <a:lnTo>
                  <a:pt x="14307" y="12167"/>
                </a:lnTo>
                <a:lnTo>
                  <a:pt x="14380" y="12264"/>
                </a:lnTo>
                <a:lnTo>
                  <a:pt x="14478" y="12362"/>
                </a:lnTo>
                <a:lnTo>
                  <a:pt x="14599" y="12459"/>
                </a:lnTo>
                <a:lnTo>
                  <a:pt x="14721" y="12508"/>
                </a:lnTo>
                <a:lnTo>
                  <a:pt x="14989" y="12629"/>
                </a:lnTo>
                <a:lnTo>
                  <a:pt x="15281" y="12702"/>
                </a:lnTo>
                <a:lnTo>
                  <a:pt x="14916" y="13189"/>
                </a:lnTo>
                <a:lnTo>
                  <a:pt x="14599" y="13067"/>
                </a:lnTo>
                <a:lnTo>
                  <a:pt x="14283" y="12946"/>
                </a:lnTo>
                <a:lnTo>
                  <a:pt x="13967" y="12824"/>
                </a:lnTo>
                <a:lnTo>
                  <a:pt x="13796" y="12775"/>
                </a:lnTo>
                <a:lnTo>
                  <a:pt x="13723" y="12775"/>
                </a:lnTo>
                <a:lnTo>
                  <a:pt x="13650" y="12800"/>
                </a:lnTo>
                <a:lnTo>
                  <a:pt x="13626" y="12824"/>
                </a:lnTo>
                <a:lnTo>
                  <a:pt x="13626" y="12848"/>
                </a:lnTo>
                <a:lnTo>
                  <a:pt x="13650" y="12897"/>
                </a:lnTo>
                <a:lnTo>
                  <a:pt x="13675" y="12970"/>
                </a:lnTo>
                <a:lnTo>
                  <a:pt x="13772" y="13067"/>
                </a:lnTo>
                <a:lnTo>
                  <a:pt x="13991" y="13213"/>
                </a:lnTo>
                <a:lnTo>
                  <a:pt x="14307" y="13384"/>
                </a:lnTo>
                <a:lnTo>
                  <a:pt x="14648" y="13530"/>
                </a:lnTo>
                <a:lnTo>
                  <a:pt x="14210" y="13992"/>
                </a:lnTo>
                <a:lnTo>
                  <a:pt x="14186" y="13968"/>
                </a:lnTo>
                <a:lnTo>
                  <a:pt x="13772" y="13700"/>
                </a:lnTo>
                <a:lnTo>
                  <a:pt x="13602" y="13578"/>
                </a:lnTo>
                <a:lnTo>
                  <a:pt x="13431" y="13505"/>
                </a:lnTo>
                <a:lnTo>
                  <a:pt x="13261" y="13457"/>
                </a:lnTo>
                <a:lnTo>
                  <a:pt x="13066" y="13432"/>
                </a:lnTo>
                <a:lnTo>
                  <a:pt x="13042" y="13432"/>
                </a:lnTo>
                <a:lnTo>
                  <a:pt x="13066" y="13457"/>
                </a:lnTo>
                <a:lnTo>
                  <a:pt x="13188" y="13603"/>
                </a:lnTo>
                <a:lnTo>
                  <a:pt x="13334" y="13724"/>
                </a:lnTo>
                <a:lnTo>
                  <a:pt x="13650" y="13968"/>
                </a:lnTo>
                <a:lnTo>
                  <a:pt x="13796" y="14089"/>
                </a:lnTo>
                <a:lnTo>
                  <a:pt x="13967" y="14211"/>
                </a:lnTo>
                <a:lnTo>
                  <a:pt x="13699" y="14454"/>
                </a:lnTo>
                <a:lnTo>
                  <a:pt x="13334" y="14260"/>
                </a:lnTo>
                <a:lnTo>
                  <a:pt x="12969" y="14016"/>
                </a:lnTo>
                <a:lnTo>
                  <a:pt x="12774" y="13919"/>
                </a:lnTo>
                <a:lnTo>
                  <a:pt x="12556" y="13822"/>
                </a:lnTo>
                <a:lnTo>
                  <a:pt x="12531" y="13822"/>
                </a:lnTo>
                <a:lnTo>
                  <a:pt x="12531" y="13846"/>
                </a:lnTo>
                <a:lnTo>
                  <a:pt x="12507" y="13870"/>
                </a:lnTo>
                <a:lnTo>
                  <a:pt x="12531" y="13895"/>
                </a:lnTo>
                <a:lnTo>
                  <a:pt x="12653" y="14065"/>
                </a:lnTo>
                <a:lnTo>
                  <a:pt x="12823" y="14235"/>
                </a:lnTo>
                <a:lnTo>
                  <a:pt x="13018" y="14381"/>
                </a:lnTo>
                <a:lnTo>
                  <a:pt x="13188" y="14503"/>
                </a:lnTo>
                <a:lnTo>
                  <a:pt x="13431" y="14673"/>
                </a:lnTo>
                <a:lnTo>
                  <a:pt x="12872" y="15063"/>
                </a:lnTo>
                <a:lnTo>
                  <a:pt x="12799" y="14990"/>
                </a:lnTo>
                <a:lnTo>
                  <a:pt x="12726" y="14917"/>
                </a:lnTo>
                <a:lnTo>
                  <a:pt x="12531" y="14746"/>
                </a:lnTo>
                <a:lnTo>
                  <a:pt x="12361" y="14576"/>
                </a:lnTo>
                <a:lnTo>
                  <a:pt x="12215" y="14430"/>
                </a:lnTo>
                <a:lnTo>
                  <a:pt x="12045" y="14308"/>
                </a:lnTo>
                <a:lnTo>
                  <a:pt x="11972" y="14260"/>
                </a:lnTo>
                <a:lnTo>
                  <a:pt x="11874" y="14235"/>
                </a:lnTo>
                <a:lnTo>
                  <a:pt x="11777" y="14235"/>
                </a:lnTo>
                <a:lnTo>
                  <a:pt x="11704" y="14260"/>
                </a:lnTo>
                <a:lnTo>
                  <a:pt x="11680" y="14284"/>
                </a:lnTo>
                <a:lnTo>
                  <a:pt x="11680" y="14308"/>
                </a:lnTo>
                <a:lnTo>
                  <a:pt x="11704" y="14381"/>
                </a:lnTo>
                <a:lnTo>
                  <a:pt x="11728" y="14430"/>
                </a:lnTo>
                <a:lnTo>
                  <a:pt x="11850" y="14552"/>
                </a:lnTo>
                <a:lnTo>
                  <a:pt x="12020" y="14746"/>
                </a:lnTo>
                <a:lnTo>
                  <a:pt x="12191" y="14917"/>
                </a:lnTo>
                <a:lnTo>
                  <a:pt x="12337" y="15087"/>
                </a:lnTo>
                <a:lnTo>
                  <a:pt x="12434" y="15184"/>
                </a:lnTo>
                <a:lnTo>
                  <a:pt x="12531" y="15257"/>
                </a:lnTo>
                <a:lnTo>
                  <a:pt x="11947" y="15573"/>
                </a:lnTo>
                <a:lnTo>
                  <a:pt x="11680" y="15306"/>
                </a:lnTo>
                <a:lnTo>
                  <a:pt x="11436" y="15038"/>
                </a:lnTo>
                <a:lnTo>
                  <a:pt x="11193" y="14771"/>
                </a:lnTo>
                <a:lnTo>
                  <a:pt x="11071" y="14673"/>
                </a:lnTo>
                <a:lnTo>
                  <a:pt x="10901" y="14576"/>
                </a:lnTo>
                <a:lnTo>
                  <a:pt x="10877" y="14600"/>
                </a:lnTo>
                <a:lnTo>
                  <a:pt x="10877" y="14625"/>
                </a:lnTo>
                <a:lnTo>
                  <a:pt x="10925" y="14819"/>
                </a:lnTo>
                <a:lnTo>
                  <a:pt x="10998" y="14990"/>
                </a:lnTo>
                <a:lnTo>
                  <a:pt x="11096" y="15135"/>
                </a:lnTo>
                <a:lnTo>
                  <a:pt x="11217" y="15281"/>
                </a:lnTo>
                <a:lnTo>
                  <a:pt x="11388" y="15525"/>
                </a:lnTo>
                <a:lnTo>
                  <a:pt x="11582" y="15744"/>
                </a:lnTo>
                <a:lnTo>
                  <a:pt x="11096" y="15914"/>
                </a:lnTo>
                <a:lnTo>
                  <a:pt x="11071" y="15865"/>
                </a:lnTo>
                <a:lnTo>
                  <a:pt x="11023" y="15841"/>
                </a:lnTo>
                <a:lnTo>
                  <a:pt x="10731" y="15598"/>
                </a:lnTo>
                <a:lnTo>
                  <a:pt x="10439" y="15330"/>
                </a:lnTo>
                <a:lnTo>
                  <a:pt x="10293" y="15233"/>
                </a:lnTo>
                <a:lnTo>
                  <a:pt x="10147" y="15111"/>
                </a:lnTo>
                <a:lnTo>
                  <a:pt x="9976" y="15014"/>
                </a:lnTo>
                <a:lnTo>
                  <a:pt x="9806" y="14965"/>
                </a:lnTo>
                <a:lnTo>
                  <a:pt x="9782" y="14965"/>
                </a:lnTo>
                <a:lnTo>
                  <a:pt x="9782" y="14990"/>
                </a:lnTo>
                <a:lnTo>
                  <a:pt x="9976" y="15281"/>
                </a:lnTo>
                <a:lnTo>
                  <a:pt x="10220" y="15549"/>
                </a:lnTo>
                <a:lnTo>
                  <a:pt x="10463" y="15817"/>
                </a:lnTo>
                <a:lnTo>
                  <a:pt x="10585" y="15938"/>
                </a:lnTo>
                <a:lnTo>
                  <a:pt x="10731" y="16036"/>
                </a:lnTo>
                <a:lnTo>
                  <a:pt x="10122" y="16182"/>
                </a:lnTo>
                <a:lnTo>
                  <a:pt x="10074" y="16133"/>
                </a:lnTo>
                <a:lnTo>
                  <a:pt x="10001" y="16109"/>
                </a:lnTo>
                <a:lnTo>
                  <a:pt x="9903" y="16060"/>
                </a:lnTo>
                <a:lnTo>
                  <a:pt x="9830" y="16011"/>
                </a:lnTo>
                <a:lnTo>
                  <a:pt x="9684" y="15890"/>
                </a:lnTo>
                <a:lnTo>
                  <a:pt x="9587" y="15719"/>
                </a:lnTo>
                <a:lnTo>
                  <a:pt x="9465" y="15549"/>
                </a:lnTo>
                <a:lnTo>
                  <a:pt x="9368" y="15379"/>
                </a:lnTo>
                <a:lnTo>
                  <a:pt x="9246" y="15257"/>
                </a:lnTo>
                <a:lnTo>
                  <a:pt x="9125" y="15160"/>
                </a:lnTo>
                <a:lnTo>
                  <a:pt x="8954" y="15063"/>
                </a:lnTo>
                <a:lnTo>
                  <a:pt x="8930" y="15087"/>
                </a:lnTo>
                <a:lnTo>
                  <a:pt x="8979" y="15160"/>
                </a:lnTo>
                <a:lnTo>
                  <a:pt x="9027" y="15257"/>
                </a:lnTo>
                <a:lnTo>
                  <a:pt x="9076" y="15476"/>
                </a:lnTo>
                <a:lnTo>
                  <a:pt x="9173" y="15695"/>
                </a:lnTo>
                <a:lnTo>
                  <a:pt x="9295" y="15914"/>
                </a:lnTo>
                <a:lnTo>
                  <a:pt x="9417" y="16109"/>
                </a:lnTo>
                <a:lnTo>
                  <a:pt x="9587" y="16279"/>
                </a:lnTo>
                <a:lnTo>
                  <a:pt x="9222" y="16328"/>
                </a:lnTo>
                <a:lnTo>
                  <a:pt x="8857" y="16352"/>
                </a:lnTo>
                <a:lnTo>
                  <a:pt x="8857" y="16328"/>
                </a:lnTo>
                <a:lnTo>
                  <a:pt x="8808" y="16255"/>
                </a:lnTo>
                <a:lnTo>
                  <a:pt x="8760" y="16182"/>
                </a:lnTo>
                <a:lnTo>
                  <a:pt x="8638" y="16060"/>
                </a:lnTo>
                <a:lnTo>
                  <a:pt x="8516" y="15865"/>
                </a:lnTo>
                <a:lnTo>
                  <a:pt x="8419" y="15622"/>
                </a:lnTo>
                <a:lnTo>
                  <a:pt x="8346" y="15452"/>
                </a:lnTo>
                <a:lnTo>
                  <a:pt x="8273" y="15281"/>
                </a:lnTo>
                <a:lnTo>
                  <a:pt x="8224" y="15208"/>
                </a:lnTo>
                <a:lnTo>
                  <a:pt x="8151" y="15135"/>
                </a:lnTo>
                <a:lnTo>
                  <a:pt x="8078" y="15087"/>
                </a:lnTo>
                <a:lnTo>
                  <a:pt x="7981" y="15038"/>
                </a:lnTo>
                <a:lnTo>
                  <a:pt x="7957" y="15063"/>
                </a:lnTo>
                <a:lnTo>
                  <a:pt x="7932" y="15160"/>
                </a:lnTo>
                <a:lnTo>
                  <a:pt x="7957" y="15306"/>
                </a:lnTo>
                <a:lnTo>
                  <a:pt x="7981" y="15476"/>
                </a:lnTo>
                <a:lnTo>
                  <a:pt x="8005" y="15671"/>
                </a:lnTo>
                <a:lnTo>
                  <a:pt x="8078" y="15841"/>
                </a:lnTo>
                <a:lnTo>
                  <a:pt x="8151" y="16036"/>
                </a:lnTo>
                <a:lnTo>
                  <a:pt x="8249" y="16206"/>
                </a:lnTo>
                <a:lnTo>
                  <a:pt x="8346" y="16352"/>
                </a:lnTo>
                <a:lnTo>
                  <a:pt x="7835" y="16328"/>
                </a:lnTo>
                <a:lnTo>
                  <a:pt x="7762" y="16230"/>
                </a:lnTo>
                <a:lnTo>
                  <a:pt x="7689" y="16109"/>
                </a:lnTo>
                <a:lnTo>
                  <a:pt x="7640" y="15987"/>
                </a:lnTo>
                <a:lnTo>
                  <a:pt x="7567" y="15719"/>
                </a:lnTo>
                <a:lnTo>
                  <a:pt x="7446" y="15330"/>
                </a:lnTo>
                <a:lnTo>
                  <a:pt x="7373" y="15135"/>
                </a:lnTo>
                <a:lnTo>
                  <a:pt x="7300" y="15063"/>
                </a:lnTo>
                <a:lnTo>
                  <a:pt x="7227" y="14990"/>
                </a:lnTo>
                <a:lnTo>
                  <a:pt x="7178" y="14990"/>
                </a:lnTo>
                <a:lnTo>
                  <a:pt x="7154" y="15038"/>
                </a:lnTo>
                <a:lnTo>
                  <a:pt x="7129" y="15135"/>
                </a:lnTo>
                <a:lnTo>
                  <a:pt x="7129" y="15233"/>
                </a:lnTo>
                <a:lnTo>
                  <a:pt x="7154" y="15452"/>
                </a:lnTo>
                <a:lnTo>
                  <a:pt x="7202" y="15695"/>
                </a:lnTo>
                <a:lnTo>
                  <a:pt x="7275" y="15890"/>
                </a:lnTo>
                <a:lnTo>
                  <a:pt x="7324" y="16084"/>
                </a:lnTo>
                <a:lnTo>
                  <a:pt x="7397" y="16279"/>
                </a:lnTo>
                <a:lnTo>
                  <a:pt x="6740" y="16157"/>
                </a:lnTo>
                <a:lnTo>
                  <a:pt x="6691" y="15963"/>
                </a:lnTo>
                <a:lnTo>
                  <a:pt x="6618" y="15792"/>
                </a:lnTo>
                <a:lnTo>
                  <a:pt x="6521" y="15598"/>
                </a:lnTo>
                <a:lnTo>
                  <a:pt x="6472" y="15427"/>
                </a:lnTo>
                <a:lnTo>
                  <a:pt x="6399" y="15135"/>
                </a:lnTo>
                <a:lnTo>
                  <a:pt x="6351" y="14990"/>
                </a:lnTo>
                <a:lnTo>
                  <a:pt x="6278" y="14892"/>
                </a:lnTo>
                <a:lnTo>
                  <a:pt x="6253" y="14868"/>
                </a:lnTo>
                <a:lnTo>
                  <a:pt x="6205" y="14917"/>
                </a:lnTo>
                <a:lnTo>
                  <a:pt x="6156" y="14941"/>
                </a:lnTo>
                <a:lnTo>
                  <a:pt x="6107" y="15063"/>
                </a:lnTo>
                <a:lnTo>
                  <a:pt x="6083" y="15208"/>
                </a:lnTo>
                <a:lnTo>
                  <a:pt x="6107" y="15354"/>
                </a:lnTo>
                <a:lnTo>
                  <a:pt x="6156" y="15549"/>
                </a:lnTo>
                <a:lnTo>
                  <a:pt x="6205" y="15719"/>
                </a:lnTo>
                <a:lnTo>
                  <a:pt x="6326" y="16060"/>
                </a:lnTo>
                <a:lnTo>
                  <a:pt x="6326" y="16060"/>
                </a:lnTo>
                <a:lnTo>
                  <a:pt x="5742" y="15865"/>
                </a:lnTo>
                <a:lnTo>
                  <a:pt x="5742" y="15792"/>
                </a:lnTo>
                <a:lnTo>
                  <a:pt x="5694" y="15719"/>
                </a:lnTo>
                <a:lnTo>
                  <a:pt x="5621" y="15622"/>
                </a:lnTo>
                <a:lnTo>
                  <a:pt x="5572" y="15549"/>
                </a:lnTo>
                <a:lnTo>
                  <a:pt x="5523" y="15379"/>
                </a:lnTo>
                <a:lnTo>
                  <a:pt x="5450" y="15014"/>
                </a:lnTo>
                <a:lnTo>
                  <a:pt x="5377" y="14819"/>
                </a:lnTo>
                <a:lnTo>
                  <a:pt x="5329" y="14698"/>
                </a:lnTo>
                <a:lnTo>
                  <a:pt x="5280" y="14673"/>
                </a:lnTo>
                <a:lnTo>
                  <a:pt x="5231" y="14698"/>
                </a:lnTo>
                <a:lnTo>
                  <a:pt x="5183" y="14746"/>
                </a:lnTo>
                <a:lnTo>
                  <a:pt x="5158" y="14795"/>
                </a:lnTo>
                <a:lnTo>
                  <a:pt x="5110" y="14941"/>
                </a:lnTo>
                <a:lnTo>
                  <a:pt x="5110" y="15111"/>
                </a:lnTo>
                <a:lnTo>
                  <a:pt x="5110" y="15257"/>
                </a:lnTo>
                <a:lnTo>
                  <a:pt x="5134" y="15452"/>
                </a:lnTo>
                <a:lnTo>
                  <a:pt x="5207" y="15646"/>
                </a:lnTo>
                <a:lnTo>
                  <a:pt x="5207" y="15646"/>
                </a:lnTo>
                <a:lnTo>
                  <a:pt x="4769" y="15452"/>
                </a:lnTo>
                <a:lnTo>
                  <a:pt x="4721" y="15233"/>
                </a:lnTo>
                <a:lnTo>
                  <a:pt x="4672" y="15014"/>
                </a:lnTo>
                <a:lnTo>
                  <a:pt x="4623" y="14771"/>
                </a:lnTo>
                <a:lnTo>
                  <a:pt x="4599" y="14503"/>
                </a:lnTo>
                <a:lnTo>
                  <a:pt x="4575" y="14479"/>
                </a:lnTo>
                <a:lnTo>
                  <a:pt x="4502" y="14479"/>
                </a:lnTo>
                <a:lnTo>
                  <a:pt x="4453" y="14552"/>
                </a:lnTo>
                <a:lnTo>
                  <a:pt x="4404" y="14649"/>
                </a:lnTo>
                <a:lnTo>
                  <a:pt x="4380" y="14819"/>
                </a:lnTo>
                <a:lnTo>
                  <a:pt x="4356" y="15038"/>
                </a:lnTo>
                <a:lnTo>
                  <a:pt x="4380" y="15257"/>
                </a:lnTo>
                <a:lnTo>
                  <a:pt x="4112" y="15111"/>
                </a:lnTo>
                <a:lnTo>
                  <a:pt x="4112" y="15063"/>
                </a:lnTo>
                <a:lnTo>
                  <a:pt x="4088" y="14990"/>
                </a:lnTo>
                <a:lnTo>
                  <a:pt x="4064" y="14892"/>
                </a:lnTo>
                <a:lnTo>
                  <a:pt x="4039" y="14795"/>
                </a:lnTo>
                <a:lnTo>
                  <a:pt x="4039" y="14552"/>
                </a:lnTo>
                <a:lnTo>
                  <a:pt x="4039" y="14333"/>
                </a:lnTo>
                <a:lnTo>
                  <a:pt x="4015" y="14235"/>
                </a:lnTo>
                <a:lnTo>
                  <a:pt x="3966" y="14138"/>
                </a:lnTo>
                <a:lnTo>
                  <a:pt x="3942" y="14114"/>
                </a:lnTo>
                <a:lnTo>
                  <a:pt x="3893" y="14114"/>
                </a:lnTo>
                <a:lnTo>
                  <a:pt x="3796" y="14235"/>
                </a:lnTo>
                <a:lnTo>
                  <a:pt x="3747" y="14381"/>
                </a:lnTo>
                <a:lnTo>
                  <a:pt x="3723" y="14527"/>
                </a:lnTo>
                <a:lnTo>
                  <a:pt x="3723" y="14649"/>
                </a:lnTo>
                <a:lnTo>
                  <a:pt x="3723" y="14868"/>
                </a:lnTo>
                <a:lnTo>
                  <a:pt x="3382" y="14649"/>
                </a:lnTo>
                <a:lnTo>
                  <a:pt x="3407" y="14600"/>
                </a:lnTo>
                <a:lnTo>
                  <a:pt x="3407" y="14503"/>
                </a:lnTo>
                <a:lnTo>
                  <a:pt x="3407" y="14406"/>
                </a:lnTo>
                <a:lnTo>
                  <a:pt x="3382" y="14211"/>
                </a:lnTo>
                <a:lnTo>
                  <a:pt x="3382" y="14065"/>
                </a:lnTo>
                <a:lnTo>
                  <a:pt x="3358" y="13968"/>
                </a:lnTo>
                <a:lnTo>
                  <a:pt x="3334" y="13919"/>
                </a:lnTo>
                <a:lnTo>
                  <a:pt x="3309" y="13870"/>
                </a:lnTo>
                <a:lnTo>
                  <a:pt x="3261" y="13870"/>
                </a:lnTo>
                <a:lnTo>
                  <a:pt x="3188" y="13919"/>
                </a:lnTo>
                <a:lnTo>
                  <a:pt x="3139" y="13992"/>
                </a:lnTo>
                <a:lnTo>
                  <a:pt x="3115" y="14089"/>
                </a:lnTo>
                <a:lnTo>
                  <a:pt x="3090" y="14187"/>
                </a:lnTo>
                <a:lnTo>
                  <a:pt x="3066" y="14406"/>
                </a:lnTo>
                <a:lnTo>
                  <a:pt x="2725" y="14114"/>
                </a:lnTo>
                <a:lnTo>
                  <a:pt x="2750" y="14041"/>
                </a:lnTo>
                <a:lnTo>
                  <a:pt x="2725" y="13919"/>
                </a:lnTo>
                <a:lnTo>
                  <a:pt x="2701" y="13797"/>
                </a:lnTo>
                <a:lnTo>
                  <a:pt x="2725" y="13627"/>
                </a:lnTo>
                <a:lnTo>
                  <a:pt x="2725" y="13481"/>
                </a:lnTo>
                <a:lnTo>
                  <a:pt x="2701" y="13408"/>
                </a:lnTo>
                <a:lnTo>
                  <a:pt x="2652" y="13384"/>
                </a:lnTo>
                <a:lnTo>
                  <a:pt x="2579" y="13384"/>
                </a:lnTo>
                <a:lnTo>
                  <a:pt x="2506" y="13432"/>
                </a:lnTo>
                <a:lnTo>
                  <a:pt x="2433" y="13578"/>
                </a:lnTo>
                <a:lnTo>
                  <a:pt x="2385" y="13773"/>
                </a:lnTo>
                <a:lnTo>
                  <a:pt x="2117" y="13505"/>
                </a:lnTo>
                <a:lnTo>
                  <a:pt x="2117" y="13481"/>
                </a:lnTo>
                <a:lnTo>
                  <a:pt x="2166" y="13432"/>
                </a:lnTo>
                <a:lnTo>
                  <a:pt x="2190" y="13359"/>
                </a:lnTo>
                <a:lnTo>
                  <a:pt x="2214" y="13213"/>
                </a:lnTo>
                <a:lnTo>
                  <a:pt x="2214" y="13116"/>
                </a:lnTo>
                <a:lnTo>
                  <a:pt x="2190" y="13019"/>
                </a:lnTo>
                <a:lnTo>
                  <a:pt x="2166" y="12970"/>
                </a:lnTo>
                <a:lnTo>
                  <a:pt x="2093" y="12921"/>
                </a:lnTo>
                <a:lnTo>
                  <a:pt x="2020" y="12946"/>
                </a:lnTo>
                <a:lnTo>
                  <a:pt x="1971" y="12994"/>
                </a:lnTo>
                <a:lnTo>
                  <a:pt x="1922" y="13067"/>
                </a:lnTo>
                <a:lnTo>
                  <a:pt x="1898" y="13165"/>
                </a:lnTo>
                <a:lnTo>
                  <a:pt x="1874" y="13213"/>
                </a:lnTo>
                <a:lnTo>
                  <a:pt x="1533" y="12751"/>
                </a:lnTo>
                <a:lnTo>
                  <a:pt x="1217" y="12264"/>
                </a:lnTo>
                <a:lnTo>
                  <a:pt x="925" y="11753"/>
                </a:lnTo>
                <a:lnTo>
                  <a:pt x="657" y="11218"/>
                </a:lnTo>
                <a:lnTo>
                  <a:pt x="827" y="11340"/>
                </a:lnTo>
                <a:lnTo>
                  <a:pt x="998" y="11461"/>
                </a:lnTo>
                <a:lnTo>
                  <a:pt x="1363" y="11680"/>
                </a:lnTo>
                <a:lnTo>
                  <a:pt x="1728" y="11875"/>
                </a:lnTo>
                <a:lnTo>
                  <a:pt x="2044" y="12021"/>
                </a:lnTo>
                <a:lnTo>
                  <a:pt x="2409" y="12167"/>
                </a:lnTo>
                <a:lnTo>
                  <a:pt x="2798" y="12289"/>
                </a:lnTo>
                <a:lnTo>
                  <a:pt x="3188" y="12410"/>
                </a:lnTo>
                <a:lnTo>
                  <a:pt x="3577" y="12483"/>
                </a:lnTo>
                <a:lnTo>
                  <a:pt x="3966" y="12556"/>
                </a:lnTo>
                <a:lnTo>
                  <a:pt x="4380" y="12581"/>
                </a:lnTo>
                <a:lnTo>
                  <a:pt x="4769" y="12605"/>
                </a:lnTo>
                <a:lnTo>
                  <a:pt x="5183" y="12629"/>
                </a:lnTo>
                <a:lnTo>
                  <a:pt x="5572" y="12605"/>
                </a:lnTo>
                <a:lnTo>
                  <a:pt x="5961" y="12581"/>
                </a:lnTo>
                <a:lnTo>
                  <a:pt x="6351" y="12508"/>
                </a:lnTo>
                <a:lnTo>
                  <a:pt x="6716" y="12435"/>
                </a:lnTo>
                <a:lnTo>
                  <a:pt x="7105" y="12337"/>
                </a:lnTo>
                <a:lnTo>
                  <a:pt x="7494" y="12216"/>
                </a:lnTo>
                <a:lnTo>
                  <a:pt x="7859" y="12094"/>
                </a:lnTo>
                <a:lnTo>
                  <a:pt x="8224" y="11924"/>
                </a:lnTo>
                <a:lnTo>
                  <a:pt x="8565" y="11753"/>
                </a:lnTo>
                <a:lnTo>
                  <a:pt x="8930" y="11559"/>
                </a:lnTo>
                <a:lnTo>
                  <a:pt x="9271" y="11364"/>
                </a:lnTo>
                <a:lnTo>
                  <a:pt x="9587" y="11145"/>
                </a:lnTo>
                <a:lnTo>
                  <a:pt x="9903" y="10902"/>
                </a:lnTo>
                <a:lnTo>
                  <a:pt x="10195" y="10658"/>
                </a:lnTo>
                <a:lnTo>
                  <a:pt x="10487" y="10391"/>
                </a:lnTo>
                <a:lnTo>
                  <a:pt x="10755" y="10123"/>
                </a:lnTo>
                <a:lnTo>
                  <a:pt x="11023" y="9831"/>
                </a:lnTo>
                <a:lnTo>
                  <a:pt x="11242" y="9539"/>
                </a:lnTo>
                <a:lnTo>
                  <a:pt x="11461" y="9247"/>
                </a:lnTo>
                <a:lnTo>
                  <a:pt x="11655" y="8931"/>
                </a:lnTo>
                <a:lnTo>
                  <a:pt x="11850" y="8590"/>
                </a:lnTo>
                <a:lnTo>
                  <a:pt x="11996" y="8249"/>
                </a:lnTo>
                <a:lnTo>
                  <a:pt x="12142" y="7884"/>
                </a:lnTo>
                <a:lnTo>
                  <a:pt x="12288" y="7519"/>
                </a:lnTo>
                <a:lnTo>
                  <a:pt x="12385" y="7154"/>
                </a:lnTo>
                <a:lnTo>
                  <a:pt x="12483" y="6790"/>
                </a:lnTo>
                <a:lnTo>
                  <a:pt x="12556" y="6425"/>
                </a:lnTo>
                <a:lnTo>
                  <a:pt x="12629" y="6035"/>
                </a:lnTo>
                <a:lnTo>
                  <a:pt x="12653" y="5670"/>
                </a:lnTo>
                <a:lnTo>
                  <a:pt x="12677" y="5281"/>
                </a:lnTo>
                <a:lnTo>
                  <a:pt x="12677" y="4916"/>
                </a:lnTo>
                <a:lnTo>
                  <a:pt x="12677" y="4551"/>
                </a:lnTo>
                <a:lnTo>
                  <a:pt x="12629" y="4210"/>
                </a:lnTo>
                <a:lnTo>
                  <a:pt x="12580" y="3870"/>
                </a:lnTo>
                <a:lnTo>
                  <a:pt x="12483" y="3529"/>
                </a:lnTo>
                <a:lnTo>
                  <a:pt x="12385" y="3213"/>
                </a:lnTo>
                <a:lnTo>
                  <a:pt x="12142" y="2580"/>
                </a:lnTo>
                <a:lnTo>
                  <a:pt x="11874" y="1947"/>
                </a:lnTo>
                <a:lnTo>
                  <a:pt x="11558" y="1242"/>
                </a:lnTo>
                <a:lnTo>
                  <a:pt x="11388" y="877"/>
                </a:lnTo>
                <a:lnTo>
                  <a:pt x="11169" y="536"/>
                </a:lnTo>
                <a:close/>
                <a:moveTo>
                  <a:pt x="10706" y="1"/>
                </a:moveTo>
                <a:lnTo>
                  <a:pt x="10609" y="25"/>
                </a:lnTo>
                <a:lnTo>
                  <a:pt x="10560" y="49"/>
                </a:lnTo>
                <a:lnTo>
                  <a:pt x="10512" y="98"/>
                </a:lnTo>
                <a:lnTo>
                  <a:pt x="10487" y="171"/>
                </a:lnTo>
                <a:lnTo>
                  <a:pt x="10463" y="195"/>
                </a:lnTo>
                <a:lnTo>
                  <a:pt x="10414" y="268"/>
                </a:lnTo>
                <a:lnTo>
                  <a:pt x="10414" y="317"/>
                </a:lnTo>
                <a:lnTo>
                  <a:pt x="10414" y="390"/>
                </a:lnTo>
                <a:lnTo>
                  <a:pt x="10439" y="439"/>
                </a:lnTo>
                <a:lnTo>
                  <a:pt x="10487" y="487"/>
                </a:lnTo>
                <a:lnTo>
                  <a:pt x="10536" y="512"/>
                </a:lnTo>
                <a:lnTo>
                  <a:pt x="10585" y="536"/>
                </a:lnTo>
                <a:lnTo>
                  <a:pt x="10658" y="536"/>
                </a:lnTo>
                <a:lnTo>
                  <a:pt x="10779" y="682"/>
                </a:lnTo>
                <a:lnTo>
                  <a:pt x="10925" y="852"/>
                </a:lnTo>
                <a:lnTo>
                  <a:pt x="11023" y="1047"/>
                </a:lnTo>
                <a:lnTo>
                  <a:pt x="11144" y="1266"/>
                </a:lnTo>
                <a:lnTo>
                  <a:pt x="11315" y="1680"/>
                </a:lnTo>
                <a:lnTo>
                  <a:pt x="11485" y="2045"/>
                </a:lnTo>
                <a:lnTo>
                  <a:pt x="11728" y="2604"/>
                </a:lnTo>
                <a:lnTo>
                  <a:pt x="11947" y="3188"/>
                </a:lnTo>
                <a:lnTo>
                  <a:pt x="12045" y="3480"/>
                </a:lnTo>
                <a:lnTo>
                  <a:pt x="12142" y="3772"/>
                </a:lnTo>
                <a:lnTo>
                  <a:pt x="12215" y="4064"/>
                </a:lnTo>
                <a:lnTo>
                  <a:pt x="12264" y="4381"/>
                </a:lnTo>
                <a:lnTo>
                  <a:pt x="12288" y="4721"/>
                </a:lnTo>
                <a:lnTo>
                  <a:pt x="12288" y="5062"/>
                </a:lnTo>
                <a:lnTo>
                  <a:pt x="12288" y="5403"/>
                </a:lnTo>
                <a:lnTo>
                  <a:pt x="12264" y="5768"/>
                </a:lnTo>
                <a:lnTo>
                  <a:pt x="12215" y="6108"/>
                </a:lnTo>
                <a:lnTo>
                  <a:pt x="12166" y="6473"/>
                </a:lnTo>
                <a:lnTo>
                  <a:pt x="12069" y="6814"/>
                </a:lnTo>
                <a:lnTo>
                  <a:pt x="11996" y="7154"/>
                </a:lnTo>
                <a:lnTo>
                  <a:pt x="11874" y="7495"/>
                </a:lnTo>
                <a:lnTo>
                  <a:pt x="11753" y="7836"/>
                </a:lnTo>
                <a:lnTo>
                  <a:pt x="11607" y="8152"/>
                </a:lnTo>
                <a:lnTo>
                  <a:pt x="11461" y="8493"/>
                </a:lnTo>
                <a:lnTo>
                  <a:pt x="11290" y="8785"/>
                </a:lnTo>
                <a:lnTo>
                  <a:pt x="11096" y="9077"/>
                </a:lnTo>
                <a:lnTo>
                  <a:pt x="10901" y="9369"/>
                </a:lnTo>
                <a:lnTo>
                  <a:pt x="10682" y="9636"/>
                </a:lnTo>
                <a:lnTo>
                  <a:pt x="10463" y="9880"/>
                </a:lnTo>
                <a:lnTo>
                  <a:pt x="10220" y="10123"/>
                </a:lnTo>
                <a:lnTo>
                  <a:pt x="9952" y="10342"/>
                </a:lnTo>
                <a:lnTo>
                  <a:pt x="9684" y="10537"/>
                </a:lnTo>
                <a:lnTo>
                  <a:pt x="9125" y="10902"/>
                </a:lnTo>
                <a:lnTo>
                  <a:pt x="8516" y="11218"/>
                </a:lnTo>
                <a:lnTo>
                  <a:pt x="7884" y="11534"/>
                </a:lnTo>
                <a:lnTo>
                  <a:pt x="7543" y="11680"/>
                </a:lnTo>
                <a:lnTo>
                  <a:pt x="7202" y="11802"/>
                </a:lnTo>
                <a:lnTo>
                  <a:pt x="6862" y="11899"/>
                </a:lnTo>
                <a:lnTo>
                  <a:pt x="6521" y="11997"/>
                </a:lnTo>
                <a:lnTo>
                  <a:pt x="6156" y="12045"/>
                </a:lnTo>
                <a:lnTo>
                  <a:pt x="5791" y="12118"/>
                </a:lnTo>
                <a:lnTo>
                  <a:pt x="5426" y="12143"/>
                </a:lnTo>
                <a:lnTo>
                  <a:pt x="4696" y="12143"/>
                </a:lnTo>
                <a:lnTo>
                  <a:pt x="4331" y="12094"/>
                </a:lnTo>
                <a:lnTo>
                  <a:pt x="3966" y="12045"/>
                </a:lnTo>
                <a:lnTo>
                  <a:pt x="3601" y="11997"/>
                </a:lnTo>
                <a:lnTo>
                  <a:pt x="2896" y="11826"/>
                </a:lnTo>
                <a:lnTo>
                  <a:pt x="2555" y="11729"/>
                </a:lnTo>
                <a:lnTo>
                  <a:pt x="2239" y="11607"/>
                </a:lnTo>
                <a:lnTo>
                  <a:pt x="1922" y="11461"/>
                </a:lnTo>
                <a:lnTo>
                  <a:pt x="1630" y="11291"/>
                </a:lnTo>
                <a:lnTo>
                  <a:pt x="1338" y="11145"/>
                </a:lnTo>
                <a:lnTo>
                  <a:pt x="998" y="10950"/>
                </a:lnTo>
                <a:lnTo>
                  <a:pt x="852" y="10829"/>
                </a:lnTo>
                <a:lnTo>
                  <a:pt x="730" y="10707"/>
                </a:lnTo>
                <a:lnTo>
                  <a:pt x="633" y="10585"/>
                </a:lnTo>
                <a:lnTo>
                  <a:pt x="584" y="10415"/>
                </a:lnTo>
                <a:lnTo>
                  <a:pt x="560" y="10366"/>
                </a:lnTo>
                <a:lnTo>
                  <a:pt x="535" y="10342"/>
                </a:lnTo>
                <a:lnTo>
                  <a:pt x="462" y="10318"/>
                </a:lnTo>
                <a:lnTo>
                  <a:pt x="365" y="10342"/>
                </a:lnTo>
                <a:lnTo>
                  <a:pt x="316" y="10391"/>
                </a:lnTo>
                <a:lnTo>
                  <a:pt x="243" y="10366"/>
                </a:lnTo>
                <a:lnTo>
                  <a:pt x="146" y="10391"/>
                </a:lnTo>
                <a:lnTo>
                  <a:pt x="73" y="10439"/>
                </a:lnTo>
                <a:lnTo>
                  <a:pt x="0" y="10512"/>
                </a:lnTo>
                <a:lnTo>
                  <a:pt x="0" y="10561"/>
                </a:lnTo>
                <a:lnTo>
                  <a:pt x="0" y="10610"/>
                </a:lnTo>
                <a:lnTo>
                  <a:pt x="146" y="11048"/>
                </a:lnTo>
                <a:lnTo>
                  <a:pt x="316" y="11461"/>
                </a:lnTo>
                <a:lnTo>
                  <a:pt x="487" y="11875"/>
                </a:lnTo>
                <a:lnTo>
                  <a:pt x="681" y="12264"/>
                </a:lnTo>
                <a:lnTo>
                  <a:pt x="900" y="12629"/>
                </a:lnTo>
                <a:lnTo>
                  <a:pt x="1144" y="12994"/>
                </a:lnTo>
                <a:lnTo>
                  <a:pt x="1411" y="13359"/>
                </a:lnTo>
                <a:lnTo>
                  <a:pt x="1679" y="13676"/>
                </a:lnTo>
                <a:lnTo>
                  <a:pt x="1971" y="13992"/>
                </a:lnTo>
                <a:lnTo>
                  <a:pt x="2263" y="14308"/>
                </a:lnTo>
                <a:lnTo>
                  <a:pt x="2604" y="14600"/>
                </a:lnTo>
                <a:lnTo>
                  <a:pt x="2920" y="14868"/>
                </a:lnTo>
                <a:lnTo>
                  <a:pt x="3285" y="15135"/>
                </a:lnTo>
                <a:lnTo>
                  <a:pt x="3650" y="15379"/>
                </a:lnTo>
                <a:lnTo>
                  <a:pt x="4039" y="15598"/>
                </a:lnTo>
                <a:lnTo>
                  <a:pt x="4429" y="15817"/>
                </a:lnTo>
                <a:lnTo>
                  <a:pt x="4866" y="16036"/>
                </a:lnTo>
                <a:lnTo>
                  <a:pt x="5280" y="16230"/>
                </a:lnTo>
                <a:lnTo>
                  <a:pt x="5718" y="16376"/>
                </a:lnTo>
                <a:lnTo>
                  <a:pt x="6156" y="16522"/>
                </a:lnTo>
                <a:lnTo>
                  <a:pt x="6618" y="16644"/>
                </a:lnTo>
                <a:lnTo>
                  <a:pt x="7056" y="16717"/>
                </a:lnTo>
                <a:lnTo>
                  <a:pt x="7494" y="16790"/>
                </a:lnTo>
                <a:lnTo>
                  <a:pt x="7957" y="16839"/>
                </a:lnTo>
                <a:lnTo>
                  <a:pt x="8857" y="16839"/>
                </a:lnTo>
                <a:lnTo>
                  <a:pt x="9319" y="16814"/>
                </a:lnTo>
                <a:lnTo>
                  <a:pt x="9757" y="16741"/>
                </a:lnTo>
                <a:lnTo>
                  <a:pt x="10220" y="16668"/>
                </a:lnTo>
                <a:lnTo>
                  <a:pt x="10658" y="16571"/>
                </a:lnTo>
                <a:lnTo>
                  <a:pt x="11120" y="16425"/>
                </a:lnTo>
                <a:lnTo>
                  <a:pt x="11558" y="16279"/>
                </a:lnTo>
                <a:lnTo>
                  <a:pt x="11923" y="16133"/>
                </a:lnTo>
                <a:lnTo>
                  <a:pt x="12264" y="15987"/>
                </a:lnTo>
                <a:lnTo>
                  <a:pt x="12604" y="15817"/>
                </a:lnTo>
                <a:lnTo>
                  <a:pt x="12920" y="15622"/>
                </a:lnTo>
                <a:lnTo>
                  <a:pt x="13237" y="15427"/>
                </a:lnTo>
                <a:lnTo>
                  <a:pt x="13553" y="15208"/>
                </a:lnTo>
                <a:lnTo>
                  <a:pt x="13845" y="14990"/>
                </a:lnTo>
                <a:lnTo>
                  <a:pt x="14137" y="14746"/>
                </a:lnTo>
                <a:lnTo>
                  <a:pt x="14405" y="14479"/>
                </a:lnTo>
                <a:lnTo>
                  <a:pt x="14672" y="14211"/>
                </a:lnTo>
                <a:lnTo>
                  <a:pt x="14940" y="13943"/>
                </a:lnTo>
                <a:lnTo>
                  <a:pt x="15183" y="13651"/>
                </a:lnTo>
                <a:lnTo>
                  <a:pt x="15402" y="13359"/>
                </a:lnTo>
                <a:lnTo>
                  <a:pt x="15621" y="13043"/>
                </a:lnTo>
                <a:lnTo>
                  <a:pt x="15840" y="12727"/>
                </a:lnTo>
                <a:lnTo>
                  <a:pt x="16035" y="12410"/>
                </a:lnTo>
                <a:lnTo>
                  <a:pt x="16205" y="12070"/>
                </a:lnTo>
                <a:lnTo>
                  <a:pt x="16376" y="11705"/>
                </a:lnTo>
                <a:lnTo>
                  <a:pt x="16546" y="11340"/>
                </a:lnTo>
                <a:lnTo>
                  <a:pt x="16668" y="10975"/>
                </a:lnTo>
                <a:lnTo>
                  <a:pt x="16911" y="10220"/>
                </a:lnTo>
                <a:lnTo>
                  <a:pt x="17106" y="9466"/>
                </a:lnTo>
                <a:lnTo>
                  <a:pt x="17154" y="9101"/>
                </a:lnTo>
                <a:lnTo>
                  <a:pt x="17179" y="8663"/>
                </a:lnTo>
                <a:lnTo>
                  <a:pt x="17179" y="8176"/>
                </a:lnTo>
                <a:lnTo>
                  <a:pt x="17179" y="7665"/>
                </a:lnTo>
                <a:lnTo>
                  <a:pt x="17106" y="6717"/>
                </a:lnTo>
                <a:lnTo>
                  <a:pt x="17057" y="6352"/>
                </a:lnTo>
                <a:lnTo>
                  <a:pt x="17008" y="6108"/>
                </a:lnTo>
                <a:lnTo>
                  <a:pt x="16814" y="5524"/>
                </a:lnTo>
                <a:lnTo>
                  <a:pt x="16619" y="4965"/>
                </a:lnTo>
                <a:lnTo>
                  <a:pt x="16376" y="4429"/>
                </a:lnTo>
                <a:lnTo>
                  <a:pt x="16108" y="3918"/>
                </a:lnTo>
                <a:lnTo>
                  <a:pt x="15816" y="3432"/>
                </a:lnTo>
                <a:lnTo>
                  <a:pt x="15475" y="2969"/>
                </a:lnTo>
                <a:lnTo>
                  <a:pt x="15110" y="2507"/>
                </a:lnTo>
                <a:lnTo>
                  <a:pt x="14697" y="2093"/>
                </a:lnTo>
                <a:lnTo>
                  <a:pt x="14283" y="1704"/>
                </a:lnTo>
                <a:lnTo>
                  <a:pt x="13845" y="1363"/>
                </a:lnTo>
                <a:lnTo>
                  <a:pt x="13358" y="1023"/>
                </a:lnTo>
                <a:lnTo>
                  <a:pt x="12872" y="706"/>
                </a:lnTo>
                <a:lnTo>
                  <a:pt x="12361" y="439"/>
                </a:lnTo>
                <a:lnTo>
                  <a:pt x="12093" y="341"/>
                </a:lnTo>
                <a:lnTo>
                  <a:pt x="11826" y="244"/>
                </a:lnTo>
                <a:lnTo>
                  <a:pt x="11558" y="147"/>
                </a:lnTo>
                <a:lnTo>
                  <a:pt x="11266" y="98"/>
                </a:lnTo>
                <a:lnTo>
                  <a:pt x="10998" y="49"/>
                </a:lnTo>
                <a:lnTo>
                  <a:pt x="10706" y="1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203" name="Shape 203"/>
          <p:cNvSpPr>
            <a:spLocks/>
          </p:cNvSpPr>
          <p:nvPr/>
        </p:nvSpPr>
        <p:spPr>
          <a:xfrm>
            <a:off x="5400650" y="1692800"/>
            <a:ext cx="738424" cy="727300"/>
          </a:xfrm>
          <a:custGeom>
            <a:avLst/>
            <a:gdLst/>
            <a:ahLst/>
            <a:cxnLst/>
            <a:rect l="0" t="0" r="0" b="0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204" name="Shape 204"/>
          <p:cNvSpPr>
            <a:spLocks/>
          </p:cNvSpPr>
          <p:nvPr/>
        </p:nvSpPr>
        <p:spPr>
          <a:xfrm>
            <a:off x="4128816" y="1347402"/>
            <a:ext cx="886368" cy="893061"/>
          </a:xfrm>
          <a:custGeom>
            <a:avLst/>
            <a:gdLst/>
            <a:ahLst/>
            <a:cxnLst/>
            <a:rect l="0" t="0" r="0" b="0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205" name="Shape 205"/>
          <p:cNvSpPr>
            <a:spLocks/>
          </p:cNvSpPr>
          <p:nvPr/>
        </p:nvSpPr>
        <p:spPr>
          <a:xfrm>
            <a:off x="3083581" y="2279249"/>
            <a:ext cx="307307" cy="298623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206" name="Shape 206"/>
          <p:cNvSpPr>
            <a:spLocks/>
          </p:cNvSpPr>
          <p:nvPr/>
        </p:nvSpPr>
        <p:spPr>
          <a:xfrm>
            <a:off x="6039606" y="1191361"/>
            <a:ext cx="307307" cy="298623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pic>
        <p:nvPicPr>
          <p:cNvPr id="208" name="Shape 20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138898" y="279307"/>
            <a:ext cx="2274914" cy="488348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Shape 209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1</a:t>
            </a:fld>
            <a:endParaRPr lang="en"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063" y="266309"/>
            <a:ext cx="2514600" cy="514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4333" y="266309"/>
            <a:ext cx="1689816" cy="480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7875" y="2202025"/>
            <a:ext cx="5368200" cy="857400"/>
          </a:xfrm>
        </p:spPr>
        <p:txBody>
          <a:bodyPr/>
          <a:lstStyle/>
          <a:p>
            <a:r>
              <a:rPr lang="en-US" b="1" dirty="0">
                <a:uFillTx/>
              </a:rPr>
              <a:t>Justice through Law</a:t>
            </a:r>
            <a:endParaRPr lang="en-US" dirty="0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4425" y="3059425"/>
            <a:ext cx="6695100" cy="1119060"/>
          </a:xfrm>
        </p:spPr>
        <p:txBody>
          <a:bodyPr/>
          <a:lstStyle/>
          <a:p>
            <a:r>
              <a:rPr lang="en-US" sz="3200" dirty="0">
                <a:uFillTx/>
              </a:rPr>
              <a:t>Providing protection to fundamental rights of various kinds can be taken as achieving justice.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uFillTx/>
              </a:rPr>
              <a:t>10</a:t>
            </a:fld>
            <a:endParaRPr lang="en"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285" y="317241"/>
            <a:ext cx="2127380" cy="2127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/>
          </p:cNvSpPr>
          <p:nvPr/>
        </p:nvSpPr>
        <p:spPr>
          <a:xfrm>
            <a:off x="3192300" y="1235037"/>
            <a:ext cx="2759400" cy="1117800"/>
          </a:xfrm>
          <a:prstGeom prst="ellipse">
            <a:avLst/>
          </a:prstGeom>
          <a:noFill/>
          <a:ln w="9525" cap="flat" cmpd="sng">
            <a:solidFill>
              <a:srgbClr val="926940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273" name="Shape 273"/>
          <p:cNvSpPr txBox="1">
            <a:spLocks noGrp="1"/>
          </p:cNvSpPr>
          <p:nvPr>
            <p:ph type="ctrTitle" idx="4294967295"/>
          </p:nvPr>
        </p:nvSpPr>
        <p:spPr>
          <a:xfrm>
            <a:off x="1350599" y="2398820"/>
            <a:ext cx="6442800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sz="4000" smtClean="0">
                <a:uFillTx/>
              </a:rPr>
              <a:t>Case Study</a:t>
            </a:r>
            <a:endParaRPr lang="en" sz="4000" dirty="0">
              <a:uFillTx/>
            </a:endParaRPr>
          </a:p>
        </p:txBody>
      </p:sp>
      <p:sp>
        <p:nvSpPr>
          <p:cNvPr id="274" name="Shape 274"/>
          <p:cNvSpPr txBox="1">
            <a:spLocks noGrp="1"/>
          </p:cNvSpPr>
          <p:nvPr>
            <p:ph type="subTitle" idx="4294967295"/>
          </p:nvPr>
        </p:nvSpPr>
        <p:spPr>
          <a:xfrm>
            <a:off x="1" y="3682656"/>
            <a:ext cx="9010184" cy="78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i="1" dirty="0" smtClean="0">
                <a:uFillTx/>
              </a:rPr>
              <a:t>Do you know why </a:t>
            </a:r>
            <a:r>
              <a:rPr lang="en-US" i="1" dirty="0">
                <a:uFillTx/>
              </a:rPr>
              <a:t>there is law?</a:t>
            </a:r>
          </a:p>
          <a:p>
            <a:pPr lvl="0" algn="ctr">
              <a:spcBef>
                <a:spcPts val="0"/>
              </a:spcBef>
              <a:buNone/>
            </a:pPr>
            <a:r>
              <a:rPr lang="en-US" i="1" dirty="0">
                <a:uFillTx/>
              </a:rPr>
              <a:t>Can </a:t>
            </a:r>
            <a:r>
              <a:rPr lang="en-US" i="1" dirty="0" smtClean="0">
                <a:uFillTx/>
              </a:rPr>
              <a:t>you explain </a:t>
            </a:r>
            <a:r>
              <a:rPr lang="en-US" i="1" dirty="0">
                <a:uFillTx/>
              </a:rPr>
              <a:t>the relationship between "law" and </a:t>
            </a:r>
            <a:r>
              <a:rPr lang="en-US" i="1" dirty="0" smtClean="0">
                <a:uFillTx/>
              </a:rPr>
              <a:t>“rule </a:t>
            </a:r>
            <a:r>
              <a:rPr lang="en-US" i="1" dirty="0">
                <a:uFillTx/>
              </a:rPr>
              <a:t>of law"?</a:t>
            </a:r>
            <a:endParaRPr lang="en" i="1" dirty="0">
              <a:uFillTx/>
            </a:endParaRPr>
          </a:p>
        </p:txBody>
      </p:sp>
      <p:sp>
        <p:nvSpPr>
          <p:cNvPr id="275" name="Shape 275"/>
          <p:cNvSpPr>
            <a:spLocks/>
          </p:cNvSpPr>
          <p:nvPr/>
        </p:nvSpPr>
        <p:spPr>
          <a:xfrm>
            <a:off x="3990031" y="763874"/>
            <a:ext cx="307307" cy="298623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276" name="Shape 276"/>
          <p:cNvSpPr>
            <a:spLocks/>
          </p:cNvSpPr>
          <p:nvPr/>
        </p:nvSpPr>
        <p:spPr>
          <a:xfrm>
            <a:off x="3122349" y="1062499"/>
            <a:ext cx="567551" cy="556360"/>
          </a:xfrm>
          <a:custGeom>
            <a:avLst/>
            <a:gdLst/>
            <a:ahLst/>
            <a:cxnLst/>
            <a:rect l="0" t="0" r="0" b="0"/>
            <a:pathLst>
              <a:path w="17179" h="16839" extrusionOk="0">
                <a:moveTo>
                  <a:pt x="4064" y="1461"/>
                </a:moveTo>
                <a:lnTo>
                  <a:pt x="4307" y="1801"/>
                </a:lnTo>
                <a:lnTo>
                  <a:pt x="4550" y="2093"/>
                </a:lnTo>
                <a:lnTo>
                  <a:pt x="4794" y="2385"/>
                </a:lnTo>
                <a:lnTo>
                  <a:pt x="5037" y="2677"/>
                </a:lnTo>
                <a:lnTo>
                  <a:pt x="5231" y="2872"/>
                </a:lnTo>
                <a:lnTo>
                  <a:pt x="5329" y="2969"/>
                </a:lnTo>
                <a:lnTo>
                  <a:pt x="5450" y="3018"/>
                </a:lnTo>
                <a:lnTo>
                  <a:pt x="5548" y="2994"/>
                </a:lnTo>
                <a:lnTo>
                  <a:pt x="5815" y="3042"/>
                </a:lnTo>
                <a:lnTo>
                  <a:pt x="6083" y="3042"/>
                </a:lnTo>
                <a:lnTo>
                  <a:pt x="6594" y="3018"/>
                </a:lnTo>
                <a:lnTo>
                  <a:pt x="7129" y="2994"/>
                </a:lnTo>
                <a:lnTo>
                  <a:pt x="7129" y="2994"/>
                </a:lnTo>
                <a:lnTo>
                  <a:pt x="6935" y="3310"/>
                </a:lnTo>
                <a:lnTo>
                  <a:pt x="6740" y="3651"/>
                </a:lnTo>
                <a:lnTo>
                  <a:pt x="6545" y="3991"/>
                </a:lnTo>
                <a:lnTo>
                  <a:pt x="6375" y="4332"/>
                </a:lnTo>
                <a:lnTo>
                  <a:pt x="6351" y="4381"/>
                </a:lnTo>
                <a:lnTo>
                  <a:pt x="6351" y="4429"/>
                </a:lnTo>
                <a:lnTo>
                  <a:pt x="6375" y="4648"/>
                </a:lnTo>
                <a:lnTo>
                  <a:pt x="6424" y="4892"/>
                </a:lnTo>
                <a:lnTo>
                  <a:pt x="6618" y="5305"/>
                </a:lnTo>
                <a:lnTo>
                  <a:pt x="6935" y="6133"/>
                </a:lnTo>
                <a:lnTo>
                  <a:pt x="6424" y="5962"/>
                </a:lnTo>
                <a:lnTo>
                  <a:pt x="5864" y="5768"/>
                </a:lnTo>
                <a:lnTo>
                  <a:pt x="5572" y="5719"/>
                </a:lnTo>
                <a:lnTo>
                  <a:pt x="5450" y="5695"/>
                </a:lnTo>
                <a:lnTo>
                  <a:pt x="5231" y="5695"/>
                </a:lnTo>
                <a:lnTo>
                  <a:pt x="5183" y="5743"/>
                </a:lnTo>
                <a:lnTo>
                  <a:pt x="5158" y="5768"/>
                </a:lnTo>
                <a:lnTo>
                  <a:pt x="5158" y="5841"/>
                </a:lnTo>
                <a:lnTo>
                  <a:pt x="4794" y="6133"/>
                </a:lnTo>
                <a:lnTo>
                  <a:pt x="4453" y="6473"/>
                </a:lnTo>
                <a:lnTo>
                  <a:pt x="4210" y="6692"/>
                </a:lnTo>
                <a:lnTo>
                  <a:pt x="3966" y="6911"/>
                </a:lnTo>
                <a:lnTo>
                  <a:pt x="3699" y="7081"/>
                </a:lnTo>
                <a:lnTo>
                  <a:pt x="3650" y="6644"/>
                </a:lnTo>
                <a:lnTo>
                  <a:pt x="3650" y="6206"/>
                </a:lnTo>
                <a:lnTo>
                  <a:pt x="3650" y="5841"/>
                </a:lnTo>
                <a:lnTo>
                  <a:pt x="3650" y="5646"/>
                </a:lnTo>
                <a:lnTo>
                  <a:pt x="3626" y="5451"/>
                </a:lnTo>
                <a:lnTo>
                  <a:pt x="3650" y="5403"/>
                </a:lnTo>
                <a:lnTo>
                  <a:pt x="3650" y="5330"/>
                </a:lnTo>
                <a:lnTo>
                  <a:pt x="3650" y="5257"/>
                </a:lnTo>
                <a:lnTo>
                  <a:pt x="3601" y="5208"/>
                </a:lnTo>
                <a:lnTo>
                  <a:pt x="3188" y="4892"/>
                </a:lnTo>
                <a:lnTo>
                  <a:pt x="2774" y="4600"/>
                </a:lnTo>
                <a:lnTo>
                  <a:pt x="2312" y="4332"/>
                </a:lnTo>
                <a:lnTo>
                  <a:pt x="1874" y="4089"/>
                </a:lnTo>
                <a:lnTo>
                  <a:pt x="2214" y="3943"/>
                </a:lnTo>
                <a:lnTo>
                  <a:pt x="2555" y="3797"/>
                </a:lnTo>
                <a:lnTo>
                  <a:pt x="2944" y="3699"/>
                </a:lnTo>
                <a:lnTo>
                  <a:pt x="3139" y="3626"/>
                </a:lnTo>
                <a:lnTo>
                  <a:pt x="3334" y="3553"/>
                </a:lnTo>
                <a:lnTo>
                  <a:pt x="3431" y="3578"/>
                </a:lnTo>
                <a:lnTo>
                  <a:pt x="3528" y="3578"/>
                </a:lnTo>
                <a:lnTo>
                  <a:pt x="3626" y="3529"/>
                </a:lnTo>
                <a:lnTo>
                  <a:pt x="3650" y="3480"/>
                </a:lnTo>
                <a:lnTo>
                  <a:pt x="3674" y="3432"/>
                </a:lnTo>
                <a:lnTo>
                  <a:pt x="3820" y="2945"/>
                </a:lnTo>
                <a:lnTo>
                  <a:pt x="3918" y="2458"/>
                </a:lnTo>
                <a:lnTo>
                  <a:pt x="4064" y="1461"/>
                </a:lnTo>
                <a:close/>
                <a:moveTo>
                  <a:pt x="3991" y="755"/>
                </a:moveTo>
                <a:lnTo>
                  <a:pt x="3918" y="779"/>
                </a:lnTo>
                <a:lnTo>
                  <a:pt x="3869" y="804"/>
                </a:lnTo>
                <a:lnTo>
                  <a:pt x="3820" y="877"/>
                </a:lnTo>
                <a:lnTo>
                  <a:pt x="3723" y="1144"/>
                </a:lnTo>
                <a:lnTo>
                  <a:pt x="3650" y="1436"/>
                </a:lnTo>
                <a:lnTo>
                  <a:pt x="3504" y="1996"/>
                </a:lnTo>
                <a:lnTo>
                  <a:pt x="3407" y="2556"/>
                </a:lnTo>
                <a:lnTo>
                  <a:pt x="3285" y="3115"/>
                </a:lnTo>
                <a:lnTo>
                  <a:pt x="3163" y="3140"/>
                </a:lnTo>
                <a:lnTo>
                  <a:pt x="3017" y="3188"/>
                </a:lnTo>
                <a:lnTo>
                  <a:pt x="2774" y="3261"/>
                </a:lnTo>
                <a:lnTo>
                  <a:pt x="2312" y="3480"/>
                </a:lnTo>
                <a:lnTo>
                  <a:pt x="2020" y="3578"/>
                </a:lnTo>
                <a:lnTo>
                  <a:pt x="1752" y="3699"/>
                </a:lnTo>
                <a:lnTo>
                  <a:pt x="1630" y="3772"/>
                </a:lnTo>
                <a:lnTo>
                  <a:pt x="1509" y="3845"/>
                </a:lnTo>
                <a:lnTo>
                  <a:pt x="1387" y="3943"/>
                </a:lnTo>
                <a:lnTo>
                  <a:pt x="1290" y="4040"/>
                </a:lnTo>
                <a:lnTo>
                  <a:pt x="1265" y="4089"/>
                </a:lnTo>
                <a:lnTo>
                  <a:pt x="1290" y="4137"/>
                </a:lnTo>
                <a:lnTo>
                  <a:pt x="1314" y="4162"/>
                </a:lnTo>
                <a:lnTo>
                  <a:pt x="1363" y="4186"/>
                </a:lnTo>
                <a:lnTo>
                  <a:pt x="1436" y="4162"/>
                </a:lnTo>
                <a:lnTo>
                  <a:pt x="1460" y="4210"/>
                </a:lnTo>
                <a:lnTo>
                  <a:pt x="1509" y="4259"/>
                </a:lnTo>
                <a:lnTo>
                  <a:pt x="3285" y="5476"/>
                </a:lnTo>
                <a:lnTo>
                  <a:pt x="3261" y="5646"/>
                </a:lnTo>
                <a:lnTo>
                  <a:pt x="3261" y="5841"/>
                </a:lnTo>
                <a:lnTo>
                  <a:pt x="3261" y="6206"/>
                </a:lnTo>
                <a:lnTo>
                  <a:pt x="3261" y="6546"/>
                </a:lnTo>
                <a:lnTo>
                  <a:pt x="3261" y="6863"/>
                </a:lnTo>
                <a:lnTo>
                  <a:pt x="3309" y="7179"/>
                </a:lnTo>
                <a:lnTo>
                  <a:pt x="3358" y="7495"/>
                </a:lnTo>
                <a:lnTo>
                  <a:pt x="3382" y="7568"/>
                </a:lnTo>
                <a:lnTo>
                  <a:pt x="3431" y="7617"/>
                </a:lnTo>
                <a:lnTo>
                  <a:pt x="3504" y="7641"/>
                </a:lnTo>
                <a:lnTo>
                  <a:pt x="3577" y="7641"/>
                </a:lnTo>
                <a:lnTo>
                  <a:pt x="3626" y="7617"/>
                </a:lnTo>
                <a:lnTo>
                  <a:pt x="3699" y="7568"/>
                </a:lnTo>
                <a:lnTo>
                  <a:pt x="3723" y="7519"/>
                </a:lnTo>
                <a:lnTo>
                  <a:pt x="3747" y="7446"/>
                </a:lnTo>
                <a:lnTo>
                  <a:pt x="3942" y="7349"/>
                </a:lnTo>
                <a:lnTo>
                  <a:pt x="4137" y="7227"/>
                </a:lnTo>
                <a:lnTo>
                  <a:pt x="4477" y="6960"/>
                </a:lnTo>
                <a:lnTo>
                  <a:pt x="4964" y="6522"/>
                </a:lnTo>
                <a:lnTo>
                  <a:pt x="5183" y="6303"/>
                </a:lnTo>
                <a:lnTo>
                  <a:pt x="5450" y="6108"/>
                </a:lnTo>
                <a:lnTo>
                  <a:pt x="5742" y="6206"/>
                </a:lnTo>
                <a:lnTo>
                  <a:pt x="6059" y="6303"/>
                </a:lnTo>
                <a:lnTo>
                  <a:pt x="6643" y="6473"/>
                </a:lnTo>
                <a:lnTo>
                  <a:pt x="6910" y="6595"/>
                </a:lnTo>
                <a:lnTo>
                  <a:pt x="7202" y="6717"/>
                </a:lnTo>
                <a:lnTo>
                  <a:pt x="7275" y="6741"/>
                </a:lnTo>
                <a:lnTo>
                  <a:pt x="7348" y="6717"/>
                </a:lnTo>
                <a:lnTo>
                  <a:pt x="7421" y="6692"/>
                </a:lnTo>
                <a:lnTo>
                  <a:pt x="7470" y="6644"/>
                </a:lnTo>
                <a:lnTo>
                  <a:pt x="7494" y="6571"/>
                </a:lnTo>
                <a:lnTo>
                  <a:pt x="7519" y="6522"/>
                </a:lnTo>
                <a:lnTo>
                  <a:pt x="7519" y="6449"/>
                </a:lnTo>
                <a:lnTo>
                  <a:pt x="7470" y="6376"/>
                </a:lnTo>
                <a:lnTo>
                  <a:pt x="7470" y="6327"/>
                </a:lnTo>
                <a:lnTo>
                  <a:pt x="7300" y="5841"/>
                </a:lnTo>
                <a:lnTo>
                  <a:pt x="7105" y="5354"/>
                </a:lnTo>
                <a:lnTo>
                  <a:pt x="6910" y="4916"/>
                </a:lnTo>
                <a:lnTo>
                  <a:pt x="6813" y="4697"/>
                </a:lnTo>
                <a:lnTo>
                  <a:pt x="6691" y="4478"/>
                </a:lnTo>
                <a:lnTo>
                  <a:pt x="7227" y="3675"/>
                </a:lnTo>
                <a:lnTo>
                  <a:pt x="7470" y="3261"/>
                </a:lnTo>
                <a:lnTo>
                  <a:pt x="7592" y="3042"/>
                </a:lnTo>
                <a:lnTo>
                  <a:pt x="7665" y="2799"/>
                </a:lnTo>
                <a:lnTo>
                  <a:pt x="7713" y="2726"/>
                </a:lnTo>
                <a:lnTo>
                  <a:pt x="7713" y="2653"/>
                </a:lnTo>
                <a:lnTo>
                  <a:pt x="7738" y="2629"/>
                </a:lnTo>
                <a:lnTo>
                  <a:pt x="7738" y="2556"/>
                </a:lnTo>
                <a:lnTo>
                  <a:pt x="7713" y="2507"/>
                </a:lnTo>
                <a:lnTo>
                  <a:pt x="7689" y="2458"/>
                </a:lnTo>
                <a:lnTo>
                  <a:pt x="7640" y="2410"/>
                </a:lnTo>
                <a:lnTo>
                  <a:pt x="7592" y="2385"/>
                </a:lnTo>
                <a:lnTo>
                  <a:pt x="7519" y="2385"/>
                </a:lnTo>
                <a:lnTo>
                  <a:pt x="7446" y="2410"/>
                </a:lnTo>
                <a:lnTo>
                  <a:pt x="7397" y="2458"/>
                </a:lnTo>
                <a:lnTo>
                  <a:pt x="7202" y="2458"/>
                </a:lnTo>
                <a:lnTo>
                  <a:pt x="6983" y="2483"/>
                </a:lnTo>
                <a:lnTo>
                  <a:pt x="6594" y="2531"/>
                </a:lnTo>
                <a:lnTo>
                  <a:pt x="6326" y="2556"/>
                </a:lnTo>
                <a:lnTo>
                  <a:pt x="5815" y="2556"/>
                </a:lnTo>
                <a:lnTo>
                  <a:pt x="5548" y="2580"/>
                </a:lnTo>
                <a:lnTo>
                  <a:pt x="5426" y="2410"/>
                </a:lnTo>
                <a:lnTo>
                  <a:pt x="5280" y="2264"/>
                </a:lnTo>
                <a:lnTo>
                  <a:pt x="5012" y="1996"/>
                </a:lnTo>
                <a:lnTo>
                  <a:pt x="4769" y="1704"/>
                </a:lnTo>
                <a:lnTo>
                  <a:pt x="4575" y="1412"/>
                </a:lnTo>
                <a:lnTo>
                  <a:pt x="4356" y="1120"/>
                </a:lnTo>
                <a:lnTo>
                  <a:pt x="4161" y="804"/>
                </a:lnTo>
                <a:lnTo>
                  <a:pt x="4112" y="779"/>
                </a:lnTo>
                <a:lnTo>
                  <a:pt x="4039" y="779"/>
                </a:lnTo>
                <a:lnTo>
                  <a:pt x="3991" y="755"/>
                </a:lnTo>
                <a:close/>
                <a:moveTo>
                  <a:pt x="11169" y="536"/>
                </a:moveTo>
                <a:lnTo>
                  <a:pt x="11582" y="633"/>
                </a:lnTo>
                <a:lnTo>
                  <a:pt x="11972" y="779"/>
                </a:lnTo>
                <a:lnTo>
                  <a:pt x="12361" y="950"/>
                </a:lnTo>
                <a:lnTo>
                  <a:pt x="12726" y="1144"/>
                </a:lnTo>
                <a:lnTo>
                  <a:pt x="13066" y="1363"/>
                </a:lnTo>
                <a:lnTo>
                  <a:pt x="13431" y="1582"/>
                </a:lnTo>
                <a:lnTo>
                  <a:pt x="13748" y="1850"/>
                </a:lnTo>
                <a:lnTo>
                  <a:pt x="14064" y="2093"/>
                </a:lnTo>
                <a:lnTo>
                  <a:pt x="14332" y="2312"/>
                </a:lnTo>
                <a:lnTo>
                  <a:pt x="14551" y="2531"/>
                </a:lnTo>
                <a:lnTo>
                  <a:pt x="14770" y="2775"/>
                </a:lnTo>
                <a:lnTo>
                  <a:pt x="14964" y="3018"/>
                </a:lnTo>
                <a:lnTo>
                  <a:pt x="15305" y="3529"/>
                </a:lnTo>
                <a:lnTo>
                  <a:pt x="15621" y="4064"/>
                </a:lnTo>
                <a:lnTo>
                  <a:pt x="15548" y="4162"/>
                </a:lnTo>
                <a:lnTo>
                  <a:pt x="15475" y="4235"/>
                </a:lnTo>
                <a:lnTo>
                  <a:pt x="15475" y="4259"/>
                </a:lnTo>
                <a:lnTo>
                  <a:pt x="15475" y="4308"/>
                </a:lnTo>
                <a:lnTo>
                  <a:pt x="15500" y="4332"/>
                </a:lnTo>
                <a:lnTo>
                  <a:pt x="15646" y="4332"/>
                </a:lnTo>
                <a:lnTo>
                  <a:pt x="15743" y="4283"/>
                </a:lnTo>
                <a:lnTo>
                  <a:pt x="15938" y="4648"/>
                </a:lnTo>
                <a:lnTo>
                  <a:pt x="15865" y="4673"/>
                </a:lnTo>
                <a:lnTo>
                  <a:pt x="15767" y="4746"/>
                </a:lnTo>
                <a:lnTo>
                  <a:pt x="15719" y="4794"/>
                </a:lnTo>
                <a:lnTo>
                  <a:pt x="15694" y="4867"/>
                </a:lnTo>
                <a:lnTo>
                  <a:pt x="15694" y="4916"/>
                </a:lnTo>
                <a:lnTo>
                  <a:pt x="15743" y="4940"/>
                </a:lnTo>
                <a:lnTo>
                  <a:pt x="15816" y="4940"/>
                </a:lnTo>
                <a:lnTo>
                  <a:pt x="15889" y="4916"/>
                </a:lnTo>
                <a:lnTo>
                  <a:pt x="15962" y="4892"/>
                </a:lnTo>
                <a:lnTo>
                  <a:pt x="16035" y="4819"/>
                </a:lnTo>
                <a:lnTo>
                  <a:pt x="16205" y="5159"/>
                </a:lnTo>
                <a:lnTo>
                  <a:pt x="16108" y="5208"/>
                </a:lnTo>
                <a:lnTo>
                  <a:pt x="16011" y="5281"/>
                </a:lnTo>
                <a:lnTo>
                  <a:pt x="15938" y="5378"/>
                </a:lnTo>
                <a:lnTo>
                  <a:pt x="15889" y="5451"/>
                </a:lnTo>
                <a:lnTo>
                  <a:pt x="15865" y="5524"/>
                </a:lnTo>
                <a:lnTo>
                  <a:pt x="15889" y="5573"/>
                </a:lnTo>
                <a:lnTo>
                  <a:pt x="15938" y="5622"/>
                </a:lnTo>
                <a:lnTo>
                  <a:pt x="16011" y="5622"/>
                </a:lnTo>
                <a:lnTo>
                  <a:pt x="16108" y="5573"/>
                </a:lnTo>
                <a:lnTo>
                  <a:pt x="16205" y="5524"/>
                </a:lnTo>
                <a:lnTo>
                  <a:pt x="16327" y="5451"/>
                </a:lnTo>
                <a:lnTo>
                  <a:pt x="16424" y="5792"/>
                </a:lnTo>
                <a:lnTo>
                  <a:pt x="16254" y="5841"/>
                </a:lnTo>
                <a:lnTo>
                  <a:pt x="16108" y="5938"/>
                </a:lnTo>
                <a:lnTo>
                  <a:pt x="15986" y="6060"/>
                </a:lnTo>
                <a:lnTo>
                  <a:pt x="15938" y="6181"/>
                </a:lnTo>
                <a:lnTo>
                  <a:pt x="15938" y="6230"/>
                </a:lnTo>
                <a:lnTo>
                  <a:pt x="15962" y="6279"/>
                </a:lnTo>
                <a:lnTo>
                  <a:pt x="16011" y="6303"/>
                </a:lnTo>
                <a:lnTo>
                  <a:pt x="16059" y="6303"/>
                </a:lnTo>
                <a:lnTo>
                  <a:pt x="16132" y="6279"/>
                </a:lnTo>
                <a:lnTo>
                  <a:pt x="16205" y="6230"/>
                </a:lnTo>
                <a:lnTo>
                  <a:pt x="16376" y="6157"/>
                </a:lnTo>
                <a:lnTo>
                  <a:pt x="16497" y="6108"/>
                </a:lnTo>
                <a:lnTo>
                  <a:pt x="16570" y="6571"/>
                </a:lnTo>
                <a:lnTo>
                  <a:pt x="16522" y="6546"/>
                </a:lnTo>
                <a:lnTo>
                  <a:pt x="16473" y="6546"/>
                </a:lnTo>
                <a:lnTo>
                  <a:pt x="16376" y="6571"/>
                </a:lnTo>
                <a:lnTo>
                  <a:pt x="16254" y="6619"/>
                </a:lnTo>
                <a:lnTo>
                  <a:pt x="16181" y="6692"/>
                </a:lnTo>
                <a:lnTo>
                  <a:pt x="16108" y="6765"/>
                </a:lnTo>
                <a:lnTo>
                  <a:pt x="16084" y="6863"/>
                </a:lnTo>
                <a:lnTo>
                  <a:pt x="16084" y="6911"/>
                </a:lnTo>
                <a:lnTo>
                  <a:pt x="16108" y="6936"/>
                </a:lnTo>
                <a:lnTo>
                  <a:pt x="16108" y="6960"/>
                </a:lnTo>
                <a:lnTo>
                  <a:pt x="16205" y="6960"/>
                </a:lnTo>
                <a:lnTo>
                  <a:pt x="16278" y="6936"/>
                </a:lnTo>
                <a:lnTo>
                  <a:pt x="16449" y="6887"/>
                </a:lnTo>
                <a:lnTo>
                  <a:pt x="16546" y="6863"/>
                </a:lnTo>
                <a:lnTo>
                  <a:pt x="16619" y="6814"/>
                </a:lnTo>
                <a:lnTo>
                  <a:pt x="16668" y="7154"/>
                </a:lnTo>
                <a:lnTo>
                  <a:pt x="16351" y="7325"/>
                </a:lnTo>
                <a:lnTo>
                  <a:pt x="16230" y="7446"/>
                </a:lnTo>
                <a:lnTo>
                  <a:pt x="16108" y="7568"/>
                </a:lnTo>
                <a:lnTo>
                  <a:pt x="16084" y="7592"/>
                </a:lnTo>
                <a:lnTo>
                  <a:pt x="16108" y="7641"/>
                </a:lnTo>
                <a:lnTo>
                  <a:pt x="16132" y="7665"/>
                </a:lnTo>
                <a:lnTo>
                  <a:pt x="16278" y="7665"/>
                </a:lnTo>
                <a:lnTo>
                  <a:pt x="16424" y="7641"/>
                </a:lnTo>
                <a:lnTo>
                  <a:pt x="16570" y="7592"/>
                </a:lnTo>
                <a:lnTo>
                  <a:pt x="16716" y="7519"/>
                </a:lnTo>
                <a:lnTo>
                  <a:pt x="16765" y="7982"/>
                </a:lnTo>
                <a:lnTo>
                  <a:pt x="16570" y="8055"/>
                </a:lnTo>
                <a:lnTo>
                  <a:pt x="16376" y="8152"/>
                </a:lnTo>
                <a:lnTo>
                  <a:pt x="16205" y="8249"/>
                </a:lnTo>
                <a:lnTo>
                  <a:pt x="16108" y="8298"/>
                </a:lnTo>
                <a:lnTo>
                  <a:pt x="16035" y="8371"/>
                </a:lnTo>
                <a:lnTo>
                  <a:pt x="16035" y="8395"/>
                </a:lnTo>
                <a:lnTo>
                  <a:pt x="16132" y="8444"/>
                </a:lnTo>
                <a:lnTo>
                  <a:pt x="16254" y="8468"/>
                </a:lnTo>
                <a:lnTo>
                  <a:pt x="16449" y="8444"/>
                </a:lnTo>
                <a:lnTo>
                  <a:pt x="16619" y="8395"/>
                </a:lnTo>
                <a:lnTo>
                  <a:pt x="16789" y="8347"/>
                </a:lnTo>
                <a:lnTo>
                  <a:pt x="16814" y="8639"/>
                </a:lnTo>
                <a:lnTo>
                  <a:pt x="16814" y="8833"/>
                </a:lnTo>
                <a:lnTo>
                  <a:pt x="16497" y="8882"/>
                </a:lnTo>
                <a:lnTo>
                  <a:pt x="16205" y="8979"/>
                </a:lnTo>
                <a:lnTo>
                  <a:pt x="16084" y="9028"/>
                </a:lnTo>
                <a:lnTo>
                  <a:pt x="15962" y="9101"/>
                </a:lnTo>
                <a:lnTo>
                  <a:pt x="15889" y="9198"/>
                </a:lnTo>
                <a:lnTo>
                  <a:pt x="15840" y="9247"/>
                </a:lnTo>
                <a:lnTo>
                  <a:pt x="15840" y="9320"/>
                </a:lnTo>
                <a:lnTo>
                  <a:pt x="15840" y="9369"/>
                </a:lnTo>
                <a:lnTo>
                  <a:pt x="15889" y="9393"/>
                </a:lnTo>
                <a:lnTo>
                  <a:pt x="16011" y="9417"/>
                </a:lnTo>
                <a:lnTo>
                  <a:pt x="16132" y="9393"/>
                </a:lnTo>
                <a:lnTo>
                  <a:pt x="16351" y="9320"/>
                </a:lnTo>
                <a:lnTo>
                  <a:pt x="16716" y="9247"/>
                </a:lnTo>
                <a:lnTo>
                  <a:pt x="16546" y="9807"/>
                </a:lnTo>
                <a:lnTo>
                  <a:pt x="16522" y="9807"/>
                </a:lnTo>
                <a:lnTo>
                  <a:pt x="16132" y="9831"/>
                </a:lnTo>
                <a:lnTo>
                  <a:pt x="15986" y="9831"/>
                </a:lnTo>
                <a:lnTo>
                  <a:pt x="15865" y="9880"/>
                </a:lnTo>
                <a:lnTo>
                  <a:pt x="15743" y="9928"/>
                </a:lnTo>
                <a:lnTo>
                  <a:pt x="15646" y="10026"/>
                </a:lnTo>
                <a:lnTo>
                  <a:pt x="15646" y="10074"/>
                </a:lnTo>
                <a:lnTo>
                  <a:pt x="15646" y="10123"/>
                </a:lnTo>
                <a:lnTo>
                  <a:pt x="15670" y="10147"/>
                </a:lnTo>
                <a:lnTo>
                  <a:pt x="15719" y="10172"/>
                </a:lnTo>
                <a:lnTo>
                  <a:pt x="15986" y="10196"/>
                </a:lnTo>
                <a:lnTo>
                  <a:pt x="16424" y="10196"/>
                </a:lnTo>
                <a:lnTo>
                  <a:pt x="16376" y="10342"/>
                </a:lnTo>
                <a:lnTo>
                  <a:pt x="16230" y="10731"/>
                </a:lnTo>
                <a:lnTo>
                  <a:pt x="15889" y="10731"/>
                </a:lnTo>
                <a:lnTo>
                  <a:pt x="15573" y="10683"/>
                </a:lnTo>
                <a:lnTo>
                  <a:pt x="15402" y="10683"/>
                </a:lnTo>
                <a:lnTo>
                  <a:pt x="15256" y="10707"/>
                </a:lnTo>
                <a:lnTo>
                  <a:pt x="15232" y="10731"/>
                </a:lnTo>
                <a:lnTo>
                  <a:pt x="15232" y="10780"/>
                </a:lnTo>
                <a:lnTo>
                  <a:pt x="15281" y="10853"/>
                </a:lnTo>
                <a:lnTo>
                  <a:pt x="15329" y="10877"/>
                </a:lnTo>
                <a:lnTo>
                  <a:pt x="15475" y="10950"/>
                </a:lnTo>
                <a:lnTo>
                  <a:pt x="15621" y="10999"/>
                </a:lnTo>
                <a:lnTo>
                  <a:pt x="15767" y="11023"/>
                </a:lnTo>
                <a:lnTo>
                  <a:pt x="16108" y="11072"/>
                </a:lnTo>
                <a:lnTo>
                  <a:pt x="15938" y="11486"/>
                </a:lnTo>
                <a:lnTo>
                  <a:pt x="15646" y="11413"/>
                </a:lnTo>
                <a:lnTo>
                  <a:pt x="15378" y="11364"/>
                </a:lnTo>
                <a:lnTo>
                  <a:pt x="15232" y="11340"/>
                </a:lnTo>
                <a:lnTo>
                  <a:pt x="15086" y="11340"/>
                </a:lnTo>
                <a:lnTo>
                  <a:pt x="14940" y="11364"/>
                </a:lnTo>
                <a:lnTo>
                  <a:pt x="14794" y="11437"/>
                </a:lnTo>
                <a:lnTo>
                  <a:pt x="14770" y="11461"/>
                </a:lnTo>
                <a:lnTo>
                  <a:pt x="14794" y="11486"/>
                </a:lnTo>
                <a:lnTo>
                  <a:pt x="14794" y="11510"/>
                </a:lnTo>
                <a:lnTo>
                  <a:pt x="14964" y="11583"/>
                </a:lnTo>
                <a:lnTo>
                  <a:pt x="15110" y="11656"/>
                </a:lnTo>
                <a:lnTo>
                  <a:pt x="15427" y="11753"/>
                </a:lnTo>
                <a:lnTo>
                  <a:pt x="15597" y="11802"/>
                </a:lnTo>
                <a:lnTo>
                  <a:pt x="15767" y="11826"/>
                </a:lnTo>
                <a:lnTo>
                  <a:pt x="15719" y="11948"/>
                </a:lnTo>
                <a:lnTo>
                  <a:pt x="15475" y="12362"/>
                </a:lnTo>
                <a:lnTo>
                  <a:pt x="15427" y="12362"/>
                </a:lnTo>
                <a:lnTo>
                  <a:pt x="15135" y="12289"/>
                </a:lnTo>
                <a:lnTo>
                  <a:pt x="14867" y="12191"/>
                </a:lnTo>
                <a:lnTo>
                  <a:pt x="14624" y="12094"/>
                </a:lnTo>
                <a:lnTo>
                  <a:pt x="14502" y="12070"/>
                </a:lnTo>
                <a:lnTo>
                  <a:pt x="14380" y="12045"/>
                </a:lnTo>
                <a:lnTo>
                  <a:pt x="14332" y="12045"/>
                </a:lnTo>
                <a:lnTo>
                  <a:pt x="14307" y="12070"/>
                </a:lnTo>
                <a:lnTo>
                  <a:pt x="14307" y="12118"/>
                </a:lnTo>
                <a:lnTo>
                  <a:pt x="14307" y="12167"/>
                </a:lnTo>
                <a:lnTo>
                  <a:pt x="14380" y="12264"/>
                </a:lnTo>
                <a:lnTo>
                  <a:pt x="14478" y="12362"/>
                </a:lnTo>
                <a:lnTo>
                  <a:pt x="14599" y="12459"/>
                </a:lnTo>
                <a:lnTo>
                  <a:pt x="14721" y="12508"/>
                </a:lnTo>
                <a:lnTo>
                  <a:pt x="14989" y="12629"/>
                </a:lnTo>
                <a:lnTo>
                  <a:pt x="15281" y="12702"/>
                </a:lnTo>
                <a:lnTo>
                  <a:pt x="14916" y="13189"/>
                </a:lnTo>
                <a:lnTo>
                  <a:pt x="14599" y="13067"/>
                </a:lnTo>
                <a:lnTo>
                  <a:pt x="14283" y="12946"/>
                </a:lnTo>
                <a:lnTo>
                  <a:pt x="13967" y="12824"/>
                </a:lnTo>
                <a:lnTo>
                  <a:pt x="13796" y="12775"/>
                </a:lnTo>
                <a:lnTo>
                  <a:pt x="13723" y="12775"/>
                </a:lnTo>
                <a:lnTo>
                  <a:pt x="13650" y="12800"/>
                </a:lnTo>
                <a:lnTo>
                  <a:pt x="13626" y="12824"/>
                </a:lnTo>
                <a:lnTo>
                  <a:pt x="13626" y="12848"/>
                </a:lnTo>
                <a:lnTo>
                  <a:pt x="13650" y="12897"/>
                </a:lnTo>
                <a:lnTo>
                  <a:pt x="13675" y="12970"/>
                </a:lnTo>
                <a:lnTo>
                  <a:pt x="13772" y="13067"/>
                </a:lnTo>
                <a:lnTo>
                  <a:pt x="13991" y="13213"/>
                </a:lnTo>
                <a:lnTo>
                  <a:pt x="14307" y="13384"/>
                </a:lnTo>
                <a:lnTo>
                  <a:pt x="14648" y="13530"/>
                </a:lnTo>
                <a:lnTo>
                  <a:pt x="14210" y="13992"/>
                </a:lnTo>
                <a:lnTo>
                  <a:pt x="14186" y="13968"/>
                </a:lnTo>
                <a:lnTo>
                  <a:pt x="13772" y="13700"/>
                </a:lnTo>
                <a:lnTo>
                  <a:pt x="13602" y="13578"/>
                </a:lnTo>
                <a:lnTo>
                  <a:pt x="13431" y="13505"/>
                </a:lnTo>
                <a:lnTo>
                  <a:pt x="13261" y="13457"/>
                </a:lnTo>
                <a:lnTo>
                  <a:pt x="13066" y="13432"/>
                </a:lnTo>
                <a:lnTo>
                  <a:pt x="13042" y="13432"/>
                </a:lnTo>
                <a:lnTo>
                  <a:pt x="13066" y="13457"/>
                </a:lnTo>
                <a:lnTo>
                  <a:pt x="13188" y="13603"/>
                </a:lnTo>
                <a:lnTo>
                  <a:pt x="13334" y="13724"/>
                </a:lnTo>
                <a:lnTo>
                  <a:pt x="13650" y="13968"/>
                </a:lnTo>
                <a:lnTo>
                  <a:pt x="13796" y="14089"/>
                </a:lnTo>
                <a:lnTo>
                  <a:pt x="13967" y="14211"/>
                </a:lnTo>
                <a:lnTo>
                  <a:pt x="13699" y="14454"/>
                </a:lnTo>
                <a:lnTo>
                  <a:pt x="13334" y="14260"/>
                </a:lnTo>
                <a:lnTo>
                  <a:pt x="12969" y="14016"/>
                </a:lnTo>
                <a:lnTo>
                  <a:pt x="12774" y="13919"/>
                </a:lnTo>
                <a:lnTo>
                  <a:pt x="12556" y="13822"/>
                </a:lnTo>
                <a:lnTo>
                  <a:pt x="12531" y="13822"/>
                </a:lnTo>
                <a:lnTo>
                  <a:pt x="12531" y="13846"/>
                </a:lnTo>
                <a:lnTo>
                  <a:pt x="12507" y="13870"/>
                </a:lnTo>
                <a:lnTo>
                  <a:pt x="12531" y="13895"/>
                </a:lnTo>
                <a:lnTo>
                  <a:pt x="12653" y="14065"/>
                </a:lnTo>
                <a:lnTo>
                  <a:pt x="12823" y="14235"/>
                </a:lnTo>
                <a:lnTo>
                  <a:pt x="13018" y="14381"/>
                </a:lnTo>
                <a:lnTo>
                  <a:pt x="13188" y="14503"/>
                </a:lnTo>
                <a:lnTo>
                  <a:pt x="13431" y="14673"/>
                </a:lnTo>
                <a:lnTo>
                  <a:pt x="12872" y="15063"/>
                </a:lnTo>
                <a:lnTo>
                  <a:pt x="12799" y="14990"/>
                </a:lnTo>
                <a:lnTo>
                  <a:pt x="12726" y="14917"/>
                </a:lnTo>
                <a:lnTo>
                  <a:pt x="12531" y="14746"/>
                </a:lnTo>
                <a:lnTo>
                  <a:pt x="12361" y="14576"/>
                </a:lnTo>
                <a:lnTo>
                  <a:pt x="12215" y="14430"/>
                </a:lnTo>
                <a:lnTo>
                  <a:pt x="12045" y="14308"/>
                </a:lnTo>
                <a:lnTo>
                  <a:pt x="11972" y="14260"/>
                </a:lnTo>
                <a:lnTo>
                  <a:pt x="11874" y="14235"/>
                </a:lnTo>
                <a:lnTo>
                  <a:pt x="11777" y="14235"/>
                </a:lnTo>
                <a:lnTo>
                  <a:pt x="11704" y="14260"/>
                </a:lnTo>
                <a:lnTo>
                  <a:pt x="11680" y="14284"/>
                </a:lnTo>
                <a:lnTo>
                  <a:pt x="11680" y="14308"/>
                </a:lnTo>
                <a:lnTo>
                  <a:pt x="11704" y="14381"/>
                </a:lnTo>
                <a:lnTo>
                  <a:pt x="11728" y="14430"/>
                </a:lnTo>
                <a:lnTo>
                  <a:pt x="11850" y="14552"/>
                </a:lnTo>
                <a:lnTo>
                  <a:pt x="12020" y="14746"/>
                </a:lnTo>
                <a:lnTo>
                  <a:pt x="12191" y="14917"/>
                </a:lnTo>
                <a:lnTo>
                  <a:pt x="12337" y="15087"/>
                </a:lnTo>
                <a:lnTo>
                  <a:pt x="12434" y="15184"/>
                </a:lnTo>
                <a:lnTo>
                  <a:pt x="12531" y="15257"/>
                </a:lnTo>
                <a:lnTo>
                  <a:pt x="11947" y="15573"/>
                </a:lnTo>
                <a:lnTo>
                  <a:pt x="11680" y="15306"/>
                </a:lnTo>
                <a:lnTo>
                  <a:pt x="11436" y="15038"/>
                </a:lnTo>
                <a:lnTo>
                  <a:pt x="11193" y="14771"/>
                </a:lnTo>
                <a:lnTo>
                  <a:pt x="11071" y="14673"/>
                </a:lnTo>
                <a:lnTo>
                  <a:pt x="10901" y="14576"/>
                </a:lnTo>
                <a:lnTo>
                  <a:pt x="10877" y="14600"/>
                </a:lnTo>
                <a:lnTo>
                  <a:pt x="10877" y="14625"/>
                </a:lnTo>
                <a:lnTo>
                  <a:pt x="10925" y="14819"/>
                </a:lnTo>
                <a:lnTo>
                  <a:pt x="10998" y="14990"/>
                </a:lnTo>
                <a:lnTo>
                  <a:pt x="11096" y="15135"/>
                </a:lnTo>
                <a:lnTo>
                  <a:pt x="11217" y="15281"/>
                </a:lnTo>
                <a:lnTo>
                  <a:pt x="11388" y="15525"/>
                </a:lnTo>
                <a:lnTo>
                  <a:pt x="11582" y="15744"/>
                </a:lnTo>
                <a:lnTo>
                  <a:pt x="11096" y="15914"/>
                </a:lnTo>
                <a:lnTo>
                  <a:pt x="11071" y="15865"/>
                </a:lnTo>
                <a:lnTo>
                  <a:pt x="11023" y="15841"/>
                </a:lnTo>
                <a:lnTo>
                  <a:pt x="10731" y="15598"/>
                </a:lnTo>
                <a:lnTo>
                  <a:pt x="10439" y="15330"/>
                </a:lnTo>
                <a:lnTo>
                  <a:pt x="10293" y="15233"/>
                </a:lnTo>
                <a:lnTo>
                  <a:pt x="10147" y="15111"/>
                </a:lnTo>
                <a:lnTo>
                  <a:pt x="9976" y="15014"/>
                </a:lnTo>
                <a:lnTo>
                  <a:pt x="9806" y="14965"/>
                </a:lnTo>
                <a:lnTo>
                  <a:pt x="9782" y="14965"/>
                </a:lnTo>
                <a:lnTo>
                  <a:pt x="9782" y="14990"/>
                </a:lnTo>
                <a:lnTo>
                  <a:pt x="9976" y="15281"/>
                </a:lnTo>
                <a:lnTo>
                  <a:pt x="10220" y="15549"/>
                </a:lnTo>
                <a:lnTo>
                  <a:pt x="10463" y="15817"/>
                </a:lnTo>
                <a:lnTo>
                  <a:pt x="10585" y="15938"/>
                </a:lnTo>
                <a:lnTo>
                  <a:pt x="10731" y="16036"/>
                </a:lnTo>
                <a:lnTo>
                  <a:pt x="10122" y="16182"/>
                </a:lnTo>
                <a:lnTo>
                  <a:pt x="10074" y="16133"/>
                </a:lnTo>
                <a:lnTo>
                  <a:pt x="10001" y="16109"/>
                </a:lnTo>
                <a:lnTo>
                  <a:pt x="9903" y="16060"/>
                </a:lnTo>
                <a:lnTo>
                  <a:pt x="9830" y="16011"/>
                </a:lnTo>
                <a:lnTo>
                  <a:pt x="9684" y="15890"/>
                </a:lnTo>
                <a:lnTo>
                  <a:pt x="9587" y="15719"/>
                </a:lnTo>
                <a:lnTo>
                  <a:pt x="9465" y="15549"/>
                </a:lnTo>
                <a:lnTo>
                  <a:pt x="9368" y="15379"/>
                </a:lnTo>
                <a:lnTo>
                  <a:pt x="9246" y="15257"/>
                </a:lnTo>
                <a:lnTo>
                  <a:pt x="9125" y="15160"/>
                </a:lnTo>
                <a:lnTo>
                  <a:pt x="8954" y="15063"/>
                </a:lnTo>
                <a:lnTo>
                  <a:pt x="8930" y="15087"/>
                </a:lnTo>
                <a:lnTo>
                  <a:pt x="8979" y="15160"/>
                </a:lnTo>
                <a:lnTo>
                  <a:pt x="9027" y="15257"/>
                </a:lnTo>
                <a:lnTo>
                  <a:pt x="9076" y="15476"/>
                </a:lnTo>
                <a:lnTo>
                  <a:pt x="9173" y="15695"/>
                </a:lnTo>
                <a:lnTo>
                  <a:pt x="9295" y="15914"/>
                </a:lnTo>
                <a:lnTo>
                  <a:pt x="9417" y="16109"/>
                </a:lnTo>
                <a:lnTo>
                  <a:pt x="9587" y="16279"/>
                </a:lnTo>
                <a:lnTo>
                  <a:pt x="9222" y="16328"/>
                </a:lnTo>
                <a:lnTo>
                  <a:pt x="8857" y="16352"/>
                </a:lnTo>
                <a:lnTo>
                  <a:pt x="8857" y="16328"/>
                </a:lnTo>
                <a:lnTo>
                  <a:pt x="8808" y="16255"/>
                </a:lnTo>
                <a:lnTo>
                  <a:pt x="8760" y="16182"/>
                </a:lnTo>
                <a:lnTo>
                  <a:pt x="8638" y="16060"/>
                </a:lnTo>
                <a:lnTo>
                  <a:pt x="8516" y="15865"/>
                </a:lnTo>
                <a:lnTo>
                  <a:pt x="8419" y="15622"/>
                </a:lnTo>
                <a:lnTo>
                  <a:pt x="8346" y="15452"/>
                </a:lnTo>
                <a:lnTo>
                  <a:pt x="8273" y="15281"/>
                </a:lnTo>
                <a:lnTo>
                  <a:pt x="8224" y="15208"/>
                </a:lnTo>
                <a:lnTo>
                  <a:pt x="8151" y="15135"/>
                </a:lnTo>
                <a:lnTo>
                  <a:pt x="8078" y="15087"/>
                </a:lnTo>
                <a:lnTo>
                  <a:pt x="7981" y="15038"/>
                </a:lnTo>
                <a:lnTo>
                  <a:pt x="7957" y="15063"/>
                </a:lnTo>
                <a:lnTo>
                  <a:pt x="7932" y="15160"/>
                </a:lnTo>
                <a:lnTo>
                  <a:pt x="7957" y="15306"/>
                </a:lnTo>
                <a:lnTo>
                  <a:pt x="7981" y="15476"/>
                </a:lnTo>
                <a:lnTo>
                  <a:pt x="8005" y="15671"/>
                </a:lnTo>
                <a:lnTo>
                  <a:pt x="8078" y="15841"/>
                </a:lnTo>
                <a:lnTo>
                  <a:pt x="8151" y="16036"/>
                </a:lnTo>
                <a:lnTo>
                  <a:pt x="8249" y="16206"/>
                </a:lnTo>
                <a:lnTo>
                  <a:pt x="8346" y="16352"/>
                </a:lnTo>
                <a:lnTo>
                  <a:pt x="7835" y="16328"/>
                </a:lnTo>
                <a:lnTo>
                  <a:pt x="7762" y="16230"/>
                </a:lnTo>
                <a:lnTo>
                  <a:pt x="7689" y="16109"/>
                </a:lnTo>
                <a:lnTo>
                  <a:pt x="7640" y="15987"/>
                </a:lnTo>
                <a:lnTo>
                  <a:pt x="7567" y="15719"/>
                </a:lnTo>
                <a:lnTo>
                  <a:pt x="7446" y="15330"/>
                </a:lnTo>
                <a:lnTo>
                  <a:pt x="7373" y="15135"/>
                </a:lnTo>
                <a:lnTo>
                  <a:pt x="7300" y="15063"/>
                </a:lnTo>
                <a:lnTo>
                  <a:pt x="7227" y="14990"/>
                </a:lnTo>
                <a:lnTo>
                  <a:pt x="7178" y="14990"/>
                </a:lnTo>
                <a:lnTo>
                  <a:pt x="7154" y="15038"/>
                </a:lnTo>
                <a:lnTo>
                  <a:pt x="7129" y="15135"/>
                </a:lnTo>
                <a:lnTo>
                  <a:pt x="7129" y="15233"/>
                </a:lnTo>
                <a:lnTo>
                  <a:pt x="7154" y="15452"/>
                </a:lnTo>
                <a:lnTo>
                  <a:pt x="7202" y="15695"/>
                </a:lnTo>
                <a:lnTo>
                  <a:pt x="7275" y="15890"/>
                </a:lnTo>
                <a:lnTo>
                  <a:pt x="7324" y="16084"/>
                </a:lnTo>
                <a:lnTo>
                  <a:pt x="7397" y="16279"/>
                </a:lnTo>
                <a:lnTo>
                  <a:pt x="6740" y="16157"/>
                </a:lnTo>
                <a:lnTo>
                  <a:pt x="6691" y="15963"/>
                </a:lnTo>
                <a:lnTo>
                  <a:pt x="6618" y="15792"/>
                </a:lnTo>
                <a:lnTo>
                  <a:pt x="6521" y="15598"/>
                </a:lnTo>
                <a:lnTo>
                  <a:pt x="6472" y="15427"/>
                </a:lnTo>
                <a:lnTo>
                  <a:pt x="6399" y="15135"/>
                </a:lnTo>
                <a:lnTo>
                  <a:pt x="6351" y="14990"/>
                </a:lnTo>
                <a:lnTo>
                  <a:pt x="6278" y="14892"/>
                </a:lnTo>
                <a:lnTo>
                  <a:pt x="6253" y="14868"/>
                </a:lnTo>
                <a:lnTo>
                  <a:pt x="6205" y="14917"/>
                </a:lnTo>
                <a:lnTo>
                  <a:pt x="6156" y="14941"/>
                </a:lnTo>
                <a:lnTo>
                  <a:pt x="6107" y="15063"/>
                </a:lnTo>
                <a:lnTo>
                  <a:pt x="6083" y="15208"/>
                </a:lnTo>
                <a:lnTo>
                  <a:pt x="6107" y="15354"/>
                </a:lnTo>
                <a:lnTo>
                  <a:pt x="6156" y="15549"/>
                </a:lnTo>
                <a:lnTo>
                  <a:pt x="6205" y="15719"/>
                </a:lnTo>
                <a:lnTo>
                  <a:pt x="6326" y="16060"/>
                </a:lnTo>
                <a:lnTo>
                  <a:pt x="6326" y="16060"/>
                </a:lnTo>
                <a:lnTo>
                  <a:pt x="5742" y="15865"/>
                </a:lnTo>
                <a:lnTo>
                  <a:pt x="5742" y="15792"/>
                </a:lnTo>
                <a:lnTo>
                  <a:pt x="5694" y="15719"/>
                </a:lnTo>
                <a:lnTo>
                  <a:pt x="5621" y="15622"/>
                </a:lnTo>
                <a:lnTo>
                  <a:pt x="5572" y="15549"/>
                </a:lnTo>
                <a:lnTo>
                  <a:pt x="5523" y="15379"/>
                </a:lnTo>
                <a:lnTo>
                  <a:pt x="5450" y="15014"/>
                </a:lnTo>
                <a:lnTo>
                  <a:pt x="5377" y="14819"/>
                </a:lnTo>
                <a:lnTo>
                  <a:pt x="5329" y="14698"/>
                </a:lnTo>
                <a:lnTo>
                  <a:pt x="5280" y="14673"/>
                </a:lnTo>
                <a:lnTo>
                  <a:pt x="5231" y="14698"/>
                </a:lnTo>
                <a:lnTo>
                  <a:pt x="5183" y="14746"/>
                </a:lnTo>
                <a:lnTo>
                  <a:pt x="5158" y="14795"/>
                </a:lnTo>
                <a:lnTo>
                  <a:pt x="5110" y="14941"/>
                </a:lnTo>
                <a:lnTo>
                  <a:pt x="5110" y="15111"/>
                </a:lnTo>
                <a:lnTo>
                  <a:pt x="5110" y="15257"/>
                </a:lnTo>
                <a:lnTo>
                  <a:pt x="5134" y="15452"/>
                </a:lnTo>
                <a:lnTo>
                  <a:pt x="5207" y="15646"/>
                </a:lnTo>
                <a:lnTo>
                  <a:pt x="5207" y="15646"/>
                </a:lnTo>
                <a:lnTo>
                  <a:pt x="4769" y="15452"/>
                </a:lnTo>
                <a:lnTo>
                  <a:pt x="4721" y="15233"/>
                </a:lnTo>
                <a:lnTo>
                  <a:pt x="4672" y="15014"/>
                </a:lnTo>
                <a:lnTo>
                  <a:pt x="4623" y="14771"/>
                </a:lnTo>
                <a:lnTo>
                  <a:pt x="4599" y="14503"/>
                </a:lnTo>
                <a:lnTo>
                  <a:pt x="4575" y="14479"/>
                </a:lnTo>
                <a:lnTo>
                  <a:pt x="4502" y="14479"/>
                </a:lnTo>
                <a:lnTo>
                  <a:pt x="4453" y="14552"/>
                </a:lnTo>
                <a:lnTo>
                  <a:pt x="4404" y="14649"/>
                </a:lnTo>
                <a:lnTo>
                  <a:pt x="4380" y="14819"/>
                </a:lnTo>
                <a:lnTo>
                  <a:pt x="4356" y="15038"/>
                </a:lnTo>
                <a:lnTo>
                  <a:pt x="4380" y="15257"/>
                </a:lnTo>
                <a:lnTo>
                  <a:pt x="4112" y="15111"/>
                </a:lnTo>
                <a:lnTo>
                  <a:pt x="4112" y="15063"/>
                </a:lnTo>
                <a:lnTo>
                  <a:pt x="4088" y="14990"/>
                </a:lnTo>
                <a:lnTo>
                  <a:pt x="4064" y="14892"/>
                </a:lnTo>
                <a:lnTo>
                  <a:pt x="4039" y="14795"/>
                </a:lnTo>
                <a:lnTo>
                  <a:pt x="4039" y="14552"/>
                </a:lnTo>
                <a:lnTo>
                  <a:pt x="4039" y="14333"/>
                </a:lnTo>
                <a:lnTo>
                  <a:pt x="4015" y="14235"/>
                </a:lnTo>
                <a:lnTo>
                  <a:pt x="3966" y="14138"/>
                </a:lnTo>
                <a:lnTo>
                  <a:pt x="3942" y="14114"/>
                </a:lnTo>
                <a:lnTo>
                  <a:pt x="3893" y="14114"/>
                </a:lnTo>
                <a:lnTo>
                  <a:pt x="3796" y="14235"/>
                </a:lnTo>
                <a:lnTo>
                  <a:pt x="3747" y="14381"/>
                </a:lnTo>
                <a:lnTo>
                  <a:pt x="3723" y="14527"/>
                </a:lnTo>
                <a:lnTo>
                  <a:pt x="3723" y="14649"/>
                </a:lnTo>
                <a:lnTo>
                  <a:pt x="3723" y="14868"/>
                </a:lnTo>
                <a:lnTo>
                  <a:pt x="3382" y="14649"/>
                </a:lnTo>
                <a:lnTo>
                  <a:pt x="3407" y="14600"/>
                </a:lnTo>
                <a:lnTo>
                  <a:pt x="3407" y="14503"/>
                </a:lnTo>
                <a:lnTo>
                  <a:pt x="3407" y="14406"/>
                </a:lnTo>
                <a:lnTo>
                  <a:pt x="3382" y="14211"/>
                </a:lnTo>
                <a:lnTo>
                  <a:pt x="3382" y="14065"/>
                </a:lnTo>
                <a:lnTo>
                  <a:pt x="3358" y="13968"/>
                </a:lnTo>
                <a:lnTo>
                  <a:pt x="3334" y="13919"/>
                </a:lnTo>
                <a:lnTo>
                  <a:pt x="3309" y="13870"/>
                </a:lnTo>
                <a:lnTo>
                  <a:pt x="3261" y="13870"/>
                </a:lnTo>
                <a:lnTo>
                  <a:pt x="3188" y="13919"/>
                </a:lnTo>
                <a:lnTo>
                  <a:pt x="3139" y="13992"/>
                </a:lnTo>
                <a:lnTo>
                  <a:pt x="3115" y="14089"/>
                </a:lnTo>
                <a:lnTo>
                  <a:pt x="3090" y="14187"/>
                </a:lnTo>
                <a:lnTo>
                  <a:pt x="3066" y="14406"/>
                </a:lnTo>
                <a:lnTo>
                  <a:pt x="2725" y="14114"/>
                </a:lnTo>
                <a:lnTo>
                  <a:pt x="2750" y="14041"/>
                </a:lnTo>
                <a:lnTo>
                  <a:pt x="2725" y="13919"/>
                </a:lnTo>
                <a:lnTo>
                  <a:pt x="2701" y="13797"/>
                </a:lnTo>
                <a:lnTo>
                  <a:pt x="2725" y="13627"/>
                </a:lnTo>
                <a:lnTo>
                  <a:pt x="2725" y="13481"/>
                </a:lnTo>
                <a:lnTo>
                  <a:pt x="2701" y="13408"/>
                </a:lnTo>
                <a:lnTo>
                  <a:pt x="2652" y="13384"/>
                </a:lnTo>
                <a:lnTo>
                  <a:pt x="2579" y="13384"/>
                </a:lnTo>
                <a:lnTo>
                  <a:pt x="2506" y="13432"/>
                </a:lnTo>
                <a:lnTo>
                  <a:pt x="2433" y="13578"/>
                </a:lnTo>
                <a:lnTo>
                  <a:pt x="2385" y="13773"/>
                </a:lnTo>
                <a:lnTo>
                  <a:pt x="2117" y="13505"/>
                </a:lnTo>
                <a:lnTo>
                  <a:pt x="2117" y="13481"/>
                </a:lnTo>
                <a:lnTo>
                  <a:pt x="2166" y="13432"/>
                </a:lnTo>
                <a:lnTo>
                  <a:pt x="2190" y="13359"/>
                </a:lnTo>
                <a:lnTo>
                  <a:pt x="2214" y="13213"/>
                </a:lnTo>
                <a:lnTo>
                  <a:pt x="2214" y="13116"/>
                </a:lnTo>
                <a:lnTo>
                  <a:pt x="2190" y="13019"/>
                </a:lnTo>
                <a:lnTo>
                  <a:pt x="2166" y="12970"/>
                </a:lnTo>
                <a:lnTo>
                  <a:pt x="2093" y="12921"/>
                </a:lnTo>
                <a:lnTo>
                  <a:pt x="2020" y="12946"/>
                </a:lnTo>
                <a:lnTo>
                  <a:pt x="1971" y="12994"/>
                </a:lnTo>
                <a:lnTo>
                  <a:pt x="1922" y="13067"/>
                </a:lnTo>
                <a:lnTo>
                  <a:pt x="1898" y="13165"/>
                </a:lnTo>
                <a:lnTo>
                  <a:pt x="1874" y="13213"/>
                </a:lnTo>
                <a:lnTo>
                  <a:pt x="1533" y="12751"/>
                </a:lnTo>
                <a:lnTo>
                  <a:pt x="1217" y="12264"/>
                </a:lnTo>
                <a:lnTo>
                  <a:pt x="925" y="11753"/>
                </a:lnTo>
                <a:lnTo>
                  <a:pt x="657" y="11218"/>
                </a:lnTo>
                <a:lnTo>
                  <a:pt x="827" y="11340"/>
                </a:lnTo>
                <a:lnTo>
                  <a:pt x="998" y="11461"/>
                </a:lnTo>
                <a:lnTo>
                  <a:pt x="1363" y="11680"/>
                </a:lnTo>
                <a:lnTo>
                  <a:pt x="1728" y="11875"/>
                </a:lnTo>
                <a:lnTo>
                  <a:pt x="2044" y="12021"/>
                </a:lnTo>
                <a:lnTo>
                  <a:pt x="2409" y="12167"/>
                </a:lnTo>
                <a:lnTo>
                  <a:pt x="2798" y="12289"/>
                </a:lnTo>
                <a:lnTo>
                  <a:pt x="3188" y="12410"/>
                </a:lnTo>
                <a:lnTo>
                  <a:pt x="3577" y="12483"/>
                </a:lnTo>
                <a:lnTo>
                  <a:pt x="3966" y="12556"/>
                </a:lnTo>
                <a:lnTo>
                  <a:pt x="4380" y="12581"/>
                </a:lnTo>
                <a:lnTo>
                  <a:pt x="4769" y="12605"/>
                </a:lnTo>
                <a:lnTo>
                  <a:pt x="5183" y="12629"/>
                </a:lnTo>
                <a:lnTo>
                  <a:pt x="5572" y="12605"/>
                </a:lnTo>
                <a:lnTo>
                  <a:pt x="5961" y="12581"/>
                </a:lnTo>
                <a:lnTo>
                  <a:pt x="6351" y="12508"/>
                </a:lnTo>
                <a:lnTo>
                  <a:pt x="6716" y="12435"/>
                </a:lnTo>
                <a:lnTo>
                  <a:pt x="7105" y="12337"/>
                </a:lnTo>
                <a:lnTo>
                  <a:pt x="7494" y="12216"/>
                </a:lnTo>
                <a:lnTo>
                  <a:pt x="7859" y="12094"/>
                </a:lnTo>
                <a:lnTo>
                  <a:pt x="8224" y="11924"/>
                </a:lnTo>
                <a:lnTo>
                  <a:pt x="8565" y="11753"/>
                </a:lnTo>
                <a:lnTo>
                  <a:pt x="8930" y="11559"/>
                </a:lnTo>
                <a:lnTo>
                  <a:pt x="9271" y="11364"/>
                </a:lnTo>
                <a:lnTo>
                  <a:pt x="9587" y="11145"/>
                </a:lnTo>
                <a:lnTo>
                  <a:pt x="9903" y="10902"/>
                </a:lnTo>
                <a:lnTo>
                  <a:pt x="10195" y="10658"/>
                </a:lnTo>
                <a:lnTo>
                  <a:pt x="10487" y="10391"/>
                </a:lnTo>
                <a:lnTo>
                  <a:pt x="10755" y="10123"/>
                </a:lnTo>
                <a:lnTo>
                  <a:pt x="11023" y="9831"/>
                </a:lnTo>
                <a:lnTo>
                  <a:pt x="11242" y="9539"/>
                </a:lnTo>
                <a:lnTo>
                  <a:pt x="11461" y="9247"/>
                </a:lnTo>
                <a:lnTo>
                  <a:pt x="11655" y="8931"/>
                </a:lnTo>
                <a:lnTo>
                  <a:pt x="11850" y="8590"/>
                </a:lnTo>
                <a:lnTo>
                  <a:pt x="11996" y="8249"/>
                </a:lnTo>
                <a:lnTo>
                  <a:pt x="12142" y="7884"/>
                </a:lnTo>
                <a:lnTo>
                  <a:pt x="12288" y="7519"/>
                </a:lnTo>
                <a:lnTo>
                  <a:pt x="12385" y="7154"/>
                </a:lnTo>
                <a:lnTo>
                  <a:pt x="12483" y="6790"/>
                </a:lnTo>
                <a:lnTo>
                  <a:pt x="12556" y="6425"/>
                </a:lnTo>
                <a:lnTo>
                  <a:pt x="12629" y="6035"/>
                </a:lnTo>
                <a:lnTo>
                  <a:pt x="12653" y="5670"/>
                </a:lnTo>
                <a:lnTo>
                  <a:pt x="12677" y="5281"/>
                </a:lnTo>
                <a:lnTo>
                  <a:pt x="12677" y="4916"/>
                </a:lnTo>
                <a:lnTo>
                  <a:pt x="12677" y="4551"/>
                </a:lnTo>
                <a:lnTo>
                  <a:pt x="12629" y="4210"/>
                </a:lnTo>
                <a:lnTo>
                  <a:pt x="12580" y="3870"/>
                </a:lnTo>
                <a:lnTo>
                  <a:pt x="12483" y="3529"/>
                </a:lnTo>
                <a:lnTo>
                  <a:pt x="12385" y="3213"/>
                </a:lnTo>
                <a:lnTo>
                  <a:pt x="12142" y="2580"/>
                </a:lnTo>
                <a:lnTo>
                  <a:pt x="11874" y="1947"/>
                </a:lnTo>
                <a:lnTo>
                  <a:pt x="11558" y="1242"/>
                </a:lnTo>
                <a:lnTo>
                  <a:pt x="11388" y="877"/>
                </a:lnTo>
                <a:lnTo>
                  <a:pt x="11169" y="536"/>
                </a:lnTo>
                <a:close/>
                <a:moveTo>
                  <a:pt x="10706" y="1"/>
                </a:moveTo>
                <a:lnTo>
                  <a:pt x="10609" y="25"/>
                </a:lnTo>
                <a:lnTo>
                  <a:pt x="10560" y="49"/>
                </a:lnTo>
                <a:lnTo>
                  <a:pt x="10512" y="98"/>
                </a:lnTo>
                <a:lnTo>
                  <a:pt x="10487" y="171"/>
                </a:lnTo>
                <a:lnTo>
                  <a:pt x="10463" y="195"/>
                </a:lnTo>
                <a:lnTo>
                  <a:pt x="10414" y="268"/>
                </a:lnTo>
                <a:lnTo>
                  <a:pt x="10414" y="317"/>
                </a:lnTo>
                <a:lnTo>
                  <a:pt x="10414" y="390"/>
                </a:lnTo>
                <a:lnTo>
                  <a:pt x="10439" y="439"/>
                </a:lnTo>
                <a:lnTo>
                  <a:pt x="10487" y="487"/>
                </a:lnTo>
                <a:lnTo>
                  <a:pt x="10536" y="512"/>
                </a:lnTo>
                <a:lnTo>
                  <a:pt x="10585" y="536"/>
                </a:lnTo>
                <a:lnTo>
                  <a:pt x="10658" y="536"/>
                </a:lnTo>
                <a:lnTo>
                  <a:pt x="10779" y="682"/>
                </a:lnTo>
                <a:lnTo>
                  <a:pt x="10925" y="852"/>
                </a:lnTo>
                <a:lnTo>
                  <a:pt x="11023" y="1047"/>
                </a:lnTo>
                <a:lnTo>
                  <a:pt x="11144" y="1266"/>
                </a:lnTo>
                <a:lnTo>
                  <a:pt x="11315" y="1680"/>
                </a:lnTo>
                <a:lnTo>
                  <a:pt x="11485" y="2045"/>
                </a:lnTo>
                <a:lnTo>
                  <a:pt x="11728" y="2604"/>
                </a:lnTo>
                <a:lnTo>
                  <a:pt x="11947" y="3188"/>
                </a:lnTo>
                <a:lnTo>
                  <a:pt x="12045" y="3480"/>
                </a:lnTo>
                <a:lnTo>
                  <a:pt x="12142" y="3772"/>
                </a:lnTo>
                <a:lnTo>
                  <a:pt x="12215" y="4064"/>
                </a:lnTo>
                <a:lnTo>
                  <a:pt x="12264" y="4381"/>
                </a:lnTo>
                <a:lnTo>
                  <a:pt x="12288" y="4721"/>
                </a:lnTo>
                <a:lnTo>
                  <a:pt x="12288" y="5062"/>
                </a:lnTo>
                <a:lnTo>
                  <a:pt x="12288" y="5403"/>
                </a:lnTo>
                <a:lnTo>
                  <a:pt x="12264" y="5768"/>
                </a:lnTo>
                <a:lnTo>
                  <a:pt x="12215" y="6108"/>
                </a:lnTo>
                <a:lnTo>
                  <a:pt x="12166" y="6473"/>
                </a:lnTo>
                <a:lnTo>
                  <a:pt x="12069" y="6814"/>
                </a:lnTo>
                <a:lnTo>
                  <a:pt x="11996" y="7154"/>
                </a:lnTo>
                <a:lnTo>
                  <a:pt x="11874" y="7495"/>
                </a:lnTo>
                <a:lnTo>
                  <a:pt x="11753" y="7836"/>
                </a:lnTo>
                <a:lnTo>
                  <a:pt x="11607" y="8152"/>
                </a:lnTo>
                <a:lnTo>
                  <a:pt x="11461" y="8493"/>
                </a:lnTo>
                <a:lnTo>
                  <a:pt x="11290" y="8785"/>
                </a:lnTo>
                <a:lnTo>
                  <a:pt x="11096" y="9077"/>
                </a:lnTo>
                <a:lnTo>
                  <a:pt x="10901" y="9369"/>
                </a:lnTo>
                <a:lnTo>
                  <a:pt x="10682" y="9636"/>
                </a:lnTo>
                <a:lnTo>
                  <a:pt x="10463" y="9880"/>
                </a:lnTo>
                <a:lnTo>
                  <a:pt x="10220" y="10123"/>
                </a:lnTo>
                <a:lnTo>
                  <a:pt x="9952" y="10342"/>
                </a:lnTo>
                <a:lnTo>
                  <a:pt x="9684" y="10537"/>
                </a:lnTo>
                <a:lnTo>
                  <a:pt x="9125" y="10902"/>
                </a:lnTo>
                <a:lnTo>
                  <a:pt x="8516" y="11218"/>
                </a:lnTo>
                <a:lnTo>
                  <a:pt x="7884" y="11534"/>
                </a:lnTo>
                <a:lnTo>
                  <a:pt x="7543" y="11680"/>
                </a:lnTo>
                <a:lnTo>
                  <a:pt x="7202" y="11802"/>
                </a:lnTo>
                <a:lnTo>
                  <a:pt x="6862" y="11899"/>
                </a:lnTo>
                <a:lnTo>
                  <a:pt x="6521" y="11997"/>
                </a:lnTo>
                <a:lnTo>
                  <a:pt x="6156" y="12045"/>
                </a:lnTo>
                <a:lnTo>
                  <a:pt x="5791" y="12118"/>
                </a:lnTo>
                <a:lnTo>
                  <a:pt x="5426" y="12143"/>
                </a:lnTo>
                <a:lnTo>
                  <a:pt x="4696" y="12143"/>
                </a:lnTo>
                <a:lnTo>
                  <a:pt x="4331" y="12094"/>
                </a:lnTo>
                <a:lnTo>
                  <a:pt x="3966" y="12045"/>
                </a:lnTo>
                <a:lnTo>
                  <a:pt x="3601" y="11997"/>
                </a:lnTo>
                <a:lnTo>
                  <a:pt x="2896" y="11826"/>
                </a:lnTo>
                <a:lnTo>
                  <a:pt x="2555" y="11729"/>
                </a:lnTo>
                <a:lnTo>
                  <a:pt x="2239" y="11607"/>
                </a:lnTo>
                <a:lnTo>
                  <a:pt x="1922" y="11461"/>
                </a:lnTo>
                <a:lnTo>
                  <a:pt x="1630" y="11291"/>
                </a:lnTo>
                <a:lnTo>
                  <a:pt x="1338" y="11145"/>
                </a:lnTo>
                <a:lnTo>
                  <a:pt x="998" y="10950"/>
                </a:lnTo>
                <a:lnTo>
                  <a:pt x="852" y="10829"/>
                </a:lnTo>
                <a:lnTo>
                  <a:pt x="730" y="10707"/>
                </a:lnTo>
                <a:lnTo>
                  <a:pt x="633" y="10585"/>
                </a:lnTo>
                <a:lnTo>
                  <a:pt x="584" y="10415"/>
                </a:lnTo>
                <a:lnTo>
                  <a:pt x="560" y="10366"/>
                </a:lnTo>
                <a:lnTo>
                  <a:pt x="535" y="10342"/>
                </a:lnTo>
                <a:lnTo>
                  <a:pt x="462" y="10318"/>
                </a:lnTo>
                <a:lnTo>
                  <a:pt x="365" y="10342"/>
                </a:lnTo>
                <a:lnTo>
                  <a:pt x="316" y="10391"/>
                </a:lnTo>
                <a:lnTo>
                  <a:pt x="243" y="10366"/>
                </a:lnTo>
                <a:lnTo>
                  <a:pt x="146" y="10391"/>
                </a:lnTo>
                <a:lnTo>
                  <a:pt x="73" y="10439"/>
                </a:lnTo>
                <a:lnTo>
                  <a:pt x="0" y="10512"/>
                </a:lnTo>
                <a:lnTo>
                  <a:pt x="0" y="10561"/>
                </a:lnTo>
                <a:lnTo>
                  <a:pt x="0" y="10610"/>
                </a:lnTo>
                <a:lnTo>
                  <a:pt x="146" y="11048"/>
                </a:lnTo>
                <a:lnTo>
                  <a:pt x="316" y="11461"/>
                </a:lnTo>
                <a:lnTo>
                  <a:pt x="487" y="11875"/>
                </a:lnTo>
                <a:lnTo>
                  <a:pt x="681" y="12264"/>
                </a:lnTo>
                <a:lnTo>
                  <a:pt x="900" y="12629"/>
                </a:lnTo>
                <a:lnTo>
                  <a:pt x="1144" y="12994"/>
                </a:lnTo>
                <a:lnTo>
                  <a:pt x="1411" y="13359"/>
                </a:lnTo>
                <a:lnTo>
                  <a:pt x="1679" y="13676"/>
                </a:lnTo>
                <a:lnTo>
                  <a:pt x="1971" y="13992"/>
                </a:lnTo>
                <a:lnTo>
                  <a:pt x="2263" y="14308"/>
                </a:lnTo>
                <a:lnTo>
                  <a:pt x="2604" y="14600"/>
                </a:lnTo>
                <a:lnTo>
                  <a:pt x="2920" y="14868"/>
                </a:lnTo>
                <a:lnTo>
                  <a:pt x="3285" y="15135"/>
                </a:lnTo>
                <a:lnTo>
                  <a:pt x="3650" y="15379"/>
                </a:lnTo>
                <a:lnTo>
                  <a:pt x="4039" y="15598"/>
                </a:lnTo>
                <a:lnTo>
                  <a:pt x="4429" y="15817"/>
                </a:lnTo>
                <a:lnTo>
                  <a:pt x="4866" y="16036"/>
                </a:lnTo>
                <a:lnTo>
                  <a:pt x="5280" y="16230"/>
                </a:lnTo>
                <a:lnTo>
                  <a:pt x="5718" y="16376"/>
                </a:lnTo>
                <a:lnTo>
                  <a:pt x="6156" y="16522"/>
                </a:lnTo>
                <a:lnTo>
                  <a:pt x="6618" y="16644"/>
                </a:lnTo>
                <a:lnTo>
                  <a:pt x="7056" y="16717"/>
                </a:lnTo>
                <a:lnTo>
                  <a:pt x="7494" y="16790"/>
                </a:lnTo>
                <a:lnTo>
                  <a:pt x="7957" y="16839"/>
                </a:lnTo>
                <a:lnTo>
                  <a:pt x="8857" y="16839"/>
                </a:lnTo>
                <a:lnTo>
                  <a:pt x="9319" y="16814"/>
                </a:lnTo>
                <a:lnTo>
                  <a:pt x="9757" y="16741"/>
                </a:lnTo>
                <a:lnTo>
                  <a:pt x="10220" y="16668"/>
                </a:lnTo>
                <a:lnTo>
                  <a:pt x="10658" y="16571"/>
                </a:lnTo>
                <a:lnTo>
                  <a:pt x="11120" y="16425"/>
                </a:lnTo>
                <a:lnTo>
                  <a:pt x="11558" y="16279"/>
                </a:lnTo>
                <a:lnTo>
                  <a:pt x="11923" y="16133"/>
                </a:lnTo>
                <a:lnTo>
                  <a:pt x="12264" y="15987"/>
                </a:lnTo>
                <a:lnTo>
                  <a:pt x="12604" y="15817"/>
                </a:lnTo>
                <a:lnTo>
                  <a:pt x="12920" y="15622"/>
                </a:lnTo>
                <a:lnTo>
                  <a:pt x="13237" y="15427"/>
                </a:lnTo>
                <a:lnTo>
                  <a:pt x="13553" y="15208"/>
                </a:lnTo>
                <a:lnTo>
                  <a:pt x="13845" y="14990"/>
                </a:lnTo>
                <a:lnTo>
                  <a:pt x="14137" y="14746"/>
                </a:lnTo>
                <a:lnTo>
                  <a:pt x="14405" y="14479"/>
                </a:lnTo>
                <a:lnTo>
                  <a:pt x="14672" y="14211"/>
                </a:lnTo>
                <a:lnTo>
                  <a:pt x="14940" y="13943"/>
                </a:lnTo>
                <a:lnTo>
                  <a:pt x="15183" y="13651"/>
                </a:lnTo>
                <a:lnTo>
                  <a:pt x="15402" y="13359"/>
                </a:lnTo>
                <a:lnTo>
                  <a:pt x="15621" y="13043"/>
                </a:lnTo>
                <a:lnTo>
                  <a:pt x="15840" y="12727"/>
                </a:lnTo>
                <a:lnTo>
                  <a:pt x="16035" y="12410"/>
                </a:lnTo>
                <a:lnTo>
                  <a:pt x="16205" y="12070"/>
                </a:lnTo>
                <a:lnTo>
                  <a:pt x="16376" y="11705"/>
                </a:lnTo>
                <a:lnTo>
                  <a:pt x="16546" y="11340"/>
                </a:lnTo>
                <a:lnTo>
                  <a:pt x="16668" y="10975"/>
                </a:lnTo>
                <a:lnTo>
                  <a:pt x="16911" y="10220"/>
                </a:lnTo>
                <a:lnTo>
                  <a:pt x="17106" y="9466"/>
                </a:lnTo>
                <a:lnTo>
                  <a:pt x="17154" y="9101"/>
                </a:lnTo>
                <a:lnTo>
                  <a:pt x="17179" y="8663"/>
                </a:lnTo>
                <a:lnTo>
                  <a:pt x="17179" y="8176"/>
                </a:lnTo>
                <a:lnTo>
                  <a:pt x="17179" y="7665"/>
                </a:lnTo>
                <a:lnTo>
                  <a:pt x="17106" y="6717"/>
                </a:lnTo>
                <a:lnTo>
                  <a:pt x="17057" y="6352"/>
                </a:lnTo>
                <a:lnTo>
                  <a:pt x="17008" y="6108"/>
                </a:lnTo>
                <a:lnTo>
                  <a:pt x="16814" y="5524"/>
                </a:lnTo>
                <a:lnTo>
                  <a:pt x="16619" y="4965"/>
                </a:lnTo>
                <a:lnTo>
                  <a:pt x="16376" y="4429"/>
                </a:lnTo>
                <a:lnTo>
                  <a:pt x="16108" y="3918"/>
                </a:lnTo>
                <a:lnTo>
                  <a:pt x="15816" y="3432"/>
                </a:lnTo>
                <a:lnTo>
                  <a:pt x="15475" y="2969"/>
                </a:lnTo>
                <a:lnTo>
                  <a:pt x="15110" y="2507"/>
                </a:lnTo>
                <a:lnTo>
                  <a:pt x="14697" y="2093"/>
                </a:lnTo>
                <a:lnTo>
                  <a:pt x="14283" y="1704"/>
                </a:lnTo>
                <a:lnTo>
                  <a:pt x="13845" y="1363"/>
                </a:lnTo>
                <a:lnTo>
                  <a:pt x="13358" y="1023"/>
                </a:lnTo>
                <a:lnTo>
                  <a:pt x="12872" y="706"/>
                </a:lnTo>
                <a:lnTo>
                  <a:pt x="12361" y="439"/>
                </a:lnTo>
                <a:lnTo>
                  <a:pt x="12093" y="341"/>
                </a:lnTo>
                <a:lnTo>
                  <a:pt x="11826" y="244"/>
                </a:lnTo>
                <a:lnTo>
                  <a:pt x="11558" y="147"/>
                </a:lnTo>
                <a:lnTo>
                  <a:pt x="11266" y="98"/>
                </a:lnTo>
                <a:lnTo>
                  <a:pt x="10998" y="49"/>
                </a:lnTo>
                <a:lnTo>
                  <a:pt x="10706" y="1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277" name="Shape 277"/>
          <p:cNvSpPr>
            <a:spLocks/>
          </p:cNvSpPr>
          <p:nvPr/>
        </p:nvSpPr>
        <p:spPr>
          <a:xfrm>
            <a:off x="5400650" y="1692800"/>
            <a:ext cx="738424" cy="727300"/>
          </a:xfrm>
          <a:custGeom>
            <a:avLst/>
            <a:gdLst/>
            <a:ahLst/>
            <a:cxnLst/>
            <a:rect l="0" t="0" r="0" b="0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278" name="Shape 278"/>
          <p:cNvSpPr>
            <a:spLocks/>
          </p:cNvSpPr>
          <p:nvPr/>
        </p:nvSpPr>
        <p:spPr>
          <a:xfrm>
            <a:off x="4128816" y="1347402"/>
            <a:ext cx="886368" cy="893061"/>
          </a:xfrm>
          <a:custGeom>
            <a:avLst/>
            <a:gdLst/>
            <a:ahLst/>
            <a:cxnLst/>
            <a:rect l="0" t="0" r="0" b="0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279" name="Shape 279"/>
          <p:cNvSpPr>
            <a:spLocks/>
          </p:cNvSpPr>
          <p:nvPr/>
        </p:nvSpPr>
        <p:spPr>
          <a:xfrm>
            <a:off x="3083581" y="2279249"/>
            <a:ext cx="307307" cy="298623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280" name="Shape 280"/>
          <p:cNvSpPr>
            <a:spLocks/>
          </p:cNvSpPr>
          <p:nvPr/>
        </p:nvSpPr>
        <p:spPr>
          <a:xfrm>
            <a:off x="6039606" y="1191361"/>
            <a:ext cx="307307" cy="298623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281" name="Shape 281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11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/>
          </p:cNvSpPr>
          <p:nvPr/>
        </p:nvSpPr>
        <p:spPr>
          <a:xfrm>
            <a:off x="4629325" y="3704850"/>
            <a:ext cx="4297500" cy="1162800"/>
          </a:xfrm>
          <a:prstGeom prst="rect">
            <a:avLst/>
          </a:prstGeom>
          <a:solidFill>
            <a:srgbClr val="FFFFFF">
              <a:alpha val="53460"/>
            </a:srgbClr>
          </a:solidFill>
          <a:ln w="28575" cap="flat" cmpd="sng">
            <a:solidFill>
              <a:srgbClr val="40322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45833"/>
            </a:pPr>
            <a:r>
              <a:rPr lang="en-US" sz="2400" dirty="0" smtClean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Tale as old as time:</a:t>
            </a:r>
            <a:endParaRPr lang="en-US" sz="2400" dirty="0">
              <a:solidFill>
                <a:srgbClr val="1D1D1B"/>
              </a:solidFill>
              <a:uFillTx/>
              <a:latin typeface="Cinzel"/>
              <a:ea typeface="Cinzel"/>
              <a:cs typeface="Cinzel"/>
              <a:sym typeface="Cinzel"/>
            </a:endParaRPr>
          </a:p>
          <a:p>
            <a:pPr lvl="0" algn="ctr">
              <a:buClr>
                <a:schemeClr val="dk1"/>
              </a:buClr>
              <a:buSzPct val="45833"/>
            </a:pPr>
            <a:r>
              <a:rPr lang="en-US" sz="2400" dirty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There </a:t>
            </a:r>
            <a:r>
              <a:rPr lang="en-US" sz="2400" dirty="0" smtClean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was </a:t>
            </a:r>
            <a:r>
              <a:rPr lang="en-US" sz="2400" dirty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a </a:t>
            </a:r>
            <a:r>
              <a:rPr lang="en-US" sz="2400" dirty="0" smtClean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beautiful place </a:t>
            </a:r>
            <a:r>
              <a:rPr lang="en-US" sz="2400" dirty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called </a:t>
            </a:r>
            <a:r>
              <a:rPr lang="en-US" sz="2400" dirty="0" smtClean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“Lawless </a:t>
            </a:r>
            <a:r>
              <a:rPr lang="en-US" sz="2400" dirty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V</a:t>
            </a:r>
            <a:r>
              <a:rPr lang="en-US" sz="2400" dirty="0" smtClean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illage</a:t>
            </a:r>
            <a:r>
              <a:rPr lang="en-US" sz="2400" dirty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" ...</a:t>
            </a:r>
            <a:endParaRPr lang="en" sz="2400" dirty="0">
              <a:solidFill>
                <a:srgbClr val="1D1D1B"/>
              </a:solidFill>
              <a:uFillTx/>
              <a:latin typeface="Cinzel"/>
              <a:ea typeface="Cinzel"/>
              <a:cs typeface="Cinzel"/>
              <a:sym typeface="Cinzel"/>
            </a:endParaRPr>
          </a:p>
        </p:txBody>
      </p:sp>
      <p:sp>
        <p:nvSpPr>
          <p:cNvPr id="287" name="Shape 287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12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/>
          </p:cNvSpPr>
          <p:nvPr/>
        </p:nvSpPr>
        <p:spPr>
          <a:xfrm>
            <a:off x="4629325" y="3704850"/>
            <a:ext cx="4297500" cy="1162800"/>
          </a:xfrm>
          <a:prstGeom prst="rect">
            <a:avLst/>
          </a:prstGeom>
          <a:solidFill>
            <a:srgbClr val="FFFFFF">
              <a:alpha val="53460"/>
            </a:srgbClr>
          </a:solidFill>
          <a:ln w="28575" cap="flat" cmpd="sng">
            <a:solidFill>
              <a:srgbClr val="40322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45833"/>
            </a:pPr>
            <a:r>
              <a:rPr lang="en-US" sz="2400" dirty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The villagers </a:t>
            </a:r>
            <a:r>
              <a:rPr lang="en-US" sz="2400" dirty="0" smtClean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had </a:t>
            </a:r>
            <a:r>
              <a:rPr lang="en-US" sz="2400" dirty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been living a </a:t>
            </a:r>
            <a:r>
              <a:rPr lang="en-US" sz="2400" dirty="0" smtClean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happy </a:t>
            </a:r>
            <a:r>
              <a:rPr lang="en-US" sz="2400" dirty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life</a:t>
            </a:r>
            <a:endParaRPr lang="en" sz="2400" dirty="0">
              <a:solidFill>
                <a:srgbClr val="1D1D1B"/>
              </a:solidFill>
              <a:uFillTx/>
              <a:latin typeface="Cinzel"/>
              <a:ea typeface="Cinzel"/>
              <a:cs typeface="Cinzel"/>
              <a:sym typeface="Cinzel"/>
            </a:endParaRPr>
          </a:p>
        </p:txBody>
      </p:sp>
      <p:sp>
        <p:nvSpPr>
          <p:cNvPr id="293" name="Shape 293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13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/>
          </p:cNvSpPr>
          <p:nvPr/>
        </p:nvSpPr>
        <p:spPr>
          <a:xfrm>
            <a:off x="4215161" y="3704850"/>
            <a:ext cx="4711664" cy="1162800"/>
          </a:xfrm>
          <a:prstGeom prst="rect">
            <a:avLst/>
          </a:prstGeom>
          <a:solidFill>
            <a:srgbClr val="FFFFFF">
              <a:alpha val="53460"/>
            </a:srgbClr>
          </a:solidFill>
          <a:ln w="28575" cap="flat" cmpd="sng">
            <a:solidFill>
              <a:srgbClr val="40322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ct val="45833"/>
            </a:pPr>
            <a:r>
              <a:rPr lang="en-US" sz="2400" dirty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Even if there </a:t>
            </a:r>
            <a:r>
              <a:rPr lang="en-US" sz="2400" dirty="0" smtClean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was </a:t>
            </a:r>
            <a:r>
              <a:rPr lang="en-US" sz="2400" dirty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no </a:t>
            </a:r>
            <a:r>
              <a:rPr lang="en-US" sz="2400" dirty="0" smtClean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regulations </a:t>
            </a:r>
            <a:r>
              <a:rPr lang="en-US" sz="2400" dirty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or law in the </a:t>
            </a:r>
            <a:r>
              <a:rPr lang="en-US" sz="2400" dirty="0" smtClean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village</a:t>
            </a:r>
            <a:endParaRPr lang="en-US" sz="2400" dirty="0">
              <a:solidFill>
                <a:srgbClr val="1D1D1B"/>
              </a:solidFill>
              <a:uFillTx/>
              <a:latin typeface="Cinzel"/>
              <a:ea typeface="Cinzel"/>
              <a:cs typeface="Cinzel"/>
              <a:sym typeface="Cinzel"/>
            </a:endParaRPr>
          </a:p>
          <a:p>
            <a:pPr lvl="0">
              <a:buClr>
                <a:schemeClr val="dk1"/>
              </a:buClr>
              <a:buSzPct val="45833"/>
            </a:pPr>
            <a:r>
              <a:rPr lang="en-US" sz="2400" dirty="0" smtClean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There were </a:t>
            </a:r>
            <a:r>
              <a:rPr lang="en-US" sz="2400" dirty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seldom disputes</a:t>
            </a:r>
            <a:endParaRPr lang="en" sz="2400" dirty="0">
              <a:solidFill>
                <a:srgbClr val="1D1D1B"/>
              </a:solidFill>
              <a:uFillTx/>
              <a:latin typeface="Cinzel"/>
              <a:ea typeface="Cinzel"/>
              <a:cs typeface="Cinzel"/>
              <a:sym typeface="Cinzel"/>
            </a:endParaRPr>
          </a:p>
        </p:txBody>
      </p:sp>
      <p:sp>
        <p:nvSpPr>
          <p:cNvPr id="299" name="Shape 299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14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/>
          </p:cNvSpPr>
          <p:nvPr/>
        </p:nvSpPr>
        <p:spPr>
          <a:xfrm>
            <a:off x="3936380" y="3704850"/>
            <a:ext cx="4990295" cy="1162800"/>
          </a:xfrm>
          <a:prstGeom prst="rect">
            <a:avLst/>
          </a:prstGeom>
          <a:solidFill>
            <a:srgbClr val="FFFFFF">
              <a:alpha val="53460"/>
            </a:srgbClr>
          </a:solidFill>
          <a:ln w="28575" cap="flat" cmpd="sng">
            <a:solidFill>
              <a:srgbClr val="40322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ct val="45833"/>
            </a:pPr>
            <a:r>
              <a:rPr lang="en-US" sz="2400" dirty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If the </a:t>
            </a:r>
            <a:r>
              <a:rPr lang="en-US" sz="2400" dirty="0" smtClean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villagers encountered any problems, </a:t>
            </a:r>
            <a:r>
              <a:rPr lang="en-US" sz="2400" dirty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t</a:t>
            </a:r>
            <a:r>
              <a:rPr lang="en-US" sz="2400" dirty="0" smtClean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hey sought judgment from the village Chief.</a:t>
            </a:r>
            <a:endParaRPr lang="en" sz="2400" dirty="0">
              <a:solidFill>
                <a:srgbClr val="1D1D1B"/>
              </a:solidFill>
              <a:uFillTx/>
              <a:latin typeface="Cinzel"/>
              <a:ea typeface="Cinzel"/>
              <a:cs typeface="Cinzel"/>
              <a:sym typeface="Cinzel"/>
            </a:endParaRPr>
          </a:p>
        </p:txBody>
      </p:sp>
      <p:sp>
        <p:nvSpPr>
          <p:cNvPr id="305" name="Shape 305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15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/>
          </p:cNvSpPr>
          <p:nvPr/>
        </p:nvSpPr>
        <p:spPr>
          <a:xfrm>
            <a:off x="4629325" y="3704850"/>
            <a:ext cx="4297500" cy="1162800"/>
          </a:xfrm>
          <a:prstGeom prst="rect">
            <a:avLst/>
          </a:prstGeom>
          <a:solidFill>
            <a:srgbClr val="FFFFFF">
              <a:alpha val="53460"/>
            </a:srgbClr>
          </a:solidFill>
          <a:ln w="28575" cap="flat" cmpd="sng">
            <a:solidFill>
              <a:srgbClr val="40322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ct val="45833"/>
            </a:pPr>
            <a:r>
              <a:rPr lang="en-US" sz="2400" dirty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The </a:t>
            </a:r>
            <a:r>
              <a:rPr lang="en-US" sz="2400" dirty="0" smtClean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Chief was wise and had high reputation among the villagers. </a:t>
            </a:r>
            <a:endParaRPr lang="en" sz="2400" dirty="0">
              <a:solidFill>
                <a:srgbClr val="1D1D1B"/>
              </a:solidFill>
              <a:uFillTx/>
              <a:latin typeface="Cinzel"/>
              <a:ea typeface="Cinzel"/>
              <a:cs typeface="Cinzel"/>
              <a:sym typeface="Cinzel"/>
            </a:endParaRPr>
          </a:p>
        </p:txBody>
      </p:sp>
      <p:sp>
        <p:nvSpPr>
          <p:cNvPr id="311" name="Shape 311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16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/>
          </p:cNvSpPr>
          <p:nvPr/>
        </p:nvSpPr>
        <p:spPr>
          <a:xfrm>
            <a:off x="2743200" y="718345"/>
            <a:ext cx="5378685" cy="696300"/>
          </a:xfrm>
          <a:prstGeom prst="rect">
            <a:avLst/>
          </a:prstGeom>
          <a:solidFill>
            <a:srgbClr val="FFFFFF">
              <a:alpha val="53460"/>
            </a:srgbClr>
          </a:solidFill>
          <a:ln w="28575" cap="flat" cmpd="sng">
            <a:solidFill>
              <a:srgbClr val="40322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 sz="2400" dirty="0" smtClean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One day, happiness was interrupted</a:t>
            </a:r>
            <a:r>
              <a:rPr lang="mr-IN" sz="2400" dirty="0" smtClean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…</a:t>
            </a:r>
            <a:endParaRPr lang="en" sz="2400" dirty="0">
              <a:solidFill>
                <a:srgbClr val="1D1D1B"/>
              </a:solidFill>
              <a:uFillTx/>
              <a:latin typeface="Cinzel"/>
              <a:ea typeface="Cinzel"/>
              <a:cs typeface="Cinzel"/>
              <a:sym typeface="Cinzel"/>
            </a:endParaRPr>
          </a:p>
        </p:txBody>
      </p:sp>
      <p:sp>
        <p:nvSpPr>
          <p:cNvPr id="317" name="Shape 317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17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/>
          </p:cNvSpPr>
          <p:nvPr/>
        </p:nvSpPr>
        <p:spPr>
          <a:xfrm>
            <a:off x="4709338" y="1382751"/>
            <a:ext cx="4475762" cy="1542024"/>
          </a:xfrm>
          <a:prstGeom prst="rect">
            <a:avLst/>
          </a:prstGeom>
          <a:solidFill>
            <a:srgbClr val="FFFFFF">
              <a:alpha val="53460"/>
            </a:srgbClr>
          </a:solidFill>
          <a:ln w="28575" cap="flat" cmpd="sng">
            <a:solidFill>
              <a:srgbClr val="40322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45833"/>
            </a:pPr>
            <a:r>
              <a:rPr lang="en-US" sz="2800" dirty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O</a:t>
            </a:r>
            <a:r>
              <a:rPr lang="en-US" sz="2800" dirty="0" smtClean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ne of John’s dogs was lost. His </a:t>
            </a:r>
            <a:r>
              <a:rPr lang="en-US" sz="2800" dirty="0" err="1" smtClean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neighbour</a:t>
            </a:r>
            <a:r>
              <a:rPr lang="en-US" sz="2800" dirty="0" smtClean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 Peter ate the dog out </a:t>
            </a:r>
            <a:r>
              <a:rPr lang="en-US" sz="2800" dirty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of </a:t>
            </a:r>
            <a:r>
              <a:rPr lang="en-US" sz="2800" dirty="0" smtClean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hunger.</a:t>
            </a:r>
            <a:endParaRPr lang="en" sz="2800" dirty="0">
              <a:solidFill>
                <a:srgbClr val="1D1D1B"/>
              </a:solidFill>
              <a:uFillTx/>
              <a:latin typeface="Cinzel"/>
              <a:ea typeface="Cinzel"/>
              <a:cs typeface="Cinzel"/>
              <a:sym typeface="Cinzel"/>
            </a:endParaRPr>
          </a:p>
        </p:txBody>
      </p:sp>
      <p:pic>
        <p:nvPicPr>
          <p:cNvPr id="323" name="Shape 323" descr="doghouse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779610" y="3248773"/>
            <a:ext cx="1261689" cy="134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Shape 324" descr="dog.gif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041291" y="3769562"/>
            <a:ext cx="921696" cy="115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Shape 325" descr="dog3.png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4709338" y="3304537"/>
            <a:ext cx="1293635" cy="157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Shape 326" descr="doghouse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93185" y="3141823"/>
            <a:ext cx="1261689" cy="134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Shape 327" descr="doghouse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2360" y="3417173"/>
            <a:ext cx="1261689" cy="1347299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Shape 328"/>
          <p:cNvSpPr>
            <a:spLocks/>
          </p:cNvSpPr>
          <p:nvPr/>
        </p:nvSpPr>
        <p:spPr>
          <a:xfrm>
            <a:off x="3722712" y="3912124"/>
            <a:ext cx="1261655" cy="1152144"/>
          </a:xfrm>
          <a:prstGeom prst="cloud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6000" b="1" dirty="0" smtClean="0">
                <a:solidFill>
                  <a:srgbClr val="FFFF00"/>
                </a:solidFill>
                <a:uFillTx/>
                <a:latin typeface="Cinzel"/>
                <a:ea typeface="Cinzel"/>
                <a:cs typeface="Cinzel"/>
                <a:sym typeface="Cinzel"/>
              </a:rPr>
              <a:t>?</a:t>
            </a:r>
            <a:endParaRPr lang="en" sz="6000" b="1" dirty="0">
              <a:solidFill>
                <a:srgbClr val="FFFF00"/>
              </a:solidFill>
              <a:uFillTx/>
              <a:latin typeface="Cinzel"/>
              <a:ea typeface="Cinzel"/>
              <a:cs typeface="Cinzel"/>
              <a:sym typeface="Cinzel"/>
            </a:endParaRPr>
          </a:p>
        </p:txBody>
      </p:sp>
      <p:sp>
        <p:nvSpPr>
          <p:cNvPr id="329" name="Shape 329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18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>
            <a:spLocks noGrp="1"/>
          </p:cNvSpPr>
          <p:nvPr>
            <p:ph type="ctrTitle"/>
          </p:nvPr>
        </p:nvSpPr>
        <p:spPr>
          <a:xfrm>
            <a:off x="1513951" y="1215483"/>
            <a:ext cx="6280752" cy="1021678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0" dirty="0">
                <a:uFillTx/>
              </a:rPr>
              <a:t>Q.1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uFillTx/>
              </a:rPr>
              <a:t>H</a:t>
            </a:r>
            <a:r>
              <a:rPr lang="en" dirty="0" smtClean="0">
                <a:uFillTx/>
              </a:rPr>
              <a:t>ow should </a:t>
            </a:r>
            <a:r>
              <a:rPr lang="en-US" dirty="0" smtClean="0">
                <a:uFillTx/>
              </a:rPr>
              <a:t>J</a:t>
            </a:r>
            <a:r>
              <a:rPr lang="en" dirty="0" err="1" smtClean="0">
                <a:uFillTx/>
              </a:rPr>
              <a:t>ohn</a:t>
            </a:r>
            <a:r>
              <a:rPr lang="en" dirty="0" smtClean="0">
                <a:uFillTx/>
              </a:rPr>
              <a:t> </a:t>
            </a:r>
            <a:r>
              <a:rPr lang="en-US" dirty="0" smtClean="0">
                <a:uFillTx/>
              </a:rPr>
              <a:t>resolve</a:t>
            </a:r>
            <a:r>
              <a:rPr lang="en" dirty="0" smtClean="0">
                <a:uFillTx/>
              </a:rPr>
              <a:t> this problem?</a:t>
            </a:r>
            <a:endParaRPr lang="en" dirty="0">
              <a:uFillTx/>
            </a:endParaRPr>
          </a:p>
        </p:txBody>
      </p:sp>
      <p:sp>
        <p:nvSpPr>
          <p:cNvPr id="335" name="Shape 335"/>
          <p:cNvSpPr txBox="1">
            <a:spLocks noGrp="1"/>
          </p:cNvSpPr>
          <p:nvPr>
            <p:ph type="subTitle" idx="1"/>
          </p:nvPr>
        </p:nvSpPr>
        <p:spPr>
          <a:xfrm>
            <a:off x="1513951" y="2237161"/>
            <a:ext cx="5873504" cy="140108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buSzPct val="100000"/>
              <a:buAutoNum type="alphaUcPeriod"/>
            </a:pPr>
            <a:r>
              <a:rPr lang="en" sz="2400" b="1" dirty="0" smtClean="0">
                <a:uFillTx/>
              </a:rPr>
              <a:t>Revenge</a:t>
            </a:r>
            <a:r>
              <a:rPr lang="en-US" sz="2400" b="1" dirty="0" smtClean="0">
                <a:uFillTx/>
              </a:rPr>
              <a:t> by himself</a:t>
            </a:r>
            <a:endParaRPr lang="en" sz="2400" b="1" dirty="0">
              <a:uFillTx/>
            </a:endParaRPr>
          </a:p>
          <a:p>
            <a:pPr marL="457200" lvl="0" indent="-381000" algn="l" rtl="0">
              <a:spcBef>
                <a:spcPts val="0"/>
              </a:spcBef>
              <a:buSzPct val="100000"/>
              <a:buAutoNum type="alphaUcPeriod"/>
            </a:pPr>
            <a:r>
              <a:rPr lang="en" sz="2400" b="1" dirty="0" smtClean="0">
                <a:uFillTx/>
              </a:rPr>
              <a:t>Seek help from the Village Chief</a:t>
            </a:r>
            <a:endParaRPr lang="en" sz="2400" b="1" dirty="0">
              <a:uFillTx/>
            </a:endParaRPr>
          </a:p>
          <a:p>
            <a:pPr marL="457200" lvl="0" indent="-381000" algn="l" rtl="0">
              <a:spcBef>
                <a:spcPts val="0"/>
              </a:spcBef>
              <a:buSzPct val="100000"/>
              <a:buAutoNum type="alphaUcPeriod"/>
            </a:pPr>
            <a:r>
              <a:rPr lang="en" sz="2400" b="1" dirty="0" smtClean="0">
                <a:uFillTx/>
              </a:rPr>
              <a:t>Pretend</a:t>
            </a:r>
            <a:r>
              <a:rPr lang="en-US" sz="2400" b="1" dirty="0" smtClean="0">
                <a:uFillTx/>
              </a:rPr>
              <a:t> that</a:t>
            </a:r>
            <a:r>
              <a:rPr lang="en" sz="2400" b="1" dirty="0" smtClean="0">
                <a:uFillTx/>
              </a:rPr>
              <a:t> nothing happened</a:t>
            </a:r>
            <a:endParaRPr lang="en" sz="2400" b="1" dirty="0">
              <a:uFillTx/>
            </a:endParaRPr>
          </a:p>
        </p:txBody>
      </p:sp>
      <p:sp>
        <p:nvSpPr>
          <p:cNvPr id="336" name="Shape 336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19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1104875" y="1243150"/>
            <a:ext cx="6672387" cy="370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algn="l" rtl="0">
              <a:spcBef>
                <a:spcPts val="0"/>
              </a:spcBef>
              <a:buAutoNum type="arabicPeriod"/>
            </a:pPr>
            <a:r>
              <a:rPr lang="en" sz="2000" dirty="0" smtClean="0">
                <a:uFillTx/>
              </a:rPr>
              <a:t>Understand </a:t>
            </a:r>
            <a:r>
              <a:rPr lang="en-US" sz="2000" dirty="0" smtClean="0">
                <a:uFillTx/>
              </a:rPr>
              <a:t>what is </a:t>
            </a:r>
            <a:r>
              <a:rPr lang="en" sz="2000" dirty="0" smtClean="0">
                <a:uFillTx/>
              </a:rPr>
              <a:t>law and the</a:t>
            </a:r>
            <a:r>
              <a:rPr lang="en-US" sz="2000" dirty="0" smtClean="0">
                <a:uFillTx/>
              </a:rPr>
              <a:t> concept of</a:t>
            </a:r>
            <a:r>
              <a:rPr lang="en" sz="2000" dirty="0" smtClean="0">
                <a:uFillTx/>
              </a:rPr>
              <a:t> rule of law</a:t>
            </a:r>
            <a:endParaRPr lang="en-US" sz="2000" dirty="0" smtClean="0">
              <a:uFillTx/>
            </a:endParaRPr>
          </a:p>
          <a:p>
            <a:pPr marL="457200" lvl="0" indent="-228600" algn="l" rtl="0">
              <a:spcBef>
                <a:spcPts val="0"/>
              </a:spcBef>
              <a:buAutoNum type="arabicPeriod"/>
            </a:pPr>
            <a:endParaRPr lang="en" sz="2000" dirty="0" smtClean="0">
              <a:uFillTx/>
            </a:endParaRPr>
          </a:p>
          <a:p>
            <a:pPr marL="457200" lvl="0" indent="-228600" algn="l" rtl="0">
              <a:spcBef>
                <a:spcPts val="0"/>
              </a:spcBef>
              <a:buAutoNum type="arabicPeriod"/>
            </a:pPr>
            <a:r>
              <a:rPr lang="en-US" sz="2000" dirty="0" smtClean="0">
                <a:uFillTx/>
              </a:rPr>
              <a:t>Understand </a:t>
            </a:r>
            <a:r>
              <a:rPr lang="en-US" sz="2000" dirty="0">
                <a:uFillTx/>
              </a:rPr>
              <a:t>the importance of law </a:t>
            </a:r>
            <a:r>
              <a:rPr lang="en-US" sz="2000" dirty="0" smtClean="0">
                <a:uFillTx/>
              </a:rPr>
              <a:t>obedience </a:t>
            </a:r>
            <a:r>
              <a:rPr lang="en-US" sz="2000" dirty="0">
                <a:uFillTx/>
              </a:rPr>
              <a:t>in safeguarding the rule of </a:t>
            </a:r>
            <a:r>
              <a:rPr lang="en-US" sz="2000" dirty="0" smtClean="0">
                <a:uFillTx/>
              </a:rPr>
              <a:t>law</a:t>
            </a:r>
          </a:p>
          <a:p>
            <a:pPr marL="457200" lvl="0" indent="-228600" algn="l" rtl="0">
              <a:spcBef>
                <a:spcPts val="0"/>
              </a:spcBef>
              <a:buAutoNum type="arabicPeriod"/>
            </a:pPr>
            <a:endParaRPr lang="en-US" sz="2000" dirty="0" smtClean="0">
              <a:uFillTx/>
            </a:endParaRPr>
          </a:p>
          <a:p>
            <a:pPr marL="457200" lvl="0" indent="-228600" algn="l">
              <a:buAutoNum type="arabicPeriod"/>
            </a:pPr>
            <a:r>
              <a:rPr lang="en-US" sz="2000" dirty="0">
                <a:uFillTx/>
              </a:rPr>
              <a:t>Discuss the impact </a:t>
            </a:r>
            <a:r>
              <a:rPr lang="en-US" sz="2000" dirty="0" smtClean="0">
                <a:uFillTx/>
              </a:rPr>
              <a:t>of law making </a:t>
            </a:r>
            <a:r>
              <a:rPr lang="en-US" sz="2000" dirty="0">
                <a:uFillTx/>
              </a:rPr>
              <a:t>on the rule of </a:t>
            </a:r>
            <a:r>
              <a:rPr lang="en-US" sz="2000" dirty="0" smtClean="0">
                <a:uFillTx/>
              </a:rPr>
              <a:t>law</a:t>
            </a:r>
          </a:p>
          <a:p>
            <a:pPr marL="457200" lvl="0" indent="-228600" algn="l">
              <a:buAutoNum type="arabicPeriod"/>
            </a:pPr>
            <a:endParaRPr lang="en-US" sz="2000" dirty="0" smtClean="0">
              <a:uFillTx/>
            </a:endParaRPr>
          </a:p>
          <a:p>
            <a:pPr marL="457200" lvl="0" indent="-228600" algn="l">
              <a:buAutoNum type="arabicPeriod"/>
            </a:pPr>
            <a:r>
              <a:rPr lang="en-US" sz="2000" dirty="0" smtClean="0">
                <a:uFillTx/>
              </a:rPr>
              <a:t>Discuss whether </a:t>
            </a:r>
            <a:r>
              <a:rPr lang="en-US" sz="2000" dirty="0">
                <a:uFillTx/>
              </a:rPr>
              <a:t>law </a:t>
            </a:r>
            <a:r>
              <a:rPr lang="en-US" sz="2000" dirty="0" smtClean="0">
                <a:uFillTx/>
              </a:rPr>
              <a:t>obedience would </a:t>
            </a:r>
            <a:r>
              <a:rPr lang="en-US" sz="2000" dirty="0">
                <a:uFillTx/>
              </a:rPr>
              <a:t>necessarily lead to the rule of law</a:t>
            </a:r>
            <a:endParaRPr lang="en" sz="2000" dirty="0">
              <a:uFillTx/>
            </a:endParaRPr>
          </a:p>
        </p:txBody>
      </p:sp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2</a:t>
            </a:fld>
            <a:endParaRPr lang="en">
              <a:uFillTx/>
            </a:endParaRPr>
          </a:p>
        </p:txBody>
      </p:sp>
      <p:sp>
        <p:nvSpPr>
          <p:cNvPr id="214" name="Shape 214"/>
          <p:cNvSpPr txBox="1">
            <a:spLocks noGrp="1"/>
          </p:cNvSpPr>
          <p:nvPr>
            <p:ph type="ctrTitle" idx="4294967295"/>
          </p:nvPr>
        </p:nvSpPr>
        <p:spPr>
          <a:xfrm>
            <a:off x="1382750" y="648010"/>
            <a:ext cx="6116638" cy="785813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400" b="1" dirty="0" smtClean="0"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Objective</a:t>
            </a:r>
            <a:endParaRPr lang="en" sz="8000" b="1" dirty="0"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uFillTx/>
              </a:rPr>
              <a:t>20</a:t>
            </a:fld>
            <a:endParaRPr lang="en">
              <a:uFillTx/>
            </a:endParaRPr>
          </a:p>
        </p:txBody>
      </p:sp>
      <p:sp>
        <p:nvSpPr>
          <p:cNvPr id="5" name="TextBox 4"/>
          <p:cNvSpPr txBox="1">
            <a:spLocks/>
          </p:cNvSpPr>
          <p:nvPr/>
        </p:nvSpPr>
        <p:spPr>
          <a:xfrm>
            <a:off x="1962912" y="597408"/>
            <a:ext cx="5054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uFillTx/>
              </a:rPr>
              <a:t>Questions</a:t>
            </a:r>
          </a:p>
        </p:txBody>
      </p:sp>
      <p:sp>
        <p:nvSpPr>
          <p:cNvPr id="6" name="TextBox 5"/>
          <p:cNvSpPr txBox="1">
            <a:spLocks/>
          </p:cNvSpPr>
          <p:nvPr/>
        </p:nvSpPr>
        <p:spPr>
          <a:xfrm>
            <a:off x="436911" y="1767840"/>
            <a:ext cx="8119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lang="en-US" sz="3200" dirty="0" smtClean="0">
                <a:uFillTx/>
              </a:rPr>
              <a:t>How should the Chief solve the problem?</a:t>
            </a:r>
          </a:p>
          <a:p>
            <a:pPr marL="457200" indent="-457200">
              <a:buFont typeface="Wingdings" charset="2"/>
              <a:buChar char="v"/>
            </a:pPr>
            <a:endParaRPr lang="en-US" sz="3200" dirty="0">
              <a:uFillTx/>
            </a:endParaRPr>
          </a:p>
          <a:p>
            <a:pPr marL="457200" indent="-457200">
              <a:buFont typeface="Wingdings" charset="2"/>
              <a:buChar char="v"/>
            </a:pPr>
            <a:r>
              <a:rPr lang="en-US" sz="3200" dirty="0" smtClean="0">
                <a:uFillTx/>
              </a:rPr>
              <a:t>What if the same situation happen again?</a:t>
            </a:r>
            <a:endParaRPr lang="en-US" sz="3200" dirty="0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uFillTx/>
              </a:rPr>
              <a:t>21</a:t>
            </a:fld>
            <a:endParaRPr lang="en">
              <a:uFillTx/>
            </a:endParaRPr>
          </a:p>
        </p:txBody>
      </p:sp>
      <p:sp>
        <p:nvSpPr>
          <p:cNvPr id="3" name="TextBox 2"/>
          <p:cNvSpPr txBox="1">
            <a:spLocks/>
          </p:cNvSpPr>
          <p:nvPr/>
        </p:nvSpPr>
        <p:spPr>
          <a:xfrm>
            <a:off x="938783" y="938784"/>
            <a:ext cx="743511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uFillTx/>
              </a:rPr>
              <a:t>There is no law at the moment.</a:t>
            </a:r>
          </a:p>
          <a:p>
            <a:endParaRPr lang="en-US" sz="3200" dirty="0">
              <a:uFillTx/>
            </a:endParaRPr>
          </a:p>
          <a:p>
            <a:r>
              <a:rPr lang="en-US" sz="3200" dirty="0" smtClean="0">
                <a:uFillTx/>
              </a:rPr>
              <a:t>But</a:t>
            </a:r>
            <a:r>
              <a:rPr lang="mr-IN" sz="3200" dirty="0" smtClean="0">
                <a:uFillTx/>
              </a:rPr>
              <a:t>…</a:t>
            </a:r>
            <a:r>
              <a:rPr lang="en-US" sz="3200" dirty="0" smtClean="0">
                <a:uFillTx/>
              </a:rPr>
              <a:t>is it fair?</a:t>
            </a:r>
          </a:p>
          <a:p>
            <a:endParaRPr lang="en-US" sz="3200" dirty="0">
              <a:uFillTx/>
            </a:endParaRPr>
          </a:p>
          <a:p>
            <a:r>
              <a:rPr lang="en-US" sz="3200" dirty="0" smtClean="0">
                <a:uFillTx/>
              </a:rPr>
              <a:t>Why people should listen to the Chief?</a:t>
            </a:r>
          </a:p>
          <a:p>
            <a:endParaRPr lang="en-US" sz="3200" dirty="0">
              <a:uFillTx/>
            </a:endParaRPr>
          </a:p>
          <a:p>
            <a:endParaRPr lang="en-US" sz="3200" dirty="0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sz="3600" b="1" dirty="0">
                <a:uFillTx/>
              </a:rPr>
              <a:t>What is law?</a:t>
            </a:r>
            <a:endParaRPr lang="en" sz="3600" b="1" dirty="0">
              <a:uFillTx/>
            </a:endParaRPr>
          </a:p>
        </p:txBody>
      </p:sp>
      <p:sp>
        <p:nvSpPr>
          <p:cNvPr id="243" name="Shape 243"/>
          <p:cNvSpPr txBox="1">
            <a:spLocks/>
          </p:cNvSpPr>
          <p:nvPr/>
        </p:nvSpPr>
        <p:spPr>
          <a:xfrm>
            <a:off x="693500" y="1502600"/>
            <a:ext cx="7773000" cy="325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pic>
        <p:nvPicPr>
          <p:cNvPr id="244" name="Shape 24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324912" y="1900122"/>
            <a:ext cx="4494175" cy="245574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Shape 245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22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uFillTx/>
              </a:rPr>
              <a:t>23</a:t>
            </a:fld>
            <a:endParaRPr lang="en">
              <a:uFillTx/>
            </a:endParaRPr>
          </a:p>
        </p:txBody>
      </p:sp>
      <p:sp>
        <p:nvSpPr>
          <p:cNvPr id="3" name="TextBox 2"/>
          <p:cNvSpPr txBox="1">
            <a:spLocks/>
          </p:cNvSpPr>
          <p:nvPr/>
        </p:nvSpPr>
        <p:spPr>
          <a:xfrm>
            <a:off x="768096" y="121920"/>
            <a:ext cx="7315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uFillTx/>
              </a:rPr>
              <a:t>Elements: </a:t>
            </a:r>
          </a:p>
          <a:p>
            <a:endParaRPr lang="en-US" sz="3200" dirty="0">
              <a:uFillTx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uFillTx/>
              </a:rPr>
              <a:t>Rule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uFillTx/>
              </a:rPr>
              <a:t>Issued by authority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uFillTx/>
              </a:rPr>
              <a:t>Through certain procedure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uFillTx/>
              </a:rPr>
              <a:t>Made known to the people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zh-TW" sz="3200" dirty="0" smtClean="0">
                <a:uFillTx/>
              </a:rPr>
              <a:t>Generally</a:t>
            </a:r>
            <a:r>
              <a:rPr lang="zh-TW" altLang="en-US" sz="3200" dirty="0" smtClean="0">
                <a:uFillTx/>
              </a:rPr>
              <a:t> </a:t>
            </a:r>
            <a:r>
              <a:rPr lang="en-US" altLang="zh-TW" sz="3200" dirty="0" smtClean="0">
                <a:uFillTx/>
              </a:rPr>
              <a:t>applies</a:t>
            </a:r>
            <a:endParaRPr lang="en-US" sz="3200" dirty="0" smtClean="0">
              <a:uFillTx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uFillTx/>
              </a:rPr>
              <a:t>Non retrospective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uFillTx/>
              </a:rPr>
              <a:t>24</a:t>
            </a:fld>
            <a:endParaRPr lang="en"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728" y="953916"/>
            <a:ext cx="5681472" cy="3795934"/>
          </a:xfrm>
          <a:prstGeom prst="rect">
            <a:avLst/>
          </a:prstGeom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1633728" y="322844"/>
            <a:ext cx="5772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uFillTx/>
              </a:rPr>
              <a:t>Law? Chess Game Rule</a:t>
            </a:r>
            <a:r>
              <a:rPr lang="en-US" sz="3200" dirty="0">
                <a:uFillTx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uFillTx/>
              </a:rPr>
              <a:t>25</a:t>
            </a:fld>
            <a:endParaRPr lang="en">
              <a:uFillTx/>
            </a:endParaRPr>
          </a:p>
        </p:txBody>
      </p:sp>
      <p:sp>
        <p:nvSpPr>
          <p:cNvPr id="3" name="TextBox 2"/>
          <p:cNvSpPr txBox="1">
            <a:spLocks/>
          </p:cNvSpPr>
          <p:nvPr/>
        </p:nvSpPr>
        <p:spPr>
          <a:xfrm>
            <a:off x="768096" y="121920"/>
            <a:ext cx="7315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uFillTx/>
              </a:rPr>
              <a:t>Elements: </a:t>
            </a:r>
          </a:p>
          <a:p>
            <a:endParaRPr lang="en-US" sz="3200" dirty="0">
              <a:uFillTx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uFillTx/>
              </a:rPr>
              <a:t>Rule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uFillTx/>
              </a:rPr>
              <a:t>Issued by authority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uFillTx/>
              </a:rPr>
              <a:t>Through certain procedure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uFillTx/>
              </a:rPr>
              <a:t>Made known to the people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zh-TW" sz="3200" dirty="0" smtClean="0">
                <a:uFillTx/>
              </a:rPr>
              <a:t>Generally</a:t>
            </a:r>
            <a:r>
              <a:rPr lang="zh-TW" altLang="en-US" sz="3200" dirty="0" smtClean="0">
                <a:uFillTx/>
              </a:rPr>
              <a:t> </a:t>
            </a:r>
            <a:r>
              <a:rPr lang="en-US" altLang="zh-TW" sz="3200" dirty="0" smtClean="0">
                <a:uFillTx/>
              </a:rPr>
              <a:t>applies</a:t>
            </a:r>
            <a:endParaRPr lang="en-US" sz="3200" dirty="0" smtClean="0">
              <a:uFillTx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uFillTx/>
              </a:rPr>
              <a:t>Non retrospective</a:t>
            </a:r>
          </a:p>
          <a:p>
            <a:pPr marL="457200" indent="-457200">
              <a:buFont typeface="Arial" charset="0"/>
              <a:buChar char="•"/>
            </a:pPr>
            <a:endParaRPr lang="en-US" sz="2000" dirty="0">
              <a:uFillTx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uFillTx/>
              </a:rPr>
              <a:t>The content concerns</a:t>
            </a:r>
            <a:r>
              <a:rPr lang="mr-IN" sz="3600" dirty="0" smtClean="0">
                <a:uFillTx/>
              </a:rPr>
              <a:t>…</a:t>
            </a:r>
            <a:endParaRPr lang="en-US" sz="3600" dirty="0" smtClean="0">
              <a:uFillTx/>
            </a:endParaRPr>
          </a:p>
          <a:p>
            <a:endParaRPr lang="en-US" sz="3200" dirty="0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/>
          </p:cNvSpPr>
          <p:nvPr/>
        </p:nvSpPr>
        <p:spPr>
          <a:xfrm>
            <a:off x="89005" y="97995"/>
            <a:ext cx="8742128" cy="2210308"/>
          </a:xfrm>
          <a:prstGeom prst="rect">
            <a:avLst/>
          </a:prstGeom>
          <a:solidFill>
            <a:srgbClr val="FFFFFF">
              <a:alpha val="53460"/>
            </a:srgbClr>
          </a:solidFill>
          <a:ln w="28575" cap="flat" cmpd="sng">
            <a:solidFill>
              <a:srgbClr val="40322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just">
              <a:buClr>
                <a:schemeClr val="dk1"/>
              </a:buClr>
              <a:buSzPct val="45833"/>
            </a:pPr>
            <a:r>
              <a:rPr lang="en-US" sz="2400" dirty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The C</a:t>
            </a:r>
            <a:r>
              <a:rPr lang="en-US" sz="24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hief decided </a:t>
            </a:r>
            <a:r>
              <a:rPr lang="en-US" sz="2400" dirty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to </a:t>
            </a:r>
            <a:r>
              <a:rPr lang="en-US" sz="24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make a law against </a:t>
            </a:r>
            <a:r>
              <a:rPr lang="en-US" sz="2400" dirty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eating dogs</a:t>
            </a:r>
          </a:p>
          <a:p>
            <a:pPr lvl="0" algn="just">
              <a:buClr>
                <a:schemeClr val="dk1"/>
              </a:buClr>
              <a:buSzPct val="45833"/>
            </a:pPr>
            <a:r>
              <a:rPr lang="en-US" sz="2400" dirty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Offenders </a:t>
            </a:r>
            <a:r>
              <a:rPr lang="en-US" sz="24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shall do </a:t>
            </a:r>
            <a:r>
              <a:rPr lang="en-US" sz="2400" b="1" dirty="0">
                <a:solidFill>
                  <a:srgbClr val="FF0000"/>
                </a:solidFill>
                <a:uFillTx/>
                <a:latin typeface="Cinzel"/>
                <a:ea typeface="Cinzel"/>
                <a:cs typeface="Cinzel"/>
                <a:sym typeface="Cinzel"/>
              </a:rPr>
              <a:t>cleansing </a:t>
            </a:r>
            <a:r>
              <a:rPr lang="en-US" sz="2400" b="1" dirty="0" smtClean="0">
                <a:solidFill>
                  <a:srgbClr val="FF0000"/>
                </a:solidFill>
                <a:uFillTx/>
                <a:latin typeface="Cinzel"/>
                <a:ea typeface="Cinzel"/>
                <a:cs typeface="Cinzel"/>
                <a:sym typeface="Cinzel"/>
              </a:rPr>
              <a:t>for each </a:t>
            </a:r>
            <a:r>
              <a:rPr lang="en-US" sz="2400" b="1" dirty="0">
                <a:solidFill>
                  <a:srgbClr val="FF0000"/>
                </a:solidFill>
                <a:uFillTx/>
                <a:latin typeface="Cinzel"/>
                <a:ea typeface="Cinzel"/>
                <a:cs typeface="Cinzel"/>
                <a:sym typeface="Cinzel"/>
              </a:rPr>
              <a:t>household </a:t>
            </a:r>
            <a:endParaRPr lang="en-US" sz="2400" b="1" dirty="0" smtClean="0">
              <a:solidFill>
                <a:srgbClr val="FF0000"/>
              </a:solidFill>
              <a:uFillTx/>
              <a:latin typeface="Cinzel"/>
              <a:ea typeface="Cinzel"/>
              <a:cs typeface="Cinzel"/>
              <a:sym typeface="Cinzel"/>
            </a:endParaRPr>
          </a:p>
          <a:p>
            <a:pPr lvl="0" algn="just">
              <a:buClr>
                <a:schemeClr val="dk1"/>
              </a:buClr>
              <a:buSzPct val="45833"/>
            </a:pPr>
            <a:r>
              <a:rPr lang="en-US" sz="2400" b="1" dirty="0" smtClean="0">
                <a:solidFill>
                  <a:srgbClr val="FF0000"/>
                </a:solidFill>
                <a:uFillTx/>
                <a:latin typeface="Cinzel"/>
                <a:ea typeface="Cinzel"/>
                <a:cs typeface="Cinzel"/>
                <a:sym typeface="Cinzel"/>
              </a:rPr>
              <a:t>for one month.</a:t>
            </a:r>
            <a:endParaRPr lang="en-US" sz="2400" b="1" dirty="0">
              <a:solidFill>
                <a:srgbClr val="FF0000"/>
              </a:solidFill>
              <a:uFillTx/>
              <a:latin typeface="Cinzel"/>
              <a:ea typeface="Cinzel"/>
              <a:cs typeface="Cinzel"/>
              <a:sym typeface="Cinzel"/>
            </a:endParaRPr>
          </a:p>
          <a:p>
            <a:pPr lvl="0" algn="just">
              <a:buClr>
                <a:schemeClr val="dk1"/>
              </a:buClr>
              <a:buSzPct val="45833"/>
            </a:pPr>
            <a:r>
              <a:rPr lang="en-US" sz="24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He posted this law outside </a:t>
            </a:r>
            <a:r>
              <a:rPr lang="en-US" sz="2400" dirty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the village </a:t>
            </a:r>
            <a:r>
              <a:rPr lang="en-US" sz="24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office.</a:t>
            </a:r>
            <a:endParaRPr lang="en" sz="2400" dirty="0">
              <a:uFillTx/>
              <a:latin typeface="Cinzel"/>
              <a:ea typeface="Cinzel"/>
              <a:cs typeface="Cinzel"/>
              <a:sym typeface="Cinzel"/>
            </a:endParaRPr>
          </a:p>
        </p:txBody>
      </p:sp>
      <p:pic>
        <p:nvPicPr>
          <p:cNvPr id="342" name="Shape 342" descr="dog_PNG2425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988527" y="2308303"/>
            <a:ext cx="1741147" cy="2323384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Shape 343"/>
          <p:cNvSpPr>
            <a:spLocks/>
          </p:cNvSpPr>
          <p:nvPr/>
        </p:nvSpPr>
        <p:spPr>
          <a:xfrm>
            <a:off x="2642839" y="2213988"/>
            <a:ext cx="2574810" cy="2929462"/>
          </a:xfrm>
          <a:prstGeom prst="noSmoking">
            <a:avLst>
              <a:gd name="adj" fmla="val 5277"/>
            </a:avLst>
          </a:prstGeom>
          <a:solidFill>
            <a:srgbClr val="98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344" name="Shape 344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26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/>
          </p:cNvSpPr>
          <p:nvPr/>
        </p:nvSpPr>
        <p:spPr>
          <a:xfrm>
            <a:off x="1173699" y="142600"/>
            <a:ext cx="4903715" cy="1084034"/>
          </a:xfrm>
          <a:prstGeom prst="rect">
            <a:avLst/>
          </a:prstGeom>
          <a:solidFill>
            <a:srgbClr val="FFFFFF">
              <a:alpha val="53460"/>
            </a:srgbClr>
          </a:solidFill>
          <a:ln w="28575" cap="flat" cmpd="sng">
            <a:solidFill>
              <a:srgbClr val="40322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214312" lvl="0" algn="ctr">
              <a:buClr>
                <a:schemeClr val="accent1"/>
              </a:buClr>
              <a:buSzPct val="25000"/>
            </a:pPr>
            <a:r>
              <a:rPr lang="en-US" sz="2400" dirty="0">
                <a:uFillTx/>
                <a:latin typeface="Cinzel"/>
                <a:ea typeface="Cinzel"/>
                <a:cs typeface="Cinzel"/>
                <a:sym typeface="Cinzel"/>
              </a:rPr>
              <a:t>A few days later, A</a:t>
            </a:r>
            <a:r>
              <a:rPr lang="en-US" sz="2400" dirty="0" smtClean="0">
                <a:uFillTx/>
                <a:latin typeface="Cinzel"/>
                <a:ea typeface="Cinzel"/>
                <a:cs typeface="Cinzel"/>
                <a:sym typeface="Cinzel"/>
              </a:rPr>
              <a:t>my </a:t>
            </a:r>
            <a:r>
              <a:rPr lang="en-US" sz="2400" dirty="0">
                <a:uFillTx/>
                <a:latin typeface="Cinzel"/>
                <a:ea typeface="Cinzel"/>
                <a:cs typeface="Cinzel"/>
                <a:sym typeface="Cinzel"/>
              </a:rPr>
              <a:t>saw </a:t>
            </a:r>
            <a:r>
              <a:rPr lang="en-US" sz="2400" dirty="0" smtClean="0">
                <a:uFillTx/>
                <a:latin typeface="Cinzel"/>
                <a:ea typeface="Cinzel"/>
                <a:cs typeface="Cinzel"/>
                <a:sym typeface="Cinzel"/>
              </a:rPr>
              <a:t>another dog of John’s...</a:t>
            </a:r>
            <a:endParaRPr lang="en" sz="2400" dirty="0">
              <a:solidFill>
                <a:srgbClr val="1D1D1B"/>
              </a:solidFill>
              <a:uFillTx/>
              <a:latin typeface="Cinzel"/>
              <a:ea typeface="Cinzel"/>
              <a:cs typeface="Cinzel"/>
              <a:sym typeface="Cinzel"/>
            </a:endParaRPr>
          </a:p>
        </p:txBody>
      </p:sp>
      <p:pic>
        <p:nvPicPr>
          <p:cNvPr id="350" name="Shape 350" descr="dog_PNG2425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060549" y="3089500"/>
            <a:ext cx="1307375" cy="174995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Shape 351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27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ctrTitle"/>
          </p:nvPr>
        </p:nvSpPr>
        <p:spPr>
          <a:xfrm>
            <a:off x="1513950" y="1281007"/>
            <a:ext cx="6116100" cy="1223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 b="0" dirty="0">
                <a:uFillTx/>
              </a:rPr>
              <a:t>Q.2(a)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3000" dirty="0" smtClean="0">
                <a:uFillTx/>
              </a:rPr>
              <a:t>S</a:t>
            </a:r>
            <a:r>
              <a:rPr lang="en" sz="3000" dirty="0" err="1" smtClean="0">
                <a:uFillTx/>
              </a:rPr>
              <a:t>hould</a:t>
            </a:r>
            <a:r>
              <a:rPr lang="en" sz="3000" dirty="0" smtClean="0">
                <a:uFillTx/>
              </a:rPr>
              <a:t> </a:t>
            </a:r>
            <a:r>
              <a:rPr lang="en-US" sz="3000" dirty="0" smtClean="0">
                <a:uFillTx/>
              </a:rPr>
              <a:t>A</a:t>
            </a:r>
            <a:r>
              <a:rPr lang="en" sz="3000" dirty="0" smtClean="0">
                <a:uFillTx/>
              </a:rPr>
              <a:t>my eat </a:t>
            </a:r>
            <a:r>
              <a:rPr lang="en-US" sz="3000" dirty="0" smtClean="0">
                <a:uFillTx/>
              </a:rPr>
              <a:t>J</a:t>
            </a:r>
            <a:r>
              <a:rPr lang="en" sz="3000" dirty="0" err="1" smtClean="0">
                <a:uFillTx/>
              </a:rPr>
              <a:t>ohn’s</a:t>
            </a:r>
            <a:r>
              <a:rPr lang="en" sz="3000" dirty="0" smtClean="0">
                <a:uFillTx/>
              </a:rPr>
              <a:t> dog？</a:t>
            </a:r>
            <a:endParaRPr lang="en" sz="3000" dirty="0">
              <a:uFillTx/>
            </a:endParaRPr>
          </a:p>
        </p:txBody>
      </p:sp>
      <p:sp>
        <p:nvSpPr>
          <p:cNvPr id="357" name="Shape 357"/>
          <p:cNvSpPr txBox="1">
            <a:spLocks noGrp="1"/>
          </p:cNvSpPr>
          <p:nvPr>
            <p:ph type="subTitle" idx="1"/>
          </p:nvPr>
        </p:nvSpPr>
        <p:spPr>
          <a:xfrm>
            <a:off x="2796637" y="2649073"/>
            <a:ext cx="3305400" cy="116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  <a:buAutoNum type="alphaUcPeriod"/>
            </a:pPr>
            <a:r>
              <a:rPr lang="en" sz="3200" dirty="0">
                <a:uFillTx/>
              </a:rPr>
              <a:t>Y</a:t>
            </a:r>
            <a:r>
              <a:rPr lang="en" sz="3200" dirty="0" smtClean="0">
                <a:uFillTx/>
              </a:rPr>
              <a:t>es</a:t>
            </a:r>
            <a:endParaRPr lang="en" sz="3200" dirty="0">
              <a:uFillTx/>
            </a:endParaRPr>
          </a:p>
          <a:p>
            <a:pPr marL="457200" lvl="0" indent="-381000" rtl="0">
              <a:spcBef>
                <a:spcPts val="0"/>
              </a:spcBef>
              <a:buSzPct val="100000"/>
              <a:buAutoNum type="alphaUcPeriod"/>
            </a:pPr>
            <a:r>
              <a:rPr lang="en" sz="3200" dirty="0" smtClean="0">
                <a:uFillTx/>
              </a:rPr>
              <a:t>No</a:t>
            </a:r>
            <a:endParaRPr lang="en" sz="3200" dirty="0">
              <a:uFillTx/>
            </a:endParaRPr>
          </a:p>
        </p:txBody>
      </p:sp>
      <p:sp>
        <p:nvSpPr>
          <p:cNvPr id="358" name="Shape 358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28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xfrm>
            <a:off x="1556410" y="2194560"/>
            <a:ext cx="6002630" cy="20116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algn="l">
              <a:buAutoNum type="alphaUcPeriod"/>
            </a:pPr>
            <a:r>
              <a:rPr lang="en-US" altLang="zh-TW" sz="2400" b="1" dirty="0" smtClean="0">
                <a:uFillTx/>
              </a:rPr>
              <a:t>Sanction Amy to do one-month cleansing for every household</a:t>
            </a:r>
          </a:p>
          <a:p>
            <a:pPr marL="457200" lvl="0" indent="-381000" algn="l">
              <a:buAutoNum type="alphaUcPeriod"/>
            </a:pPr>
            <a:r>
              <a:rPr lang="en-US" sz="2400" b="1" dirty="0" smtClean="0">
                <a:uFillTx/>
              </a:rPr>
              <a:t>Give her </a:t>
            </a:r>
            <a:r>
              <a:rPr lang="en" sz="2400" b="1" dirty="0" smtClean="0">
                <a:uFillTx/>
              </a:rPr>
              <a:t>Verbal Warning</a:t>
            </a:r>
          </a:p>
          <a:p>
            <a:pPr marL="457200" lvl="0" indent="-381000" algn="l" rtl="0">
              <a:spcBef>
                <a:spcPts val="0"/>
              </a:spcBef>
              <a:buSzPct val="100000"/>
              <a:buAutoNum type="alphaUcPeriod"/>
            </a:pPr>
            <a:r>
              <a:rPr lang="en" sz="2400" b="1" dirty="0" smtClean="0">
                <a:uFillTx/>
              </a:rPr>
              <a:t>No action</a:t>
            </a:r>
            <a:endParaRPr lang="en" sz="2400" b="1" dirty="0">
              <a:uFillTx/>
            </a:endParaRPr>
          </a:p>
        </p:txBody>
      </p:sp>
      <p:sp>
        <p:nvSpPr>
          <p:cNvPr id="365" name="Shape 36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29</a:t>
            </a:fld>
            <a:endParaRPr lang="en">
              <a:uFillTx/>
            </a:endParaRPr>
          </a:p>
        </p:txBody>
      </p:sp>
      <p:sp>
        <p:nvSpPr>
          <p:cNvPr id="363" name="Shape 363"/>
          <p:cNvSpPr txBox="1">
            <a:spLocks noGrp="1"/>
          </p:cNvSpPr>
          <p:nvPr>
            <p:ph type="ctrTitle" idx="4294967295"/>
          </p:nvPr>
        </p:nvSpPr>
        <p:spPr>
          <a:xfrm>
            <a:off x="1556410" y="946785"/>
            <a:ext cx="6100166" cy="124777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b="0" dirty="0">
                <a:uFillTx/>
              </a:rPr>
              <a:t>Q.2(b)</a:t>
            </a:r>
          </a:p>
          <a:p>
            <a:pPr lvl="0" algn="l" rtl="0">
              <a:spcBef>
                <a:spcPts val="0"/>
              </a:spcBef>
              <a:buNone/>
            </a:pPr>
            <a:r>
              <a:rPr lang="en" sz="2800" b="1" dirty="0" smtClean="0">
                <a:uFillTx/>
              </a:rPr>
              <a:t>If </a:t>
            </a:r>
            <a:r>
              <a:rPr lang="en-US" sz="2800" b="1" dirty="0" smtClean="0">
                <a:uFillTx/>
              </a:rPr>
              <a:t>A</a:t>
            </a:r>
            <a:r>
              <a:rPr lang="en" sz="2800" b="1" dirty="0" smtClean="0">
                <a:uFillTx/>
              </a:rPr>
              <a:t>my ate </a:t>
            </a:r>
            <a:r>
              <a:rPr lang="en-US" sz="2800" b="1" dirty="0" smtClean="0">
                <a:uFillTx/>
              </a:rPr>
              <a:t>J</a:t>
            </a:r>
            <a:r>
              <a:rPr lang="en" sz="2800" b="1" dirty="0" err="1" smtClean="0">
                <a:uFillTx/>
              </a:rPr>
              <a:t>ohn’s</a:t>
            </a:r>
            <a:r>
              <a:rPr lang="en" sz="2800" b="1" dirty="0" smtClean="0">
                <a:uFillTx/>
              </a:rPr>
              <a:t> dog, </a:t>
            </a:r>
            <a:r>
              <a:rPr lang="en-US" sz="2800" b="1" dirty="0" smtClean="0">
                <a:uFillTx/>
              </a:rPr>
              <a:t>what</a:t>
            </a:r>
            <a:r>
              <a:rPr lang="en" sz="2800" b="1" dirty="0" smtClean="0">
                <a:uFillTx/>
              </a:rPr>
              <a:t> should the </a:t>
            </a:r>
            <a:r>
              <a:rPr lang="en-US" sz="2800" b="1" dirty="0" smtClean="0">
                <a:uFillTx/>
              </a:rPr>
              <a:t>C</a:t>
            </a:r>
            <a:r>
              <a:rPr lang="en" sz="2800" b="1" dirty="0" err="1" smtClean="0">
                <a:uFillTx/>
              </a:rPr>
              <a:t>hief</a:t>
            </a:r>
            <a:r>
              <a:rPr lang="en-US" sz="2800" b="1" dirty="0">
                <a:uFillTx/>
              </a:rPr>
              <a:t> </a:t>
            </a:r>
            <a:r>
              <a:rPr lang="en-US" sz="2800" b="1" dirty="0" smtClean="0">
                <a:uFillTx/>
              </a:rPr>
              <a:t>do</a:t>
            </a:r>
            <a:r>
              <a:rPr lang="en" sz="2800" b="1" dirty="0" smtClean="0">
                <a:uFillTx/>
              </a:rPr>
              <a:t>?</a:t>
            </a:r>
            <a:endParaRPr lang="en" sz="2800" b="1" dirty="0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/>
          </p:cNvSpPr>
          <p:nvPr/>
        </p:nvSpPr>
        <p:spPr>
          <a:xfrm>
            <a:off x="3192300" y="1235037"/>
            <a:ext cx="2759400" cy="1117800"/>
          </a:xfrm>
          <a:prstGeom prst="ellipse">
            <a:avLst/>
          </a:prstGeom>
          <a:noFill/>
          <a:ln w="9525" cap="flat" cmpd="sng">
            <a:solidFill>
              <a:srgbClr val="926940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222" name="Shape 222"/>
          <p:cNvSpPr txBox="1">
            <a:spLocks noGrp="1"/>
          </p:cNvSpPr>
          <p:nvPr>
            <p:ph type="ctrTitle" idx="4294967295"/>
          </p:nvPr>
        </p:nvSpPr>
        <p:spPr>
          <a:xfrm>
            <a:off x="1199216" y="-114439"/>
            <a:ext cx="6442800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5400" dirty="0" smtClean="0">
                <a:uFillTx/>
              </a:rPr>
              <a:t>Introduction</a:t>
            </a:r>
            <a:endParaRPr lang="en" sz="5400" dirty="0">
              <a:uFillTx/>
            </a:endParaRPr>
          </a:p>
        </p:txBody>
      </p:sp>
      <p:sp>
        <p:nvSpPr>
          <p:cNvPr id="223" name="Shape 223"/>
          <p:cNvSpPr txBox="1">
            <a:spLocks noGrp="1"/>
          </p:cNvSpPr>
          <p:nvPr>
            <p:ph type="subTitle" idx="4294967295"/>
          </p:nvPr>
        </p:nvSpPr>
        <p:spPr>
          <a:xfrm>
            <a:off x="1221511" y="2780920"/>
            <a:ext cx="7335272" cy="78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3200" i="1" dirty="0" smtClean="0">
                <a:uFillTx/>
              </a:rPr>
              <a:t>Our life is </a:t>
            </a:r>
            <a:r>
              <a:rPr lang="en-US" sz="3200" i="1" dirty="0">
                <a:uFillTx/>
              </a:rPr>
              <a:t>closely </a:t>
            </a:r>
            <a:r>
              <a:rPr lang="en-US" sz="3200" i="1" dirty="0" smtClean="0">
                <a:uFillTx/>
              </a:rPr>
              <a:t>connected </a:t>
            </a:r>
            <a:r>
              <a:rPr lang="en-US" sz="3200" i="1" dirty="0">
                <a:uFillTx/>
              </a:rPr>
              <a:t>to the </a:t>
            </a:r>
            <a:r>
              <a:rPr lang="en-US" sz="3200" i="1" dirty="0" smtClean="0">
                <a:uFillTx/>
              </a:rPr>
              <a:t>law.</a:t>
            </a:r>
            <a:endParaRPr lang="en-US" sz="3200" i="1" dirty="0">
              <a:uFillTx/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en-US" sz="3200" i="1" dirty="0" smtClean="0">
                <a:uFillTx/>
              </a:rPr>
              <a:t>So…what </a:t>
            </a:r>
            <a:r>
              <a:rPr lang="en-US" sz="3200" i="1" dirty="0">
                <a:uFillTx/>
              </a:rPr>
              <a:t>is the law?</a:t>
            </a:r>
            <a:endParaRPr lang="en" sz="3200" i="1" dirty="0">
              <a:uFillTx/>
            </a:endParaRPr>
          </a:p>
        </p:txBody>
      </p:sp>
      <p:sp>
        <p:nvSpPr>
          <p:cNvPr id="224" name="Shape 224"/>
          <p:cNvSpPr>
            <a:spLocks/>
          </p:cNvSpPr>
          <p:nvPr/>
        </p:nvSpPr>
        <p:spPr>
          <a:xfrm>
            <a:off x="3990031" y="763874"/>
            <a:ext cx="307307" cy="298623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225" name="Shape 225"/>
          <p:cNvSpPr>
            <a:spLocks/>
          </p:cNvSpPr>
          <p:nvPr/>
        </p:nvSpPr>
        <p:spPr>
          <a:xfrm>
            <a:off x="3122349" y="1062499"/>
            <a:ext cx="567551" cy="556360"/>
          </a:xfrm>
          <a:custGeom>
            <a:avLst/>
            <a:gdLst/>
            <a:ahLst/>
            <a:cxnLst/>
            <a:rect l="0" t="0" r="0" b="0"/>
            <a:pathLst>
              <a:path w="17179" h="16839" extrusionOk="0">
                <a:moveTo>
                  <a:pt x="4064" y="1461"/>
                </a:moveTo>
                <a:lnTo>
                  <a:pt x="4307" y="1801"/>
                </a:lnTo>
                <a:lnTo>
                  <a:pt x="4550" y="2093"/>
                </a:lnTo>
                <a:lnTo>
                  <a:pt x="4794" y="2385"/>
                </a:lnTo>
                <a:lnTo>
                  <a:pt x="5037" y="2677"/>
                </a:lnTo>
                <a:lnTo>
                  <a:pt x="5231" y="2872"/>
                </a:lnTo>
                <a:lnTo>
                  <a:pt x="5329" y="2969"/>
                </a:lnTo>
                <a:lnTo>
                  <a:pt x="5450" y="3018"/>
                </a:lnTo>
                <a:lnTo>
                  <a:pt x="5548" y="2994"/>
                </a:lnTo>
                <a:lnTo>
                  <a:pt x="5815" y="3042"/>
                </a:lnTo>
                <a:lnTo>
                  <a:pt x="6083" y="3042"/>
                </a:lnTo>
                <a:lnTo>
                  <a:pt x="6594" y="3018"/>
                </a:lnTo>
                <a:lnTo>
                  <a:pt x="7129" y="2994"/>
                </a:lnTo>
                <a:lnTo>
                  <a:pt x="7129" y="2994"/>
                </a:lnTo>
                <a:lnTo>
                  <a:pt x="6935" y="3310"/>
                </a:lnTo>
                <a:lnTo>
                  <a:pt x="6740" y="3651"/>
                </a:lnTo>
                <a:lnTo>
                  <a:pt x="6545" y="3991"/>
                </a:lnTo>
                <a:lnTo>
                  <a:pt x="6375" y="4332"/>
                </a:lnTo>
                <a:lnTo>
                  <a:pt x="6351" y="4381"/>
                </a:lnTo>
                <a:lnTo>
                  <a:pt x="6351" y="4429"/>
                </a:lnTo>
                <a:lnTo>
                  <a:pt x="6375" y="4648"/>
                </a:lnTo>
                <a:lnTo>
                  <a:pt x="6424" y="4892"/>
                </a:lnTo>
                <a:lnTo>
                  <a:pt x="6618" y="5305"/>
                </a:lnTo>
                <a:lnTo>
                  <a:pt x="6935" y="6133"/>
                </a:lnTo>
                <a:lnTo>
                  <a:pt x="6424" y="5962"/>
                </a:lnTo>
                <a:lnTo>
                  <a:pt x="5864" y="5768"/>
                </a:lnTo>
                <a:lnTo>
                  <a:pt x="5572" y="5719"/>
                </a:lnTo>
                <a:lnTo>
                  <a:pt x="5450" y="5695"/>
                </a:lnTo>
                <a:lnTo>
                  <a:pt x="5231" y="5695"/>
                </a:lnTo>
                <a:lnTo>
                  <a:pt x="5183" y="5743"/>
                </a:lnTo>
                <a:lnTo>
                  <a:pt x="5158" y="5768"/>
                </a:lnTo>
                <a:lnTo>
                  <a:pt x="5158" y="5841"/>
                </a:lnTo>
                <a:lnTo>
                  <a:pt x="4794" y="6133"/>
                </a:lnTo>
                <a:lnTo>
                  <a:pt x="4453" y="6473"/>
                </a:lnTo>
                <a:lnTo>
                  <a:pt x="4210" y="6692"/>
                </a:lnTo>
                <a:lnTo>
                  <a:pt x="3966" y="6911"/>
                </a:lnTo>
                <a:lnTo>
                  <a:pt x="3699" y="7081"/>
                </a:lnTo>
                <a:lnTo>
                  <a:pt x="3650" y="6644"/>
                </a:lnTo>
                <a:lnTo>
                  <a:pt x="3650" y="6206"/>
                </a:lnTo>
                <a:lnTo>
                  <a:pt x="3650" y="5841"/>
                </a:lnTo>
                <a:lnTo>
                  <a:pt x="3650" y="5646"/>
                </a:lnTo>
                <a:lnTo>
                  <a:pt x="3626" y="5451"/>
                </a:lnTo>
                <a:lnTo>
                  <a:pt x="3650" y="5403"/>
                </a:lnTo>
                <a:lnTo>
                  <a:pt x="3650" y="5330"/>
                </a:lnTo>
                <a:lnTo>
                  <a:pt x="3650" y="5257"/>
                </a:lnTo>
                <a:lnTo>
                  <a:pt x="3601" y="5208"/>
                </a:lnTo>
                <a:lnTo>
                  <a:pt x="3188" y="4892"/>
                </a:lnTo>
                <a:lnTo>
                  <a:pt x="2774" y="4600"/>
                </a:lnTo>
                <a:lnTo>
                  <a:pt x="2312" y="4332"/>
                </a:lnTo>
                <a:lnTo>
                  <a:pt x="1874" y="4089"/>
                </a:lnTo>
                <a:lnTo>
                  <a:pt x="2214" y="3943"/>
                </a:lnTo>
                <a:lnTo>
                  <a:pt x="2555" y="3797"/>
                </a:lnTo>
                <a:lnTo>
                  <a:pt x="2944" y="3699"/>
                </a:lnTo>
                <a:lnTo>
                  <a:pt x="3139" y="3626"/>
                </a:lnTo>
                <a:lnTo>
                  <a:pt x="3334" y="3553"/>
                </a:lnTo>
                <a:lnTo>
                  <a:pt x="3431" y="3578"/>
                </a:lnTo>
                <a:lnTo>
                  <a:pt x="3528" y="3578"/>
                </a:lnTo>
                <a:lnTo>
                  <a:pt x="3626" y="3529"/>
                </a:lnTo>
                <a:lnTo>
                  <a:pt x="3650" y="3480"/>
                </a:lnTo>
                <a:lnTo>
                  <a:pt x="3674" y="3432"/>
                </a:lnTo>
                <a:lnTo>
                  <a:pt x="3820" y="2945"/>
                </a:lnTo>
                <a:lnTo>
                  <a:pt x="3918" y="2458"/>
                </a:lnTo>
                <a:lnTo>
                  <a:pt x="4064" y="1461"/>
                </a:lnTo>
                <a:close/>
                <a:moveTo>
                  <a:pt x="3991" y="755"/>
                </a:moveTo>
                <a:lnTo>
                  <a:pt x="3918" y="779"/>
                </a:lnTo>
                <a:lnTo>
                  <a:pt x="3869" y="804"/>
                </a:lnTo>
                <a:lnTo>
                  <a:pt x="3820" y="877"/>
                </a:lnTo>
                <a:lnTo>
                  <a:pt x="3723" y="1144"/>
                </a:lnTo>
                <a:lnTo>
                  <a:pt x="3650" y="1436"/>
                </a:lnTo>
                <a:lnTo>
                  <a:pt x="3504" y="1996"/>
                </a:lnTo>
                <a:lnTo>
                  <a:pt x="3407" y="2556"/>
                </a:lnTo>
                <a:lnTo>
                  <a:pt x="3285" y="3115"/>
                </a:lnTo>
                <a:lnTo>
                  <a:pt x="3163" y="3140"/>
                </a:lnTo>
                <a:lnTo>
                  <a:pt x="3017" y="3188"/>
                </a:lnTo>
                <a:lnTo>
                  <a:pt x="2774" y="3261"/>
                </a:lnTo>
                <a:lnTo>
                  <a:pt x="2312" y="3480"/>
                </a:lnTo>
                <a:lnTo>
                  <a:pt x="2020" y="3578"/>
                </a:lnTo>
                <a:lnTo>
                  <a:pt x="1752" y="3699"/>
                </a:lnTo>
                <a:lnTo>
                  <a:pt x="1630" y="3772"/>
                </a:lnTo>
                <a:lnTo>
                  <a:pt x="1509" y="3845"/>
                </a:lnTo>
                <a:lnTo>
                  <a:pt x="1387" y="3943"/>
                </a:lnTo>
                <a:lnTo>
                  <a:pt x="1290" y="4040"/>
                </a:lnTo>
                <a:lnTo>
                  <a:pt x="1265" y="4089"/>
                </a:lnTo>
                <a:lnTo>
                  <a:pt x="1290" y="4137"/>
                </a:lnTo>
                <a:lnTo>
                  <a:pt x="1314" y="4162"/>
                </a:lnTo>
                <a:lnTo>
                  <a:pt x="1363" y="4186"/>
                </a:lnTo>
                <a:lnTo>
                  <a:pt x="1436" y="4162"/>
                </a:lnTo>
                <a:lnTo>
                  <a:pt x="1460" y="4210"/>
                </a:lnTo>
                <a:lnTo>
                  <a:pt x="1509" y="4259"/>
                </a:lnTo>
                <a:lnTo>
                  <a:pt x="3285" y="5476"/>
                </a:lnTo>
                <a:lnTo>
                  <a:pt x="3261" y="5646"/>
                </a:lnTo>
                <a:lnTo>
                  <a:pt x="3261" y="5841"/>
                </a:lnTo>
                <a:lnTo>
                  <a:pt x="3261" y="6206"/>
                </a:lnTo>
                <a:lnTo>
                  <a:pt x="3261" y="6546"/>
                </a:lnTo>
                <a:lnTo>
                  <a:pt x="3261" y="6863"/>
                </a:lnTo>
                <a:lnTo>
                  <a:pt x="3309" y="7179"/>
                </a:lnTo>
                <a:lnTo>
                  <a:pt x="3358" y="7495"/>
                </a:lnTo>
                <a:lnTo>
                  <a:pt x="3382" y="7568"/>
                </a:lnTo>
                <a:lnTo>
                  <a:pt x="3431" y="7617"/>
                </a:lnTo>
                <a:lnTo>
                  <a:pt x="3504" y="7641"/>
                </a:lnTo>
                <a:lnTo>
                  <a:pt x="3577" y="7641"/>
                </a:lnTo>
                <a:lnTo>
                  <a:pt x="3626" y="7617"/>
                </a:lnTo>
                <a:lnTo>
                  <a:pt x="3699" y="7568"/>
                </a:lnTo>
                <a:lnTo>
                  <a:pt x="3723" y="7519"/>
                </a:lnTo>
                <a:lnTo>
                  <a:pt x="3747" y="7446"/>
                </a:lnTo>
                <a:lnTo>
                  <a:pt x="3942" y="7349"/>
                </a:lnTo>
                <a:lnTo>
                  <a:pt x="4137" y="7227"/>
                </a:lnTo>
                <a:lnTo>
                  <a:pt x="4477" y="6960"/>
                </a:lnTo>
                <a:lnTo>
                  <a:pt x="4964" y="6522"/>
                </a:lnTo>
                <a:lnTo>
                  <a:pt x="5183" y="6303"/>
                </a:lnTo>
                <a:lnTo>
                  <a:pt x="5450" y="6108"/>
                </a:lnTo>
                <a:lnTo>
                  <a:pt x="5742" y="6206"/>
                </a:lnTo>
                <a:lnTo>
                  <a:pt x="6059" y="6303"/>
                </a:lnTo>
                <a:lnTo>
                  <a:pt x="6643" y="6473"/>
                </a:lnTo>
                <a:lnTo>
                  <a:pt x="6910" y="6595"/>
                </a:lnTo>
                <a:lnTo>
                  <a:pt x="7202" y="6717"/>
                </a:lnTo>
                <a:lnTo>
                  <a:pt x="7275" y="6741"/>
                </a:lnTo>
                <a:lnTo>
                  <a:pt x="7348" y="6717"/>
                </a:lnTo>
                <a:lnTo>
                  <a:pt x="7421" y="6692"/>
                </a:lnTo>
                <a:lnTo>
                  <a:pt x="7470" y="6644"/>
                </a:lnTo>
                <a:lnTo>
                  <a:pt x="7494" y="6571"/>
                </a:lnTo>
                <a:lnTo>
                  <a:pt x="7519" y="6522"/>
                </a:lnTo>
                <a:lnTo>
                  <a:pt x="7519" y="6449"/>
                </a:lnTo>
                <a:lnTo>
                  <a:pt x="7470" y="6376"/>
                </a:lnTo>
                <a:lnTo>
                  <a:pt x="7470" y="6327"/>
                </a:lnTo>
                <a:lnTo>
                  <a:pt x="7300" y="5841"/>
                </a:lnTo>
                <a:lnTo>
                  <a:pt x="7105" y="5354"/>
                </a:lnTo>
                <a:lnTo>
                  <a:pt x="6910" y="4916"/>
                </a:lnTo>
                <a:lnTo>
                  <a:pt x="6813" y="4697"/>
                </a:lnTo>
                <a:lnTo>
                  <a:pt x="6691" y="4478"/>
                </a:lnTo>
                <a:lnTo>
                  <a:pt x="7227" y="3675"/>
                </a:lnTo>
                <a:lnTo>
                  <a:pt x="7470" y="3261"/>
                </a:lnTo>
                <a:lnTo>
                  <a:pt x="7592" y="3042"/>
                </a:lnTo>
                <a:lnTo>
                  <a:pt x="7665" y="2799"/>
                </a:lnTo>
                <a:lnTo>
                  <a:pt x="7713" y="2726"/>
                </a:lnTo>
                <a:lnTo>
                  <a:pt x="7713" y="2653"/>
                </a:lnTo>
                <a:lnTo>
                  <a:pt x="7738" y="2629"/>
                </a:lnTo>
                <a:lnTo>
                  <a:pt x="7738" y="2556"/>
                </a:lnTo>
                <a:lnTo>
                  <a:pt x="7713" y="2507"/>
                </a:lnTo>
                <a:lnTo>
                  <a:pt x="7689" y="2458"/>
                </a:lnTo>
                <a:lnTo>
                  <a:pt x="7640" y="2410"/>
                </a:lnTo>
                <a:lnTo>
                  <a:pt x="7592" y="2385"/>
                </a:lnTo>
                <a:lnTo>
                  <a:pt x="7519" y="2385"/>
                </a:lnTo>
                <a:lnTo>
                  <a:pt x="7446" y="2410"/>
                </a:lnTo>
                <a:lnTo>
                  <a:pt x="7397" y="2458"/>
                </a:lnTo>
                <a:lnTo>
                  <a:pt x="7202" y="2458"/>
                </a:lnTo>
                <a:lnTo>
                  <a:pt x="6983" y="2483"/>
                </a:lnTo>
                <a:lnTo>
                  <a:pt x="6594" y="2531"/>
                </a:lnTo>
                <a:lnTo>
                  <a:pt x="6326" y="2556"/>
                </a:lnTo>
                <a:lnTo>
                  <a:pt x="5815" y="2556"/>
                </a:lnTo>
                <a:lnTo>
                  <a:pt x="5548" y="2580"/>
                </a:lnTo>
                <a:lnTo>
                  <a:pt x="5426" y="2410"/>
                </a:lnTo>
                <a:lnTo>
                  <a:pt x="5280" y="2264"/>
                </a:lnTo>
                <a:lnTo>
                  <a:pt x="5012" y="1996"/>
                </a:lnTo>
                <a:lnTo>
                  <a:pt x="4769" y="1704"/>
                </a:lnTo>
                <a:lnTo>
                  <a:pt x="4575" y="1412"/>
                </a:lnTo>
                <a:lnTo>
                  <a:pt x="4356" y="1120"/>
                </a:lnTo>
                <a:lnTo>
                  <a:pt x="4161" y="804"/>
                </a:lnTo>
                <a:lnTo>
                  <a:pt x="4112" y="779"/>
                </a:lnTo>
                <a:lnTo>
                  <a:pt x="4039" y="779"/>
                </a:lnTo>
                <a:lnTo>
                  <a:pt x="3991" y="755"/>
                </a:lnTo>
                <a:close/>
                <a:moveTo>
                  <a:pt x="11169" y="536"/>
                </a:moveTo>
                <a:lnTo>
                  <a:pt x="11582" y="633"/>
                </a:lnTo>
                <a:lnTo>
                  <a:pt x="11972" y="779"/>
                </a:lnTo>
                <a:lnTo>
                  <a:pt x="12361" y="950"/>
                </a:lnTo>
                <a:lnTo>
                  <a:pt x="12726" y="1144"/>
                </a:lnTo>
                <a:lnTo>
                  <a:pt x="13066" y="1363"/>
                </a:lnTo>
                <a:lnTo>
                  <a:pt x="13431" y="1582"/>
                </a:lnTo>
                <a:lnTo>
                  <a:pt x="13748" y="1850"/>
                </a:lnTo>
                <a:lnTo>
                  <a:pt x="14064" y="2093"/>
                </a:lnTo>
                <a:lnTo>
                  <a:pt x="14332" y="2312"/>
                </a:lnTo>
                <a:lnTo>
                  <a:pt x="14551" y="2531"/>
                </a:lnTo>
                <a:lnTo>
                  <a:pt x="14770" y="2775"/>
                </a:lnTo>
                <a:lnTo>
                  <a:pt x="14964" y="3018"/>
                </a:lnTo>
                <a:lnTo>
                  <a:pt x="15305" y="3529"/>
                </a:lnTo>
                <a:lnTo>
                  <a:pt x="15621" y="4064"/>
                </a:lnTo>
                <a:lnTo>
                  <a:pt x="15548" y="4162"/>
                </a:lnTo>
                <a:lnTo>
                  <a:pt x="15475" y="4235"/>
                </a:lnTo>
                <a:lnTo>
                  <a:pt x="15475" y="4259"/>
                </a:lnTo>
                <a:lnTo>
                  <a:pt x="15475" y="4308"/>
                </a:lnTo>
                <a:lnTo>
                  <a:pt x="15500" y="4332"/>
                </a:lnTo>
                <a:lnTo>
                  <a:pt x="15646" y="4332"/>
                </a:lnTo>
                <a:lnTo>
                  <a:pt x="15743" y="4283"/>
                </a:lnTo>
                <a:lnTo>
                  <a:pt x="15938" y="4648"/>
                </a:lnTo>
                <a:lnTo>
                  <a:pt x="15865" y="4673"/>
                </a:lnTo>
                <a:lnTo>
                  <a:pt x="15767" y="4746"/>
                </a:lnTo>
                <a:lnTo>
                  <a:pt x="15719" y="4794"/>
                </a:lnTo>
                <a:lnTo>
                  <a:pt x="15694" y="4867"/>
                </a:lnTo>
                <a:lnTo>
                  <a:pt x="15694" y="4916"/>
                </a:lnTo>
                <a:lnTo>
                  <a:pt x="15743" y="4940"/>
                </a:lnTo>
                <a:lnTo>
                  <a:pt x="15816" y="4940"/>
                </a:lnTo>
                <a:lnTo>
                  <a:pt x="15889" y="4916"/>
                </a:lnTo>
                <a:lnTo>
                  <a:pt x="15962" y="4892"/>
                </a:lnTo>
                <a:lnTo>
                  <a:pt x="16035" y="4819"/>
                </a:lnTo>
                <a:lnTo>
                  <a:pt x="16205" y="5159"/>
                </a:lnTo>
                <a:lnTo>
                  <a:pt x="16108" y="5208"/>
                </a:lnTo>
                <a:lnTo>
                  <a:pt x="16011" y="5281"/>
                </a:lnTo>
                <a:lnTo>
                  <a:pt x="15938" y="5378"/>
                </a:lnTo>
                <a:lnTo>
                  <a:pt x="15889" y="5451"/>
                </a:lnTo>
                <a:lnTo>
                  <a:pt x="15865" y="5524"/>
                </a:lnTo>
                <a:lnTo>
                  <a:pt x="15889" y="5573"/>
                </a:lnTo>
                <a:lnTo>
                  <a:pt x="15938" y="5622"/>
                </a:lnTo>
                <a:lnTo>
                  <a:pt x="16011" y="5622"/>
                </a:lnTo>
                <a:lnTo>
                  <a:pt x="16108" y="5573"/>
                </a:lnTo>
                <a:lnTo>
                  <a:pt x="16205" y="5524"/>
                </a:lnTo>
                <a:lnTo>
                  <a:pt x="16327" y="5451"/>
                </a:lnTo>
                <a:lnTo>
                  <a:pt x="16424" y="5792"/>
                </a:lnTo>
                <a:lnTo>
                  <a:pt x="16254" y="5841"/>
                </a:lnTo>
                <a:lnTo>
                  <a:pt x="16108" y="5938"/>
                </a:lnTo>
                <a:lnTo>
                  <a:pt x="15986" y="6060"/>
                </a:lnTo>
                <a:lnTo>
                  <a:pt x="15938" y="6181"/>
                </a:lnTo>
                <a:lnTo>
                  <a:pt x="15938" y="6230"/>
                </a:lnTo>
                <a:lnTo>
                  <a:pt x="15962" y="6279"/>
                </a:lnTo>
                <a:lnTo>
                  <a:pt x="16011" y="6303"/>
                </a:lnTo>
                <a:lnTo>
                  <a:pt x="16059" y="6303"/>
                </a:lnTo>
                <a:lnTo>
                  <a:pt x="16132" y="6279"/>
                </a:lnTo>
                <a:lnTo>
                  <a:pt x="16205" y="6230"/>
                </a:lnTo>
                <a:lnTo>
                  <a:pt x="16376" y="6157"/>
                </a:lnTo>
                <a:lnTo>
                  <a:pt x="16497" y="6108"/>
                </a:lnTo>
                <a:lnTo>
                  <a:pt x="16570" y="6571"/>
                </a:lnTo>
                <a:lnTo>
                  <a:pt x="16522" y="6546"/>
                </a:lnTo>
                <a:lnTo>
                  <a:pt x="16473" y="6546"/>
                </a:lnTo>
                <a:lnTo>
                  <a:pt x="16376" y="6571"/>
                </a:lnTo>
                <a:lnTo>
                  <a:pt x="16254" y="6619"/>
                </a:lnTo>
                <a:lnTo>
                  <a:pt x="16181" y="6692"/>
                </a:lnTo>
                <a:lnTo>
                  <a:pt x="16108" y="6765"/>
                </a:lnTo>
                <a:lnTo>
                  <a:pt x="16084" y="6863"/>
                </a:lnTo>
                <a:lnTo>
                  <a:pt x="16084" y="6911"/>
                </a:lnTo>
                <a:lnTo>
                  <a:pt x="16108" y="6936"/>
                </a:lnTo>
                <a:lnTo>
                  <a:pt x="16108" y="6960"/>
                </a:lnTo>
                <a:lnTo>
                  <a:pt x="16205" y="6960"/>
                </a:lnTo>
                <a:lnTo>
                  <a:pt x="16278" y="6936"/>
                </a:lnTo>
                <a:lnTo>
                  <a:pt x="16449" y="6887"/>
                </a:lnTo>
                <a:lnTo>
                  <a:pt x="16546" y="6863"/>
                </a:lnTo>
                <a:lnTo>
                  <a:pt x="16619" y="6814"/>
                </a:lnTo>
                <a:lnTo>
                  <a:pt x="16668" y="7154"/>
                </a:lnTo>
                <a:lnTo>
                  <a:pt x="16351" y="7325"/>
                </a:lnTo>
                <a:lnTo>
                  <a:pt x="16230" y="7446"/>
                </a:lnTo>
                <a:lnTo>
                  <a:pt x="16108" y="7568"/>
                </a:lnTo>
                <a:lnTo>
                  <a:pt x="16084" y="7592"/>
                </a:lnTo>
                <a:lnTo>
                  <a:pt x="16108" y="7641"/>
                </a:lnTo>
                <a:lnTo>
                  <a:pt x="16132" y="7665"/>
                </a:lnTo>
                <a:lnTo>
                  <a:pt x="16278" y="7665"/>
                </a:lnTo>
                <a:lnTo>
                  <a:pt x="16424" y="7641"/>
                </a:lnTo>
                <a:lnTo>
                  <a:pt x="16570" y="7592"/>
                </a:lnTo>
                <a:lnTo>
                  <a:pt x="16716" y="7519"/>
                </a:lnTo>
                <a:lnTo>
                  <a:pt x="16765" y="7982"/>
                </a:lnTo>
                <a:lnTo>
                  <a:pt x="16570" y="8055"/>
                </a:lnTo>
                <a:lnTo>
                  <a:pt x="16376" y="8152"/>
                </a:lnTo>
                <a:lnTo>
                  <a:pt x="16205" y="8249"/>
                </a:lnTo>
                <a:lnTo>
                  <a:pt x="16108" y="8298"/>
                </a:lnTo>
                <a:lnTo>
                  <a:pt x="16035" y="8371"/>
                </a:lnTo>
                <a:lnTo>
                  <a:pt x="16035" y="8395"/>
                </a:lnTo>
                <a:lnTo>
                  <a:pt x="16132" y="8444"/>
                </a:lnTo>
                <a:lnTo>
                  <a:pt x="16254" y="8468"/>
                </a:lnTo>
                <a:lnTo>
                  <a:pt x="16449" y="8444"/>
                </a:lnTo>
                <a:lnTo>
                  <a:pt x="16619" y="8395"/>
                </a:lnTo>
                <a:lnTo>
                  <a:pt x="16789" y="8347"/>
                </a:lnTo>
                <a:lnTo>
                  <a:pt x="16814" y="8639"/>
                </a:lnTo>
                <a:lnTo>
                  <a:pt x="16814" y="8833"/>
                </a:lnTo>
                <a:lnTo>
                  <a:pt x="16497" y="8882"/>
                </a:lnTo>
                <a:lnTo>
                  <a:pt x="16205" y="8979"/>
                </a:lnTo>
                <a:lnTo>
                  <a:pt x="16084" y="9028"/>
                </a:lnTo>
                <a:lnTo>
                  <a:pt x="15962" y="9101"/>
                </a:lnTo>
                <a:lnTo>
                  <a:pt x="15889" y="9198"/>
                </a:lnTo>
                <a:lnTo>
                  <a:pt x="15840" y="9247"/>
                </a:lnTo>
                <a:lnTo>
                  <a:pt x="15840" y="9320"/>
                </a:lnTo>
                <a:lnTo>
                  <a:pt x="15840" y="9369"/>
                </a:lnTo>
                <a:lnTo>
                  <a:pt x="15889" y="9393"/>
                </a:lnTo>
                <a:lnTo>
                  <a:pt x="16011" y="9417"/>
                </a:lnTo>
                <a:lnTo>
                  <a:pt x="16132" y="9393"/>
                </a:lnTo>
                <a:lnTo>
                  <a:pt x="16351" y="9320"/>
                </a:lnTo>
                <a:lnTo>
                  <a:pt x="16716" y="9247"/>
                </a:lnTo>
                <a:lnTo>
                  <a:pt x="16546" y="9807"/>
                </a:lnTo>
                <a:lnTo>
                  <a:pt x="16522" y="9807"/>
                </a:lnTo>
                <a:lnTo>
                  <a:pt x="16132" y="9831"/>
                </a:lnTo>
                <a:lnTo>
                  <a:pt x="15986" y="9831"/>
                </a:lnTo>
                <a:lnTo>
                  <a:pt x="15865" y="9880"/>
                </a:lnTo>
                <a:lnTo>
                  <a:pt x="15743" y="9928"/>
                </a:lnTo>
                <a:lnTo>
                  <a:pt x="15646" y="10026"/>
                </a:lnTo>
                <a:lnTo>
                  <a:pt x="15646" y="10074"/>
                </a:lnTo>
                <a:lnTo>
                  <a:pt x="15646" y="10123"/>
                </a:lnTo>
                <a:lnTo>
                  <a:pt x="15670" y="10147"/>
                </a:lnTo>
                <a:lnTo>
                  <a:pt x="15719" y="10172"/>
                </a:lnTo>
                <a:lnTo>
                  <a:pt x="15986" y="10196"/>
                </a:lnTo>
                <a:lnTo>
                  <a:pt x="16424" y="10196"/>
                </a:lnTo>
                <a:lnTo>
                  <a:pt x="16376" y="10342"/>
                </a:lnTo>
                <a:lnTo>
                  <a:pt x="16230" y="10731"/>
                </a:lnTo>
                <a:lnTo>
                  <a:pt x="15889" y="10731"/>
                </a:lnTo>
                <a:lnTo>
                  <a:pt x="15573" y="10683"/>
                </a:lnTo>
                <a:lnTo>
                  <a:pt x="15402" y="10683"/>
                </a:lnTo>
                <a:lnTo>
                  <a:pt x="15256" y="10707"/>
                </a:lnTo>
                <a:lnTo>
                  <a:pt x="15232" y="10731"/>
                </a:lnTo>
                <a:lnTo>
                  <a:pt x="15232" y="10780"/>
                </a:lnTo>
                <a:lnTo>
                  <a:pt x="15281" y="10853"/>
                </a:lnTo>
                <a:lnTo>
                  <a:pt x="15329" y="10877"/>
                </a:lnTo>
                <a:lnTo>
                  <a:pt x="15475" y="10950"/>
                </a:lnTo>
                <a:lnTo>
                  <a:pt x="15621" y="10999"/>
                </a:lnTo>
                <a:lnTo>
                  <a:pt x="15767" y="11023"/>
                </a:lnTo>
                <a:lnTo>
                  <a:pt x="16108" y="11072"/>
                </a:lnTo>
                <a:lnTo>
                  <a:pt x="15938" y="11486"/>
                </a:lnTo>
                <a:lnTo>
                  <a:pt x="15646" y="11413"/>
                </a:lnTo>
                <a:lnTo>
                  <a:pt x="15378" y="11364"/>
                </a:lnTo>
                <a:lnTo>
                  <a:pt x="15232" y="11340"/>
                </a:lnTo>
                <a:lnTo>
                  <a:pt x="15086" y="11340"/>
                </a:lnTo>
                <a:lnTo>
                  <a:pt x="14940" y="11364"/>
                </a:lnTo>
                <a:lnTo>
                  <a:pt x="14794" y="11437"/>
                </a:lnTo>
                <a:lnTo>
                  <a:pt x="14770" y="11461"/>
                </a:lnTo>
                <a:lnTo>
                  <a:pt x="14794" y="11486"/>
                </a:lnTo>
                <a:lnTo>
                  <a:pt x="14794" y="11510"/>
                </a:lnTo>
                <a:lnTo>
                  <a:pt x="14964" y="11583"/>
                </a:lnTo>
                <a:lnTo>
                  <a:pt x="15110" y="11656"/>
                </a:lnTo>
                <a:lnTo>
                  <a:pt x="15427" y="11753"/>
                </a:lnTo>
                <a:lnTo>
                  <a:pt x="15597" y="11802"/>
                </a:lnTo>
                <a:lnTo>
                  <a:pt x="15767" y="11826"/>
                </a:lnTo>
                <a:lnTo>
                  <a:pt x="15719" y="11948"/>
                </a:lnTo>
                <a:lnTo>
                  <a:pt x="15475" y="12362"/>
                </a:lnTo>
                <a:lnTo>
                  <a:pt x="15427" y="12362"/>
                </a:lnTo>
                <a:lnTo>
                  <a:pt x="15135" y="12289"/>
                </a:lnTo>
                <a:lnTo>
                  <a:pt x="14867" y="12191"/>
                </a:lnTo>
                <a:lnTo>
                  <a:pt x="14624" y="12094"/>
                </a:lnTo>
                <a:lnTo>
                  <a:pt x="14502" y="12070"/>
                </a:lnTo>
                <a:lnTo>
                  <a:pt x="14380" y="12045"/>
                </a:lnTo>
                <a:lnTo>
                  <a:pt x="14332" y="12045"/>
                </a:lnTo>
                <a:lnTo>
                  <a:pt x="14307" y="12070"/>
                </a:lnTo>
                <a:lnTo>
                  <a:pt x="14307" y="12118"/>
                </a:lnTo>
                <a:lnTo>
                  <a:pt x="14307" y="12167"/>
                </a:lnTo>
                <a:lnTo>
                  <a:pt x="14380" y="12264"/>
                </a:lnTo>
                <a:lnTo>
                  <a:pt x="14478" y="12362"/>
                </a:lnTo>
                <a:lnTo>
                  <a:pt x="14599" y="12459"/>
                </a:lnTo>
                <a:lnTo>
                  <a:pt x="14721" y="12508"/>
                </a:lnTo>
                <a:lnTo>
                  <a:pt x="14989" y="12629"/>
                </a:lnTo>
                <a:lnTo>
                  <a:pt x="15281" y="12702"/>
                </a:lnTo>
                <a:lnTo>
                  <a:pt x="14916" y="13189"/>
                </a:lnTo>
                <a:lnTo>
                  <a:pt x="14599" y="13067"/>
                </a:lnTo>
                <a:lnTo>
                  <a:pt x="14283" y="12946"/>
                </a:lnTo>
                <a:lnTo>
                  <a:pt x="13967" y="12824"/>
                </a:lnTo>
                <a:lnTo>
                  <a:pt x="13796" y="12775"/>
                </a:lnTo>
                <a:lnTo>
                  <a:pt x="13723" y="12775"/>
                </a:lnTo>
                <a:lnTo>
                  <a:pt x="13650" y="12800"/>
                </a:lnTo>
                <a:lnTo>
                  <a:pt x="13626" y="12824"/>
                </a:lnTo>
                <a:lnTo>
                  <a:pt x="13626" y="12848"/>
                </a:lnTo>
                <a:lnTo>
                  <a:pt x="13650" y="12897"/>
                </a:lnTo>
                <a:lnTo>
                  <a:pt x="13675" y="12970"/>
                </a:lnTo>
                <a:lnTo>
                  <a:pt x="13772" y="13067"/>
                </a:lnTo>
                <a:lnTo>
                  <a:pt x="13991" y="13213"/>
                </a:lnTo>
                <a:lnTo>
                  <a:pt x="14307" y="13384"/>
                </a:lnTo>
                <a:lnTo>
                  <a:pt x="14648" y="13530"/>
                </a:lnTo>
                <a:lnTo>
                  <a:pt x="14210" y="13992"/>
                </a:lnTo>
                <a:lnTo>
                  <a:pt x="14186" y="13968"/>
                </a:lnTo>
                <a:lnTo>
                  <a:pt x="13772" y="13700"/>
                </a:lnTo>
                <a:lnTo>
                  <a:pt x="13602" y="13578"/>
                </a:lnTo>
                <a:lnTo>
                  <a:pt x="13431" y="13505"/>
                </a:lnTo>
                <a:lnTo>
                  <a:pt x="13261" y="13457"/>
                </a:lnTo>
                <a:lnTo>
                  <a:pt x="13066" y="13432"/>
                </a:lnTo>
                <a:lnTo>
                  <a:pt x="13042" y="13432"/>
                </a:lnTo>
                <a:lnTo>
                  <a:pt x="13066" y="13457"/>
                </a:lnTo>
                <a:lnTo>
                  <a:pt x="13188" y="13603"/>
                </a:lnTo>
                <a:lnTo>
                  <a:pt x="13334" y="13724"/>
                </a:lnTo>
                <a:lnTo>
                  <a:pt x="13650" y="13968"/>
                </a:lnTo>
                <a:lnTo>
                  <a:pt x="13796" y="14089"/>
                </a:lnTo>
                <a:lnTo>
                  <a:pt x="13967" y="14211"/>
                </a:lnTo>
                <a:lnTo>
                  <a:pt x="13699" y="14454"/>
                </a:lnTo>
                <a:lnTo>
                  <a:pt x="13334" y="14260"/>
                </a:lnTo>
                <a:lnTo>
                  <a:pt x="12969" y="14016"/>
                </a:lnTo>
                <a:lnTo>
                  <a:pt x="12774" y="13919"/>
                </a:lnTo>
                <a:lnTo>
                  <a:pt x="12556" y="13822"/>
                </a:lnTo>
                <a:lnTo>
                  <a:pt x="12531" y="13822"/>
                </a:lnTo>
                <a:lnTo>
                  <a:pt x="12531" y="13846"/>
                </a:lnTo>
                <a:lnTo>
                  <a:pt x="12507" y="13870"/>
                </a:lnTo>
                <a:lnTo>
                  <a:pt x="12531" y="13895"/>
                </a:lnTo>
                <a:lnTo>
                  <a:pt x="12653" y="14065"/>
                </a:lnTo>
                <a:lnTo>
                  <a:pt x="12823" y="14235"/>
                </a:lnTo>
                <a:lnTo>
                  <a:pt x="13018" y="14381"/>
                </a:lnTo>
                <a:lnTo>
                  <a:pt x="13188" y="14503"/>
                </a:lnTo>
                <a:lnTo>
                  <a:pt x="13431" y="14673"/>
                </a:lnTo>
                <a:lnTo>
                  <a:pt x="12872" y="15063"/>
                </a:lnTo>
                <a:lnTo>
                  <a:pt x="12799" y="14990"/>
                </a:lnTo>
                <a:lnTo>
                  <a:pt x="12726" y="14917"/>
                </a:lnTo>
                <a:lnTo>
                  <a:pt x="12531" y="14746"/>
                </a:lnTo>
                <a:lnTo>
                  <a:pt x="12361" y="14576"/>
                </a:lnTo>
                <a:lnTo>
                  <a:pt x="12215" y="14430"/>
                </a:lnTo>
                <a:lnTo>
                  <a:pt x="12045" y="14308"/>
                </a:lnTo>
                <a:lnTo>
                  <a:pt x="11972" y="14260"/>
                </a:lnTo>
                <a:lnTo>
                  <a:pt x="11874" y="14235"/>
                </a:lnTo>
                <a:lnTo>
                  <a:pt x="11777" y="14235"/>
                </a:lnTo>
                <a:lnTo>
                  <a:pt x="11704" y="14260"/>
                </a:lnTo>
                <a:lnTo>
                  <a:pt x="11680" y="14284"/>
                </a:lnTo>
                <a:lnTo>
                  <a:pt x="11680" y="14308"/>
                </a:lnTo>
                <a:lnTo>
                  <a:pt x="11704" y="14381"/>
                </a:lnTo>
                <a:lnTo>
                  <a:pt x="11728" y="14430"/>
                </a:lnTo>
                <a:lnTo>
                  <a:pt x="11850" y="14552"/>
                </a:lnTo>
                <a:lnTo>
                  <a:pt x="12020" y="14746"/>
                </a:lnTo>
                <a:lnTo>
                  <a:pt x="12191" y="14917"/>
                </a:lnTo>
                <a:lnTo>
                  <a:pt x="12337" y="15087"/>
                </a:lnTo>
                <a:lnTo>
                  <a:pt x="12434" y="15184"/>
                </a:lnTo>
                <a:lnTo>
                  <a:pt x="12531" y="15257"/>
                </a:lnTo>
                <a:lnTo>
                  <a:pt x="11947" y="15573"/>
                </a:lnTo>
                <a:lnTo>
                  <a:pt x="11680" y="15306"/>
                </a:lnTo>
                <a:lnTo>
                  <a:pt x="11436" y="15038"/>
                </a:lnTo>
                <a:lnTo>
                  <a:pt x="11193" y="14771"/>
                </a:lnTo>
                <a:lnTo>
                  <a:pt x="11071" y="14673"/>
                </a:lnTo>
                <a:lnTo>
                  <a:pt x="10901" y="14576"/>
                </a:lnTo>
                <a:lnTo>
                  <a:pt x="10877" y="14600"/>
                </a:lnTo>
                <a:lnTo>
                  <a:pt x="10877" y="14625"/>
                </a:lnTo>
                <a:lnTo>
                  <a:pt x="10925" y="14819"/>
                </a:lnTo>
                <a:lnTo>
                  <a:pt x="10998" y="14990"/>
                </a:lnTo>
                <a:lnTo>
                  <a:pt x="11096" y="15135"/>
                </a:lnTo>
                <a:lnTo>
                  <a:pt x="11217" y="15281"/>
                </a:lnTo>
                <a:lnTo>
                  <a:pt x="11388" y="15525"/>
                </a:lnTo>
                <a:lnTo>
                  <a:pt x="11582" y="15744"/>
                </a:lnTo>
                <a:lnTo>
                  <a:pt x="11096" y="15914"/>
                </a:lnTo>
                <a:lnTo>
                  <a:pt x="11071" y="15865"/>
                </a:lnTo>
                <a:lnTo>
                  <a:pt x="11023" y="15841"/>
                </a:lnTo>
                <a:lnTo>
                  <a:pt x="10731" y="15598"/>
                </a:lnTo>
                <a:lnTo>
                  <a:pt x="10439" y="15330"/>
                </a:lnTo>
                <a:lnTo>
                  <a:pt x="10293" y="15233"/>
                </a:lnTo>
                <a:lnTo>
                  <a:pt x="10147" y="15111"/>
                </a:lnTo>
                <a:lnTo>
                  <a:pt x="9976" y="15014"/>
                </a:lnTo>
                <a:lnTo>
                  <a:pt x="9806" y="14965"/>
                </a:lnTo>
                <a:lnTo>
                  <a:pt x="9782" y="14965"/>
                </a:lnTo>
                <a:lnTo>
                  <a:pt x="9782" y="14990"/>
                </a:lnTo>
                <a:lnTo>
                  <a:pt x="9976" y="15281"/>
                </a:lnTo>
                <a:lnTo>
                  <a:pt x="10220" y="15549"/>
                </a:lnTo>
                <a:lnTo>
                  <a:pt x="10463" y="15817"/>
                </a:lnTo>
                <a:lnTo>
                  <a:pt x="10585" y="15938"/>
                </a:lnTo>
                <a:lnTo>
                  <a:pt x="10731" y="16036"/>
                </a:lnTo>
                <a:lnTo>
                  <a:pt x="10122" y="16182"/>
                </a:lnTo>
                <a:lnTo>
                  <a:pt x="10074" y="16133"/>
                </a:lnTo>
                <a:lnTo>
                  <a:pt x="10001" y="16109"/>
                </a:lnTo>
                <a:lnTo>
                  <a:pt x="9903" y="16060"/>
                </a:lnTo>
                <a:lnTo>
                  <a:pt x="9830" y="16011"/>
                </a:lnTo>
                <a:lnTo>
                  <a:pt x="9684" y="15890"/>
                </a:lnTo>
                <a:lnTo>
                  <a:pt x="9587" y="15719"/>
                </a:lnTo>
                <a:lnTo>
                  <a:pt x="9465" y="15549"/>
                </a:lnTo>
                <a:lnTo>
                  <a:pt x="9368" y="15379"/>
                </a:lnTo>
                <a:lnTo>
                  <a:pt x="9246" y="15257"/>
                </a:lnTo>
                <a:lnTo>
                  <a:pt x="9125" y="15160"/>
                </a:lnTo>
                <a:lnTo>
                  <a:pt x="8954" y="15063"/>
                </a:lnTo>
                <a:lnTo>
                  <a:pt x="8930" y="15087"/>
                </a:lnTo>
                <a:lnTo>
                  <a:pt x="8979" y="15160"/>
                </a:lnTo>
                <a:lnTo>
                  <a:pt x="9027" y="15257"/>
                </a:lnTo>
                <a:lnTo>
                  <a:pt x="9076" y="15476"/>
                </a:lnTo>
                <a:lnTo>
                  <a:pt x="9173" y="15695"/>
                </a:lnTo>
                <a:lnTo>
                  <a:pt x="9295" y="15914"/>
                </a:lnTo>
                <a:lnTo>
                  <a:pt x="9417" y="16109"/>
                </a:lnTo>
                <a:lnTo>
                  <a:pt x="9587" y="16279"/>
                </a:lnTo>
                <a:lnTo>
                  <a:pt x="9222" y="16328"/>
                </a:lnTo>
                <a:lnTo>
                  <a:pt x="8857" y="16352"/>
                </a:lnTo>
                <a:lnTo>
                  <a:pt x="8857" y="16328"/>
                </a:lnTo>
                <a:lnTo>
                  <a:pt x="8808" y="16255"/>
                </a:lnTo>
                <a:lnTo>
                  <a:pt x="8760" y="16182"/>
                </a:lnTo>
                <a:lnTo>
                  <a:pt x="8638" y="16060"/>
                </a:lnTo>
                <a:lnTo>
                  <a:pt x="8516" y="15865"/>
                </a:lnTo>
                <a:lnTo>
                  <a:pt x="8419" y="15622"/>
                </a:lnTo>
                <a:lnTo>
                  <a:pt x="8346" y="15452"/>
                </a:lnTo>
                <a:lnTo>
                  <a:pt x="8273" y="15281"/>
                </a:lnTo>
                <a:lnTo>
                  <a:pt x="8224" y="15208"/>
                </a:lnTo>
                <a:lnTo>
                  <a:pt x="8151" y="15135"/>
                </a:lnTo>
                <a:lnTo>
                  <a:pt x="8078" y="15087"/>
                </a:lnTo>
                <a:lnTo>
                  <a:pt x="7981" y="15038"/>
                </a:lnTo>
                <a:lnTo>
                  <a:pt x="7957" y="15063"/>
                </a:lnTo>
                <a:lnTo>
                  <a:pt x="7932" y="15160"/>
                </a:lnTo>
                <a:lnTo>
                  <a:pt x="7957" y="15306"/>
                </a:lnTo>
                <a:lnTo>
                  <a:pt x="7981" y="15476"/>
                </a:lnTo>
                <a:lnTo>
                  <a:pt x="8005" y="15671"/>
                </a:lnTo>
                <a:lnTo>
                  <a:pt x="8078" y="15841"/>
                </a:lnTo>
                <a:lnTo>
                  <a:pt x="8151" y="16036"/>
                </a:lnTo>
                <a:lnTo>
                  <a:pt x="8249" y="16206"/>
                </a:lnTo>
                <a:lnTo>
                  <a:pt x="8346" y="16352"/>
                </a:lnTo>
                <a:lnTo>
                  <a:pt x="7835" y="16328"/>
                </a:lnTo>
                <a:lnTo>
                  <a:pt x="7762" y="16230"/>
                </a:lnTo>
                <a:lnTo>
                  <a:pt x="7689" y="16109"/>
                </a:lnTo>
                <a:lnTo>
                  <a:pt x="7640" y="15987"/>
                </a:lnTo>
                <a:lnTo>
                  <a:pt x="7567" y="15719"/>
                </a:lnTo>
                <a:lnTo>
                  <a:pt x="7446" y="15330"/>
                </a:lnTo>
                <a:lnTo>
                  <a:pt x="7373" y="15135"/>
                </a:lnTo>
                <a:lnTo>
                  <a:pt x="7300" y="15063"/>
                </a:lnTo>
                <a:lnTo>
                  <a:pt x="7227" y="14990"/>
                </a:lnTo>
                <a:lnTo>
                  <a:pt x="7178" y="14990"/>
                </a:lnTo>
                <a:lnTo>
                  <a:pt x="7154" y="15038"/>
                </a:lnTo>
                <a:lnTo>
                  <a:pt x="7129" y="15135"/>
                </a:lnTo>
                <a:lnTo>
                  <a:pt x="7129" y="15233"/>
                </a:lnTo>
                <a:lnTo>
                  <a:pt x="7154" y="15452"/>
                </a:lnTo>
                <a:lnTo>
                  <a:pt x="7202" y="15695"/>
                </a:lnTo>
                <a:lnTo>
                  <a:pt x="7275" y="15890"/>
                </a:lnTo>
                <a:lnTo>
                  <a:pt x="7324" y="16084"/>
                </a:lnTo>
                <a:lnTo>
                  <a:pt x="7397" y="16279"/>
                </a:lnTo>
                <a:lnTo>
                  <a:pt x="6740" y="16157"/>
                </a:lnTo>
                <a:lnTo>
                  <a:pt x="6691" y="15963"/>
                </a:lnTo>
                <a:lnTo>
                  <a:pt x="6618" y="15792"/>
                </a:lnTo>
                <a:lnTo>
                  <a:pt x="6521" y="15598"/>
                </a:lnTo>
                <a:lnTo>
                  <a:pt x="6472" y="15427"/>
                </a:lnTo>
                <a:lnTo>
                  <a:pt x="6399" y="15135"/>
                </a:lnTo>
                <a:lnTo>
                  <a:pt x="6351" y="14990"/>
                </a:lnTo>
                <a:lnTo>
                  <a:pt x="6278" y="14892"/>
                </a:lnTo>
                <a:lnTo>
                  <a:pt x="6253" y="14868"/>
                </a:lnTo>
                <a:lnTo>
                  <a:pt x="6205" y="14917"/>
                </a:lnTo>
                <a:lnTo>
                  <a:pt x="6156" y="14941"/>
                </a:lnTo>
                <a:lnTo>
                  <a:pt x="6107" y="15063"/>
                </a:lnTo>
                <a:lnTo>
                  <a:pt x="6083" y="15208"/>
                </a:lnTo>
                <a:lnTo>
                  <a:pt x="6107" y="15354"/>
                </a:lnTo>
                <a:lnTo>
                  <a:pt x="6156" y="15549"/>
                </a:lnTo>
                <a:lnTo>
                  <a:pt x="6205" y="15719"/>
                </a:lnTo>
                <a:lnTo>
                  <a:pt x="6326" y="16060"/>
                </a:lnTo>
                <a:lnTo>
                  <a:pt x="6326" y="16060"/>
                </a:lnTo>
                <a:lnTo>
                  <a:pt x="5742" y="15865"/>
                </a:lnTo>
                <a:lnTo>
                  <a:pt x="5742" y="15792"/>
                </a:lnTo>
                <a:lnTo>
                  <a:pt x="5694" y="15719"/>
                </a:lnTo>
                <a:lnTo>
                  <a:pt x="5621" y="15622"/>
                </a:lnTo>
                <a:lnTo>
                  <a:pt x="5572" y="15549"/>
                </a:lnTo>
                <a:lnTo>
                  <a:pt x="5523" y="15379"/>
                </a:lnTo>
                <a:lnTo>
                  <a:pt x="5450" y="15014"/>
                </a:lnTo>
                <a:lnTo>
                  <a:pt x="5377" y="14819"/>
                </a:lnTo>
                <a:lnTo>
                  <a:pt x="5329" y="14698"/>
                </a:lnTo>
                <a:lnTo>
                  <a:pt x="5280" y="14673"/>
                </a:lnTo>
                <a:lnTo>
                  <a:pt x="5231" y="14698"/>
                </a:lnTo>
                <a:lnTo>
                  <a:pt x="5183" y="14746"/>
                </a:lnTo>
                <a:lnTo>
                  <a:pt x="5158" y="14795"/>
                </a:lnTo>
                <a:lnTo>
                  <a:pt x="5110" y="14941"/>
                </a:lnTo>
                <a:lnTo>
                  <a:pt x="5110" y="15111"/>
                </a:lnTo>
                <a:lnTo>
                  <a:pt x="5110" y="15257"/>
                </a:lnTo>
                <a:lnTo>
                  <a:pt x="5134" y="15452"/>
                </a:lnTo>
                <a:lnTo>
                  <a:pt x="5207" y="15646"/>
                </a:lnTo>
                <a:lnTo>
                  <a:pt x="5207" y="15646"/>
                </a:lnTo>
                <a:lnTo>
                  <a:pt x="4769" y="15452"/>
                </a:lnTo>
                <a:lnTo>
                  <a:pt x="4721" y="15233"/>
                </a:lnTo>
                <a:lnTo>
                  <a:pt x="4672" y="15014"/>
                </a:lnTo>
                <a:lnTo>
                  <a:pt x="4623" y="14771"/>
                </a:lnTo>
                <a:lnTo>
                  <a:pt x="4599" y="14503"/>
                </a:lnTo>
                <a:lnTo>
                  <a:pt x="4575" y="14479"/>
                </a:lnTo>
                <a:lnTo>
                  <a:pt x="4502" y="14479"/>
                </a:lnTo>
                <a:lnTo>
                  <a:pt x="4453" y="14552"/>
                </a:lnTo>
                <a:lnTo>
                  <a:pt x="4404" y="14649"/>
                </a:lnTo>
                <a:lnTo>
                  <a:pt x="4380" y="14819"/>
                </a:lnTo>
                <a:lnTo>
                  <a:pt x="4356" y="15038"/>
                </a:lnTo>
                <a:lnTo>
                  <a:pt x="4380" y="15257"/>
                </a:lnTo>
                <a:lnTo>
                  <a:pt x="4112" y="15111"/>
                </a:lnTo>
                <a:lnTo>
                  <a:pt x="4112" y="15063"/>
                </a:lnTo>
                <a:lnTo>
                  <a:pt x="4088" y="14990"/>
                </a:lnTo>
                <a:lnTo>
                  <a:pt x="4064" y="14892"/>
                </a:lnTo>
                <a:lnTo>
                  <a:pt x="4039" y="14795"/>
                </a:lnTo>
                <a:lnTo>
                  <a:pt x="4039" y="14552"/>
                </a:lnTo>
                <a:lnTo>
                  <a:pt x="4039" y="14333"/>
                </a:lnTo>
                <a:lnTo>
                  <a:pt x="4015" y="14235"/>
                </a:lnTo>
                <a:lnTo>
                  <a:pt x="3966" y="14138"/>
                </a:lnTo>
                <a:lnTo>
                  <a:pt x="3942" y="14114"/>
                </a:lnTo>
                <a:lnTo>
                  <a:pt x="3893" y="14114"/>
                </a:lnTo>
                <a:lnTo>
                  <a:pt x="3796" y="14235"/>
                </a:lnTo>
                <a:lnTo>
                  <a:pt x="3747" y="14381"/>
                </a:lnTo>
                <a:lnTo>
                  <a:pt x="3723" y="14527"/>
                </a:lnTo>
                <a:lnTo>
                  <a:pt x="3723" y="14649"/>
                </a:lnTo>
                <a:lnTo>
                  <a:pt x="3723" y="14868"/>
                </a:lnTo>
                <a:lnTo>
                  <a:pt x="3382" y="14649"/>
                </a:lnTo>
                <a:lnTo>
                  <a:pt x="3407" y="14600"/>
                </a:lnTo>
                <a:lnTo>
                  <a:pt x="3407" y="14503"/>
                </a:lnTo>
                <a:lnTo>
                  <a:pt x="3407" y="14406"/>
                </a:lnTo>
                <a:lnTo>
                  <a:pt x="3382" y="14211"/>
                </a:lnTo>
                <a:lnTo>
                  <a:pt x="3382" y="14065"/>
                </a:lnTo>
                <a:lnTo>
                  <a:pt x="3358" y="13968"/>
                </a:lnTo>
                <a:lnTo>
                  <a:pt x="3334" y="13919"/>
                </a:lnTo>
                <a:lnTo>
                  <a:pt x="3309" y="13870"/>
                </a:lnTo>
                <a:lnTo>
                  <a:pt x="3261" y="13870"/>
                </a:lnTo>
                <a:lnTo>
                  <a:pt x="3188" y="13919"/>
                </a:lnTo>
                <a:lnTo>
                  <a:pt x="3139" y="13992"/>
                </a:lnTo>
                <a:lnTo>
                  <a:pt x="3115" y="14089"/>
                </a:lnTo>
                <a:lnTo>
                  <a:pt x="3090" y="14187"/>
                </a:lnTo>
                <a:lnTo>
                  <a:pt x="3066" y="14406"/>
                </a:lnTo>
                <a:lnTo>
                  <a:pt x="2725" y="14114"/>
                </a:lnTo>
                <a:lnTo>
                  <a:pt x="2750" y="14041"/>
                </a:lnTo>
                <a:lnTo>
                  <a:pt x="2725" y="13919"/>
                </a:lnTo>
                <a:lnTo>
                  <a:pt x="2701" y="13797"/>
                </a:lnTo>
                <a:lnTo>
                  <a:pt x="2725" y="13627"/>
                </a:lnTo>
                <a:lnTo>
                  <a:pt x="2725" y="13481"/>
                </a:lnTo>
                <a:lnTo>
                  <a:pt x="2701" y="13408"/>
                </a:lnTo>
                <a:lnTo>
                  <a:pt x="2652" y="13384"/>
                </a:lnTo>
                <a:lnTo>
                  <a:pt x="2579" y="13384"/>
                </a:lnTo>
                <a:lnTo>
                  <a:pt x="2506" y="13432"/>
                </a:lnTo>
                <a:lnTo>
                  <a:pt x="2433" y="13578"/>
                </a:lnTo>
                <a:lnTo>
                  <a:pt x="2385" y="13773"/>
                </a:lnTo>
                <a:lnTo>
                  <a:pt x="2117" y="13505"/>
                </a:lnTo>
                <a:lnTo>
                  <a:pt x="2117" y="13481"/>
                </a:lnTo>
                <a:lnTo>
                  <a:pt x="2166" y="13432"/>
                </a:lnTo>
                <a:lnTo>
                  <a:pt x="2190" y="13359"/>
                </a:lnTo>
                <a:lnTo>
                  <a:pt x="2214" y="13213"/>
                </a:lnTo>
                <a:lnTo>
                  <a:pt x="2214" y="13116"/>
                </a:lnTo>
                <a:lnTo>
                  <a:pt x="2190" y="13019"/>
                </a:lnTo>
                <a:lnTo>
                  <a:pt x="2166" y="12970"/>
                </a:lnTo>
                <a:lnTo>
                  <a:pt x="2093" y="12921"/>
                </a:lnTo>
                <a:lnTo>
                  <a:pt x="2020" y="12946"/>
                </a:lnTo>
                <a:lnTo>
                  <a:pt x="1971" y="12994"/>
                </a:lnTo>
                <a:lnTo>
                  <a:pt x="1922" y="13067"/>
                </a:lnTo>
                <a:lnTo>
                  <a:pt x="1898" y="13165"/>
                </a:lnTo>
                <a:lnTo>
                  <a:pt x="1874" y="13213"/>
                </a:lnTo>
                <a:lnTo>
                  <a:pt x="1533" y="12751"/>
                </a:lnTo>
                <a:lnTo>
                  <a:pt x="1217" y="12264"/>
                </a:lnTo>
                <a:lnTo>
                  <a:pt x="925" y="11753"/>
                </a:lnTo>
                <a:lnTo>
                  <a:pt x="657" y="11218"/>
                </a:lnTo>
                <a:lnTo>
                  <a:pt x="827" y="11340"/>
                </a:lnTo>
                <a:lnTo>
                  <a:pt x="998" y="11461"/>
                </a:lnTo>
                <a:lnTo>
                  <a:pt x="1363" y="11680"/>
                </a:lnTo>
                <a:lnTo>
                  <a:pt x="1728" y="11875"/>
                </a:lnTo>
                <a:lnTo>
                  <a:pt x="2044" y="12021"/>
                </a:lnTo>
                <a:lnTo>
                  <a:pt x="2409" y="12167"/>
                </a:lnTo>
                <a:lnTo>
                  <a:pt x="2798" y="12289"/>
                </a:lnTo>
                <a:lnTo>
                  <a:pt x="3188" y="12410"/>
                </a:lnTo>
                <a:lnTo>
                  <a:pt x="3577" y="12483"/>
                </a:lnTo>
                <a:lnTo>
                  <a:pt x="3966" y="12556"/>
                </a:lnTo>
                <a:lnTo>
                  <a:pt x="4380" y="12581"/>
                </a:lnTo>
                <a:lnTo>
                  <a:pt x="4769" y="12605"/>
                </a:lnTo>
                <a:lnTo>
                  <a:pt x="5183" y="12629"/>
                </a:lnTo>
                <a:lnTo>
                  <a:pt x="5572" y="12605"/>
                </a:lnTo>
                <a:lnTo>
                  <a:pt x="5961" y="12581"/>
                </a:lnTo>
                <a:lnTo>
                  <a:pt x="6351" y="12508"/>
                </a:lnTo>
                <a:lnTo>
                  <a:pt x="6716" y="12435"/>
                </a:lnTo>
                <a:lnTo>
                  <a:pt x="7105" y="12337"/>
                </a:lnTo>
                <a:lnTo>
                  <a:pt x="7494" y="12216"/>
                </a:lnTo>
                <a:lnTo>
                  <a:pt x="7859" y="12094"/>
                </a:lnTo>
                <a:lnTo>
                  <a:pt x="8224" y="11924"/>
                </a:lnTo>
                <a:lnTo>
                  <a:pt x="8565" y="11753"/>
                </a:lnTo>
                <a:lnTo>
                  <a:pt x="8930" y="11559"/>
                </a:lnTo>
                <a:lnTo>
                  <a:pt x="9271" y="11364"/>
                </a:lnTo>
                <a:lnTo>
                  <a:pt x="9587" y="11145"/>
                </a:lnTo>
                <a:lnTo>
                  <a:pt x="9903" y="10902"/>
                </a:lnTo>
                <a:lnTo>
                  <a:pt x="10195" y="10658"/>
                </a:lnTo>
                <a:lnTo>
                  <a:pt x="10487" y="10391"/>
                </a:lnTo>
                <a:lnTo>
                  <a:pt x="10755" y="10123"/>
                </a:lnTo>
                <a:lnTo>
                  <a:pt x="11023" y="9831"/>
                </a:lnTo>
                <a:lnTo>
                  <a:pt x="11242" y="9539"/>
                </a:lnTo>
                <a:lnTo>
                  <a:pt x="11461" y="9247"/>
                </a:lnTo>
                <a:lnTo>
                  <a:pt x="11655" y="8931"/>
                </a:lnTo>
                <a:lnTo>
                  <a:pt x="11850" y="8590"/>
                </a:lnTo>
                <a:lnTo>
                  <a:pt x="11996" y="8249"/>
                </a:lnTo>
                <a:lnTo>
                  <a:pt x="12142" y="7884"/>
                </a:lnTo>
                <a:lnTo>
                  <a:pt x="12288" y="7519"/>
                </a:lnTo>
                <a:lnTo>
                  <a:pt x="12385" y="7154"/>
                </a:lnTo>
                <a:lnTo>
                  <a:pt x="12483" y="6790"/>
                </a:lnTo>
                <a:lnTo>
                  <a:pt x="12556" y="6425"/>
                </a:lnTo>
                <a:lnTo>
                  <a:pt x="12629" y="6035"/>
                </a:lnTo>
                <a:lnTo>
                  <a:pt x="12653" y="5670"/>
                </a:lnTo>
                <a:lnTo>
                  <a:pt x="12677" y="5281"/>
                </a:lnTo>
                <a:lnTo>
                  <a:pt x="12677" y="4916"/>
                </a:lnTo>
                <a:lnTo>
                  <a:pt x="12677" y="4551"/>
                </a:lnTo>
                <a:lnTo>
                  <a:pt x="12629" y="4210"/>
                </a:lnTo>
                <a:lnTo>
                  <a:pt x="12580" y="3870"/>
                </a:lnTo>
                <a:lnTo>
                  <a:pt x="12483" y="3529"/>
                </a:lnTo>
                <a:lnTo>
                  <a:pt x="12385" y="3213"/>
                </a:lnTo>
                <a:lnTo>
                  <a:pt x="12142" y="2580"/>
                </a:lnTo>
                <a:lnTo>
                  <a:pt x="11874" y="1947"/>
                </a:lnTo>
                <a:lnTo>
                  <a:pt x="11558" y="1242"/>
                </a:lnTo>
                <a:lnTo>
                  <a:pt x="11388" y="877"/>
                </a:lnTo>
                <a:lnTo>
                  <a:pt x="11169" y="536"/>
                </a:lnTo>
                <a:close/>
                <a:moveTo>
                  <a:pt x="10706" y="1"/>
                </a:moveTo>
                <a:lnTo>
                  <a:pt x="10609" y="25"/>
                </a:lnTo>
                <a:lnTo>
                  <a:pt x="10560" y="49"/>
                </a:lnTo>
                <a:lnTo>
                  <a:pt x="10512" y="98"/>
                </a:lnTo>
                <a:lnTo>
                  <a:pt x="10487" y="171"/>
                </a:lnTo>
                <a:lnTo>
                  <a:pt x="10463" y="195"/>
                </a:lnTo>
                <a:lnTo>
                  <a:pt x="10414" y="268"/>
                </a:lnTo>
                <a:lnTo>
                  <a:pt x="10414" y="317"/>
                </a:lnTo>
                <a:lnTo>
                  <a:pt x="10414" y="390"/>
                </a:lnTo>
                <a:lnTo>
                  <a:pt x="10439" y="439"/>
                </a:lnTo>
                <a:lnTo>
                  <a:pt x="10487" y="487"/>
                </a:lnTo>
                <a:lnTo>
                  <a:pt x="10536" y="512"/>
                </a:lnTo>
                <a:lnTo>
                  <a:pt x="10585" y="536"/>
                </a:lnTo>
                <a:lnTo>
                  <a:pt x="10658" y="536"/>
                </a:lnTo>
                <a:lnTo>
                  <a:pt x="10779" y="682"/>
                </a:lnTo>
                <a:lnTo>
                  <a:pt x="10925" y="852"/>
                </a:lnTo>
                <a:lnTo>
                  <a:pt x="11023" y="1047"/>
                </a:lnTo>
                <a:lnTo>
                  <a:pt x="11144" y="1266"/>
                </a:lnTo>
                <a:lnTo>
                  <a:pt x="11315" y="1680"/>
                </a:lnTo>
                <a:lnTo>
                  <a:pt x="11485" y="2045"/>
                </a:lnTo>
                <a:lnTo>
                  <a:pt x="11728" y="2604"/>
                </a:lnTo>
                <a:lnTo>
                  <a:pt x="11947" y="3188"/>
                </a:lnTo>
                <a:lnTo>
                  <a:pt x="12045" y="3480"/>
                </a:lnTo>
                <a:lnTo>
                  <a:pt x="12142" y="3772"/>
                </a:lnTo>
                <a:lnTo>
                  <a:pt x="12215" y="4064"/>
                </a:lnTo>
                <a:lnTo>
                  <a:pt x="12264" y="4381"/>
                </a:lnTo>
                <a:lnTo>
                  <a:pt x="12288" y="4721"/>
                </a:lnTo>
                <a:lnTo>
                  <a:pt x="12288" y="5062"/>
                </a:lnTo>
                <a:lnTo>
                  <a:pt x="12288" y="5403"/>
                </a:lnTo>
                <a:lnTo>
                  <a:pt x="12264" y="5768"/>
                </a:lnTo>
                <a:lnTo>
                  <a:pt x="12215" y="6108"/>
                </a:lnTo>
                <a:lnTo>
                  <a:pt x="12166" y="6473"/>
                </a:lnTo>
                <a:lnTo>
                  <a:pt x="12069" y="6814"/>
                </a:lnTo>
                <a:lnTo>
                  <a:pt x="11996" y="7154"/>
                </a:lnTo>
                <a:lnTo>
                  <a:pt x="11874" y="7495"/>
                </a:lnTo>
                <a:lnTo>
                  <a:pt x="11753" y="7836"/>
                </a:lnTo>
                <a:lnTo>
                  <a:pt x="11607" y="8152"/>
                </a:lnTo>
                <a:lnTo>
                  <a:pt x="11461" y="8493"/>
                </a:lnTo>
                <a:lnTo>
                  <a:pt x="11290" y="8785"/>
                </a:lnTo>
                <a:lnTo>
                  <a:pt x="11096" y="9077"/>
                </a:lnTo>
                <a:lnTo>
                  <a:pt x="10901" y="9369"/>
                </a:lnTo>
                <a:lnTo>
                  <a:pt x="10682" y="9636"/>
                </a:lnTo>
                <a:lnTo>
                  <a:pt x="10463" y="9880"/>
                </a:lnTo>
                <a:lnTo>
                  <a:pt x="10220" y="10123"/>
                </a:lnTo>
                <a:lnTo>
                  <a:pt x="9952" y="10342"/>
                </a:lnTo>
                <a:lnTo>
                  <a:pt x="9684" y="10537"/>
                </a:lnTo>
                <a:lnTo>
                  <a:pt x="9125" y="10902"/>
                </a:lnTo>
                <a:lnTo>
                  <a:pt x="8516" y="11218"/>
                </a:lnTo>
                <a:lnTo>
                  <a:pt x="7884" y="11534"/>
                </a:lnTo>
                <a:lnTo>
                  <a:pt x="7543" y="11680"/>
                </a:lnTo>
                <a:lnTo>
                  <a:pt x="7202" y="11802"/>
                </a:lnTo>
                <a:lnTo>
                  <a:pt x="6862" y="11899"/>
                </a:lnTo>
                <a:lnTo>
                  <a:pt x="6521" y="11997"/>
                </a:lnTo>
                <a:lnTo>
                  <a:pt x="6156" y="12045"/>
                </a:lnTo>
                <a:lnTo>
                  <a:pt x="5791" y="12118"/>
                </a:lnTo>
                <a:lnTo>
                  <a:pt x="5426" y="12143"/>
                </a:lnTo>
                <a:lnTo>
                  <a:pt x="4696" y="12143"/>
                </a:lnTo>
                <a:lnTo>
                  <a:pt x="4331" y="12094"/>
                </a:lnTo>
                <a:lnTo>
                  <a:pt x="3966" y="12045"/>
                </a:lnTo>
                <a:lnTo>
                  <a:pt x="3601" y="11997"/>
                </a:lnTo>
                <a:lnTo>
                  <a:pt x="2896" y="11826"/>
                </a:lnTo>
                <a:lnTo>
                  <a:pt x="2555" y="11729"/>
                </a:lnTo>
                <a:lnTo>
                  <a:pt x="2239" y="11607"/>
                </a:lnTo>
                <a:lnTo>
                  <a:pt x="1922" y="11461"/>
                </a:lnTo>
                <a:lnTo>
                  <a:pt x="1630" y="11291"/>
                </a:lnTo>
                <a:lnTo>
                  <a:pt x="1338" y="11145"/>
                </a:lnTo>
                <a:lnTo>
                  <a:pt x="998" y="10950"/>
                </a:lnTo>
                <a:lnTo>
                  <a:pt x="852" y="10829"/>
                </a:lnTo>
                <a:lnTo>
                  <a:pt x="730" y="10707"/>
                </a:lnTo>
                <a:lnTo>
                  <a:pt x="633" y="10585"/>
                </a:lnTo>
                <a:lnTo>
                  <a:pt x="584" y="10415"/>
                </a:lnTo>
                <a:lnTo>
                  <a:pt x="560" y="10366"/>
                </a:lnTo>
                <a:lnTo>
                  <a:pt x="535" y="10342"/>
                </a:lnTo>
                <a:lnTo>
                  <a:pt x="462" y="10318"/>
                </a:lnTo>
                <a:lnTo>
                  <a:pt x="365" y="10342"/>
                </a:lnTo>
                <a:lnTo>
                  <a:pt x="316" y="10391"/>
                </a:lnTo>
                <a:lnTo>
                  <a:pt x="243" y="10366"/>
                </a:lnTo>
                <a:lnTo>
                  <a:pt x="146" y="10391"/>
                </a:lnTo>
                <a:lnTo>
                  <a:pt x="73" y="10439"/>
                </a:lnTo>
                <a:lnTo>
                  <a:pt x="0" y="10512"/>
                </a:lnTo>
                <a:lnTo>
                  <a:pt x="0" y="10561"/>
                </a:lnTo>
                <a:lnTo>
                  <a:pt x="0" y="10610"/>
                </a:lnTo>
                <a:lnTo>
                  <a:pt x="146" y="11048"/>
                </a:lnTo>
                <a:lnTo>
                  <a:pt x="316" y="11461"/>
                </a:lnTo>
                <a:lnTo>
                  <a:pt x="487" y="11875"/>
                </a:lnTo>
                <a:lnTo>
                  <a:pt x="681" y="12264"/>
                </a:lnTo>
                <a:lnTo>
                  <a:pt x="900" y="12629"/>
                </a:lnTo>
                <a:lnTo>
                  <a:pt x="1144" y="12994"/>
                </a:lnTo>
                <a:lnTo>
                  <a:pt x="1411" y="13359"/>
                </a:lnTo>
                <a:lnTo>
                  <a:pt x="1679" y="13676"/>
                </a:lnTo>
                <a:lnTo>
                  <a:pt x="1971" y="13992"/>
                </a:lnTo>
                <a:lnTo>
                  <a:pt x="2263" y="14308"/>
                </a:lnTo>
                <a:lnTo>
                  <a:pt x="2604" y="14600"/>
                </a:lnTo>
                <a:lnTo>
                  <a:pt x="2920" y="14868"/>
                </a:lnTo>
                <a:lnTo>
                  <a:pt x="3285" y="15135"/>
                </a:lnTo>
                <a:lnTo>
                  <a:pt x="3650" y="15379"/>
                </a:lnTo>
                <a:lnTo>
                  <a:pt x="4039" y="15598"/>
                </a:lnTo>
                <a:lnTo>
                  <a:pt x="4429" y="15817"/>
                </a:lnTo>
                <a:lnTo>
                  <a:pt x="4866" y="16036"/>
                </a:lnTo>
                <a:lnTo>
                  <a:pt x="5280" y="16230"/>
                </a:lnTo>
                <a:lnTo>
                  <a:pt x="5718" y="16376"/>
                </a:lnTo>
                <a:lnTo>
                  <a:pt x="6156" y="16522"/>
                </a:lnTo>
                <a:lnTo>
                  <a:pt x="6618" y="16644"/>
                </a:lnTo>
                <a:lnTo>
                  <a:pt x="7056" y="16717"/>
                </a:lnTo>
                <a:lnTo>
                  <a:pt x="7494" y="16790"/>
                </a:lnTo>
                <a:lnTo>
                  <a:pt x="7957" y="16839"/>
                </a:lnTo>
                <a:lnTo>
                  <a:pt x="8857" y="16839"/>
                </a:lnTo>
                <a:lnTo>
                  <a:pt x="9319" y="16814"/>
                </a:lnTo>
                <a:lnTo>
                  <a:pt x="9757" y="16741"/>
                </a:lnTo>
                <a:lnTo>
                  <a:pt x="10220" y="16668"/>
                </a:lnTo>
                <a:lnTo>
                  <a:pt x="10658" y="16571"/>
                </a:lnTo>
                <a:lnTo>
                  <a:pt x="11120" y="16425"/>
                </a:lnTo>
                <a:lnTo>
                  <a:pt x="11558" y="16279"/>
                </a:lnTo>
                <a:lnTo>
                  <a:pt x="11923" y="16133"/>
                </a:lnTo>
                <a:lnTo>
                  <a:pt x="12264" y="15987"/>
                </a:lnTo>
                <a:lnTo>
                  <a:pt x="12604" y="15817"/>
                </a:lnTo>
                <a:lnTo>
                  <a:pt x="12920" y="15622"/>
                </a:lnTo>
                <a:lnTo>
                  <a:pt x="13237" y="15427"/>
                </a:lnTo>
                <a:lnTo>
                  <a:pt x="13553" y="15208"/>
                </a:lnTo>
                <a:lnTo>
                  <a:pt x="13845" y="14990"/>
                </a:lnTo>
                <a:lnTo>
                  <a:pt x="14137" y="14746"/>
                </a:lnTo>
                <a:lnTo>
                  <a:pt x="14405" y="14479"/>
                </a:lnTo>
                <a:lnTo>
                  <a:pt x="14672" y="14211"/>
                </a:lnTo>
                <a:lnTo>
                  <a:pt x="14940" y="13943"/>
                </a:lnTo>
                <a:lnTo>
                  <a:pt x="15183" y="13651"/>
                </a:lnTo>
                <a:lnTo>
                  <a:pt x="15402" y="13359"/>
                </a:lnTo>
                <a:lnTo>
                  <a:pt x="15621" y="13043"/>
                </a:lnTo>
                <a:lnTo>
                  <a:pt x="15840" y="12727"/>
                </a:lnTo>
                <a:lnTo>
                  <a:pt x="16035" y="12410"/>
                </a:lnTo>
                <a:lnTo>
                  <a:pt x="16205" y="12070"/>
                </a:lnTo>
                <a:lnTo>
                  <a:pt x="16376" y="11705"/>
                </a:lnTo>
                <a:lnTo>
                  <a:pt x="16546" y="11340"/>
                </a:lnTo>
                <a:lnTo>
                  <a:pt x="16668" y="10975"/>
                </a:lnTo>
                <a:lnTo>
                  <a:pt x="16911" y="10220"/>
                </a:lnTo>
                <a:lnTo>
                  <a:pt x="17106" y="9466"/>
                </a:lnTo>
                <a:lnTo>
                  <a:pt x="17154" y="9101"/>
                </a:lnTo>
                <a:lnTo>
                  <a:pt x="17179" y="8663"/>
                </a:lnTo>
                <a:lnTo>
                  <a:pt x="17179" y="8176"/>
                </a:lnTo>
                <a:lnTo>
                  <a:pt x="17179" y="7665"/>
                </a:lnTo>
                <a:lnTo>
                  <a:pt x="17106" y="6717"/>
                </a:lnTo>
                <a:lnTo>
                  <a:pt x="17057" y="6352"/>
                </a:lnTo>
                <a:lnTo>
                  <a:pt x="17008" y="6108"/>
                </a:lnTo>
                <a:lnTo>
                  <a:pt x="16814" y="5524"/>
                </a:lnTo>
                <a:lnTo>
                  <a:pt x="16619" y="4965"/>
                </a:lnTo>
                <a:lnTo>
                  <a:pt x="16376" y="4429"/>
                </a:lnTo>
                <a:lnTo>
                  <a:pt x="16108" y="3918"/>
                </a:lnTo>
                <a:lnTo>
                  <a:pt x="15816" y="3432"/>
                </a:lnTo>
                <a:lnTo>
                  <a:pt x="15475" y="2969"/>
                </a:lnTo>
                <a:lnTo>
                  <a:pt x="15110" y="2507"/>
                </a:lnTo>
                <a:lnTo>
                  <a:pt x="14697" y="2093"/>
                </a:lnTo>
                <a:lnTo>
                  <a:pt x="14283" y="1704"/>
                </a:lnTo>
                <a:lnTo>
                  <a:pt x="13845" y="1363"/>
                </a:lnTo>
                <a:lnTo>
                  <a:pt x="13358" y="1023"/>
                </a:lnTo>
                <a:lnTo>
                  <a:pt x="12872" y="706"/>
                </a:lnTo>
                <a:lnTo>
                  <a:pt x="12361" y="439"/>
                </a:lnTo>
                <a:lnTo>
                  <a:pt x="12093" y="341"/>
                </a:lnTo>
                <a:lnTo>
                  <a:pt x="11826" y="244"/>
                </a:lnTo>
                <a:lnTo>
                  <a:pt x="11558" y="147"/>
                </a:lnTo>
                <a:lnTo>
                  <a:pt x="11266" y="98"/>
                </a:lnTo>
                <a:lnTo>
                  <a:pt x="10998" y="49"/>
                </a:lnTo>
                <a:lnTo>
                  <a:pt x="10706" y="1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226" name="Shape 226"/>
          <p:cNvSpPr>
            <a:spLocks/>
          </p:cNvSpPr>
          <p:nvPr/>
        </p:nvSpPr>
        <p:spPr>
          <a:xfrm>
            <a:off x="5400650" y="1692800"/>
            <a:ext cx="738424" cy="727300"/>
          </a:xfrm>
          <a:custGeom>
            <a:avLst/>
            <a:gdLst/>
            <a:ahLst/>
            <a:cxnLst/>
            <a:rect l="0" t="0" r="0" b="0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227" name="Shape 227"/>
          <p:cNvSpPr>
            <a:spLocks/>
          </p:cNvSpPr>
          <p:nvPr/>
        </p:nvSpPr>
        <p:spPr>
          <a:xfrm>
            <a:off x="4128816" y="1347402"/>
            <a:ext cx="886368" cy="893061"/>
          </a:xfrm>
          <a:custGeom>
            <a:avLst/>
            <a:gdLst/>
            <a:ahLst/>
            <a:cxnLst/>
            <a:rect l="0" t="0" r="0" b="0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228" name="Shape 228"/>
          <p:cNvSpPr>
            <a:spLocks/>
          </p:cNvSpPr>
          <p:nvPr/>
        </p:nvSpPr>
        <p:spPr>
          <a:xfrm>
            <a:off x="3083581" y="2279249"/>
            <a:ext cx="307307" cy="298623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229" name="Shape 229"/>
          <p:cNvSpPr>
            <a:spLocks/>
          </p:cNvSpPr>
          <p:nvPr/>
        </p:nvSpPr>
        <p:spPr>
          <a:xfrm>
            <a:off x="6039606" y="1191361"/>
            <a:ext cx="307307" cy="298623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230" name="Shape 230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3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/>
          </p:cNvSpPr>
          <p:nvPr/>
        </p:nvSpPr>
        <p:spPr>
          <a:xfrm>
            <a:off x="267374" y="309164"/>
            <a:ext cx="5330537" cy="1653449"/>
          </a:xfrm>
          <a:prstGeom prst="rect">
            <a:avLst/>
          </a:prstGeom>
          <a:solidFill>
            <a:srgbClr val="FFFFFF">
              <a:alpha val="53460"/>
            </a:srgbClr>
          </a:solidFill>
          <a:ln w="28575" cap="flat" cmpd="sng">
            <a:solidFill>
              <a:srgbClr val="40322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45833"/>
            </a:pPr>
            <a:r>
              <a:rPr lang="en-US" sz="2400" dirty="0" smtClean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Another day</a:t>
            </a:r>
            <a:r>
              <a:rPr lang="en" sz="2400" dirty="0" smtClean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…</a:t>
            </a:r>
            <a:r>
              <a:rPr lang="en-US" sz="2400" dirty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S</a:t>
            </a:r>
            <a:r>
              <a:rPr lang="en" sz="2400" dirty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on</a:t>
            </a:r>
            <a:r>
              <a:rPr lang="en-US" sz="2400" dirty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 of the Chief,</a:t>
            </a:r>
            <a:r>
              <a:rPr lang="en" sz="2400" dirty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 </a:t>
            </a:r>
            <a:r>
              <a:rPr lang="en-US" sz="2400" dirty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T</a:t>
            </a:r>
            <a:r>
              <a:rPr lang="en" sz="2400" dirty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homas would like to get a taste of dog </a:t>
            </a:r>
            <a:r>
              <a:rPr lang="en-US" sz="2400" dirty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meat </a:t>
            </a:r>
            <a:r>
              <a:rPr lang="en" sz="2400" dirty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out of curiosity</a:t>
            </a:r>
            <a:r>
              <a:rPr lang="mr-IN" sz="2400" dirty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…</a:t>
            </a:r>
            <a:endParaRPr lang="en" sz="2400" dirty="0">
              <a:solidFill>
                <a:schemeClr val="dk1"/>
              </a:solidFill>
              <a:uFillTx/>
              <a:latin typeface="Cinzel"/>
              <a:ea typeface="Cinzel"/>
              <a:cs typeface="Cinzel"/>
              <a:sym typeface="Cinzel"/>
            </a:endParaRP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lang="en" sz="2400" dirty="0">
              <a:solidFill>
                <a:srgbClr val="1D1D1B"/>
              </a:solidFill>
              <a:uFillTx/>
              <a:latin typeface="Cinzel"/>
              <a:ea typeface="Cinzel"/>
              <a:cs typeface="Cinzel"/>
              <a:sym typeface="Cinzel"/>
            </a:endParaRPr>
          </a:p>
        </p:txBody>
      </p:sp>
      <p:pic>
        <p:nvPicPr>
          <p:cNvPr id="371" name="Shape 371" descr="doghouse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779610" y="3248773"/>
            <a:ext cx="1261689" cy="134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Shape 372" descr="dog.gif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362091" y="3884437"/>
            <a:ext cx="921696" cy="115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Shape 373" descr="dog3.png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4709338" y="3304537"/>
            <a:ext cx="1293635" cy="157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Shape 374" descr="doghouse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93185" y="3141823"/>
            <a:ext cx="1261689" cy="134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Shape 375" descr="doghouse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2360" y="3417173"/>
            <a:ext cx="1261689" cy="1347299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Shape 376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30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/>
          </p:cNvSpPr>
          <p:nvPr/>
        </p:nvSpPr>
        <p:spPr>
          <a:xfrm>
            <a:off x="142575" y="811000"/>
            <a:ext cx="4560074" cy="882300"/>
          </a:xfrm>
          <a:prstGeom prst="rect">
            <a:avLst/>
          </a:prstGeom>
          <a:solidFill>
            <a:srgbClr val="FFFFFF">
              <a:alpha val="53460"/>
            </a:srgbClr>
          </a:solidFill>
          <a:ln w="28575" cap="flat" cmpd="sng">
            <a:solidFill>
              <a:srgbClr val="40322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 sz="24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T</a:t>
            </a:r>
            <a:r>
              <a:rPr lang="en" sz="24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homas ate </a:t>
            </a:r>
            <a:r>
              <a:rPr lang="en-US" sz="24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J</a:t>
            </a:r>
            <a:r>
              <a:rPr lang="en" sz="2400" dirty="0" err="1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ohn’s</a:t>
            </a:r>
            <a:r>
              <a:rPr lang="en" sz="24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 another dog! </a:t>
            </a:r>
            <a:endParaRPr lang="en" sz="2400" dirty="0">
              <a:solidFill>
                <a:schemeClr val="dk1"/>
              </a:solidFill>
              <a:uFillTx/>
              <a:latin typeface="Cinzel"/>
              <a:ea typeface="Cinzel"/>
              <a:cs typeface="Cinzel"/>
              <a:sym typeface="Cinzel"/>
            </a:endParaRPr>
          </a:p>
        </p:txBody>
      </p:sp>
      <p:pic>
        <p:nvPicPr>
          <p:cNvPr id="393" name="Shape 393" descr="doghouse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779610" y="3248773"/>
            <a:ext cx="1261689" cy="134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Shape 394" descr="dog.gif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362091" y="3884437"/>
            <a:ext cx="921696" cy="115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Shape 395" descr="doghouse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93185" y="3141823"/>
            <a:ext cx="1261689" cy="134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Shape 396" descr="doghouse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2360" y="3417173"/>
            <a:ext cx="1261689" cy="1347299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Shape 397"/>
          <p:cNvSpPr>
            <a:spLocks/>
          </p:cNvSpPr>
          <p:nvPr/>
        </p:nvSpPr>
        <p:spPr>
          <a:xfrm>
            <a:off x="4702649" y="3201964"/>
            <a:ext cx="1398437" cy="1777734"/>
          </a:xfrm>
          <a:prstGeom prst="irregularSeal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chemeClr val="accent2"/>
              </a:solidFill>
              <a:uFillTx/>
            </a:endParaRPr>
          </a:p>
        </p:txBody>
      </p:sp>
      <p:sp>
        <p:nvSpPr>
          <p:cNvPr id="398" name="Shape 398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31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>
            <a:spLocks noGrp="1"/>
          </p:cNvSpPr>
          <p:nvPr>
            <p:ph type="ctrTitle"/>
          </p:nvPr>
        </p:nvSpPr>
        <p:spPr>
          <a:xfrm>
            <a:off x="1458194" y="948754"/>
            <a:ext cx="6116100" cy="1267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0" dirty="0" smtClean="0">
                <a:uFillTx/>
              </a:rPr>
              <a:t>Q.3</a:t>
            </a:r>
          </a:p>
          <a:p>
            <a:pPr lvl="0"/>
            <a:r>
              <a:rPr lang="en-US" dirty="0">
                <a:uFillTx/>
              </a:rPr>
              <a:t>H</a:t>
            </a:r>
            <a:r>
              <a:rPr lang="en" dirty="0" smtClean="0">
                <a:uFillTx/>
              </a:rPr>
              <a:t>ow </a:t>
            </a:r>
            <a:r>
              <a:rPr lang="en" dirty="0">
                <a:uFillTx/>
              </a:rPr>
              <a:t>should the </a:t>
            </a:r>
            <a:r>
              <a:rPr lang="en-US" dirty="0">
                <a:uFillTx/>
              </a:rPr>
              <a:t>C</a:t>
            </a:r>
            <a:r>
              <a:rPr lang="en" dirty="0" err="1" smtClean="0">
                <a:uFillTx/>
              </a:rPr>
              <a:t>hief</a:t>
            </a:r>
            <a:r>
              <a:rPr lang="en" dirty="0" smtClean="0">
                <a:uFillTx/>
              </a:rPr>
              <a:t> </a:t>
            </a:r>
            <a:r>
              <a:rPr lang="en-US" dirty="0" smtClean="0">
                <a:uFillTx/>
              </a:rPr>
              <a:t>solve the problem</a:t>
            </a:r>
            <a:r>
              <a:rPr lang="en" dirty="0" smtClean="0">
                <a:uFillTx/>
              </a:rPr>
              <a:t>?</a:t>
            </a:r>
            <a:endParaRPr lang="en" dirty="0">
              <a:uFillTx/>
            </a:endParaRPr>
          </a:p>
        </p:txBody>
      </p:sp>
      <p:sp>
        <p:nvSpPr>
          <p:cNvPr id="404" name="Shape 404"/>
          <p:cNvSpPr txBox="1">
            <a:spLocks noGrp="1"/>
          </p:cNvSpPr>
          <p:nvPr>
            <p:ph type="subTitle" idx="1"/>
          </p:nvPr>
        </p:nvSpPr>
        <p:spPr>
          <a:xfrm>
            <a:off x="1458194" y="2216554"/>
            <a:ext cx="6358811" cy="147429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algn="l">
              <a:buAutoNum type="alphaUcPeriod"/>
            </a:pPr>
            <a:r>
              <a:rPr lang="en-US" altLang="zh-TW" sz="2400" b="1" dirty="0">
                <a:uFillTx/>
              </a:rPr>
              <a:t>Require </a:t>
            </a:r>
            <a:r>
              <a:rPr lang="en-US" altLang="zh-TW" sz="2400" b="1" dirty="0" smtClean="0">
                <a:uFillTx/>
              </a:rPr>
              <a:t>Thomas </a:t>
            </a:r>
            <a:r>
              <a:rPr lang="en-US" altLang="zh-TW" sz="2400" b="1">
                <a:uFillTx/>
              </a:rPr>
              <a:t>to </a:t>
            </a:r>
            <a:r>
              <a:rPr lang="en-US" altLang="zh-TW" sz="2400" b="1" smtClean="0">
                <a:uFillTx/>
              </a:rPr>
              <a:t>do </a:t>
            </a:r>
            <a:r>
              <a:rPr lang="en-US" altLang="zh-TW" sz="2400" b="1" dirty="0">
                <a:uFillTx/>
              </a:rPr>
              <a:t>one-month cleansing for every household</a:t>
            </a:r>
          </a:p>
          <a:p>
            <a:pPr marL="457200" lvl="0" indent="-381000" algn="l">
              <a:buAutoNum type="alphaUcPeriod"/>
            </a:pPr>
            <a:r>
              <a:rPr lang="en" sz="2400" b="1" dirty="0">
                <a:uFillTx/>
              </a:rPr>
              <a:t>Verbal Warning</a:t>
            </a:r>
          </a:p>
          <a:p>
            <a:pPr marL="457200" lvl="0" indent="-381000" algn="l">
              <a:buAutoNum type="alphaUcPeriod"/>
            </a:pPr>
            <a:r>
              <a:rPr lang="en" sz="2400" b="1" dirty="0">
                <a:uFillTx/>
              </a:rPr>
              <a:t>No action</a:t>
            </a:r>
          </a:p>
        </p:txBody>
      </p:sp>
      <p:sp>
        <p:nvSpPr>
          <p:cNvPr id="405" name="Shape 405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32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>
            <a:spLocks/>
          </p:cNvSpPr>
          <p:nvPr/>
        </p:nvSpPr>
        <p:spPr>
          <a:xfrm>
            <a:off x="214250" y="230624"/>
            <a:ext cx="3677526" cy="1363999"/>
          </a:xfrm>
          <a:prstGeom prst="rect">
            <a:avLst/>
          </a:prstGeom>
          <a:solidFill>
            <a:srgbClr val="FFFFFF">
              <a:alpha val="53460"/>
            </a:srgbClr>
          </a:solidFill>
          <a:ln w="28575" cap="flat" cmpd="sng">
            <a:solidFill>
              <a:srgbClr val="40322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214312" lvl="0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4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T</a:t>
            </a:r>
            <a:r>
              <a:rPr lang="en" sz="2400" dirty="0" err="1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homas</a:t>
            </a:r>
            <a:r>
              <a:rPr lang="en" sz="24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 h</a:t>
            </a:r>
            <a:r>
              <a:rPr lang="en-US" sz="24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e</a:t>
            </a:r>
            <a:r>
              <a:rPr lang="en" sz="2400" dirty="0" err="1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ld</a:t>
            </a:r>
            <a:r>
              <a:rPr lang="en" sz="24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 a grudge against </a:t>
            </a:r>
            <a:r>
              <a:rPr lang="en-US" sz="24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J</a:t>
            </a:r>
            <a:r>
              <a:rPr lang="en" sz="2400" dirty="0" err="1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ohn</a:t>
            </a:r>
            <a:r>
              <a:rPr lang="en" sz="24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 after the punishment….</a:t>
            </a:r>
            <a:endParaRPr lang="en" sz="2400" dirty="0">
              <a:solidFill>
                <a:srgbClr val="1D1D1B"/>
              </a:solidFill>
              <a:uFillTx/>
              <a:latin typeface="Cinzel"/>
              <a:ea typeface="Cinzel"/>
              <a:cs typeface="Cinzel"/>
              <a:sym typeface="Cinzel"/>
            </a:endParaRPr>
          </a:p>
        </p:txBody>
      </p:sp>
      <p:sp>
        <p:nvSpPr>
          <p:cNvPr id="411" name="Shape 411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33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/>
          </p:cNvSpPr>
          <p:nvPr/>
        </p:nvSpPr>
        <p:spPr>
          <a:xfrm>
            <a:off x="1372500" y="142600"/>
            <a:ext cx="3801666" cy="1039429"/>
          </a:xfrm>
          <a:prstGeom prst="rect">
            <a:avLst/>
          </a:prstGeom>
          <a:solidFill>
            <a:srgbClr val="FFFFFF">
              <a:alpha val="53460"/>
            </a:srgbClr>
          </a:solidFill>
          <a:ln w="28575" cap="flat" cmpd="sng">
            <a:solidFill>
              <a:srgbClr val="40322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214312" lvl="0" algn="ctr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" sz="28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Thomas saw </a:t>
            </a:r>
            <a:r>
              <a:rPr lang="en-US" sz="28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J</a:t>
            </a:r>
            <a:r>
              <a:rPr lang="en" sz="2800" dirty="0" err="1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ohn</a:t>
            </a:r>
            <a:r>
              <a:rPr lang="en" sz="28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 </a:t>
            </a:r>
            <a:r>
              <a:rPr lang="en-US" sz="28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on his way home</a:t>
            </a:r>
            <a:r>
              <a:rPr lang="en" sz="2800" dirty="0" smtClean="0">
                <a:solidFill>
                  <a:srgbClr val="1D1D1B"/>
                </a:solidFill>
                <a:uFillTx/>
                <a:latin typeface="Cinzel"/>
                <a:ea typeface="Cinzel"/>
                <a:cs typeface="Cinzel"/>
                <a:sym typeface="Cinzel"/>
              </a:rPr>
              <a:t>⋯⋯</a:t>
            </a:r>
            <a:endParaRPr lang="en" sz="2800" dirty="0">
              <a:solidFill>
                <a:srgbClr val="1D1D1B"/>
              </a:solidFill>
              <a:uFillTx/>
              <a:latin typeface="Cinzel"/>
              <a:ea typeface="Cinzel"/>
              <a:cs typeface="Cinzel"/>
              <a:sym typeface="Cinzel"/>
            </a:endParaRPr>
          </a:p>
        </p:txBody>
      </p:sp>
      <p:pic>
        <p:nvPicPr>
          <p:cNvPr id="417" name="Shape 417" descr="person-drunk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803598" y="2611324"/>
            <a:ext cx="1039575" cy="19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Shape 418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34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>
            <a:spLocks/>
          </p:cNvSpPr>
          <p:nvPr/>
        </p:nvSpPr>
        <p:spPr>
          <a:xfrm>
            <a:off x="1256650" y="142600"/>
            <a:ext cx="4752264" cy="1078200"/>
          </a:xfrm>
          <a:prstGeom prst="rect">
            <a:avLst/>
          </a:prstGeom>
          <a:solidFill>
            <a:srgbClr val="FFFFFF">
              <a:alpha val="53460"/>
            </a:srgbClr>
          </a:solidFill>
          <a:ln w="28575" cap="flat" cmpd="sng">
            <a:solidFill>
              <a:srgbClr val="40322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214312" lvl="0" algn="ctr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4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T</a:t>
            </a:r>
            <a:r>
              <a:rPr lang="en" sz="2400" dirty="0" err="1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homas</a:t>
            </a:r>
            <a:r>
              <a:rPr lang="en" sz="24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 beat</a:t>
            </a:r>
            <a:r>
              <a:rPr lang="en-US" sz="2400" dirty="0" err="1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ed</a:t>
            </a:r>
            <a:r>
              <a:rPr lang="en" sz="24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 </a:t>
            </a:r>
            <a:r>
              <a:rPr lang="en-US" sz="2400" dirty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J</a:t>
            </a:r>
            <a:r>
              <a:rPr lang="en" sz="2400" dirty="0" err="1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ohn</a:t>
            </a:r>
            <a:r>
              <a:rPr lang="en" sz="24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, and </a:t>
            </a:r>
            <a:r>
              <a:rPr lang="en-US" sz="24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J</a:t>
            </a:r>
            <a:r>
              <a:rPr lang="en" sz="2400" dirty="0" err="1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ohn</a:t>
            </a:r>
            <a:r>
              <a:rPr lang="en" sz="24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 suffer</a:t>
            </a:r>
            <a:r>
              <a:rPr lang="en-US" sz="24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red</a:t>
            </a:r>
            <a:r>
              <a:rPr lang="en" sz="24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 serious </a:t>
            </a:r>
            <a:r>
              <a:rPr lang="en-US" sz="24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bodily harm.</a:t>
            </a:r>
            <a:endParaRPr lang="en" sz="2400" dirty="0">
              <a:solidFill>
                <a:srgbClr val="1D1D1B"/>
              </a:solidFill>
              <a:uFillTx/>
              <a:latin typeface="Cinzel"/>
              <a:ea typeface="Cinzel"/>
              <a:cs typeface="Cinzel"/>
              <a:sym typeface="Cinzel"/>
            </a:endParaRPr>
          </a:p>
        </p:txBody>
      </p:sp>
      <p:sp>
        <p:nvSpPr>
          <p:cNvPr id="424" name="Shape 424"/>
          <p:cNvSpPr>
            <a:spLocks/>
          </p:cNvSpPr>
          <p:nvPr/>
        </p:nvSpPr>
        <p:spPr>
          <a:xfrm>
            <a:off x="4411575" y="2416374"/>
            <a:ext cx="3065850" cy="2691468"/>
          </a:xfrm>
          <a:prstGeom prst="irregularSeal2">
            <a:avLst/>
          </a:prstGeom>
          <a:solidFill>
            <a:srgbClr val="FFFFFF">
              <a:alpha val="53460"/>
            </a:srgbClr>
          </a:solidFill>
          <a:ln w="28575" cap="flat" cmpd="sng">
            <a:solidFill>
              <a:srgbClr val="4C113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pic>
        <p:nvPicPr>
          <p:cNvPr id="425" name="Shape 425" descr="fighting-clipart-eiMrGr6in.gif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070949" y="3256249"/>
            <a:ext cx="2311449" cy="1887249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Shape 426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35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/>
          </p:cNvSpPr>
          <p:nvPr/>
        </p:nvSpPr>
        <p:spPr>
          <a:xfrm>
            <a:off x="1098972" y="142600"/>
            <a:ext cx="4398579" cy="1061732"/>
          </a:xfrm>
          <a:prstGeom prst="rect">
            <a:avLst/>
          </a:prstGeom>
          <a:solidFill>
            <a:srgbClr val="FFFFFF">
              <a:alpha val="53460"/>
            </a:srgbClr>
          </a:solidFill>
          <a:ln w="28575" cap="flat" cmpd="sng">
            <a:solidFill>
              <a:srgbClr val="40322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214312" lvl="0" algn="ctr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400" dirty="0" smtClean="0">
                <a:uFillTx/>
                <a:latin typeface="Cinzel"/>
                <a:ea typeface="Cinzel"/>
                <a:cs typeface="Cinzel"/>
                <a:sym typeface="Cinzel"/>
              </a:rPr>
              <a:t>This </a:t>
            </a:r>
            <a:r>
              <a:rPr lang="en" sz="2400" dirty="0" smtClean="0">
                <a:uFillTx/>
                <a:latin typeface="Cinzel"/>
                <a:ea typeface="Cinzel"/>
                <a:cs typeface="Cinzel"/>
                <a:sym typeface="Cinzel"/>
              </a:rPr>
              <a:t>incident aroused </a:t>
            </a:r>
            <a:r>
              <a:rPr lang="en-US" sz="2400" dirty="0" smtClean="0">
                <a:uFillTx/>
                <a:latin typeface="Cinzel"/>
                <a:ea typeface="Cinzel"/>
                <a:cs typeface="Cinzel"/>
                <a:sym typeface="Cinzel"/>
              </a:rPr>
              <a:t>anger of the whole village</a:t>
            </a:r>
            <a:r>
              <a:rPr lang="mr-IN" sz="2400" dirty="0" smtClean="0">
                <a:uFillTx/>
                <a:latin typeface="Cinzel"/>
                <a:ea typeface="Cinzel"/>
                <a:cs typeface="Cinzel"/>
                <a:sym typeface="Cinzel"/>
              </a:rPr>
              <a:t>…</a:t>
            </a:r>
            <a:endParaRPr lang="en" sz="2400" dirty="0">
              <a:solidFill>
                <a:srgbClr val="1D1D1B"/>
              </a:solidFill>
              <a:uFillTx/>
              <a:latin typeface="Cinzel"/>
              <a:ea typeface="Cinzel"/>
              <a:cs typeface="Cinzel"/>
              <a:sym typeface="Cinzel"/>
            </a:endParaRPr>
          </a:p>
        </p:txBody>
      </p:sp>
      <p:sp>
        <p:nvSpPr>
          <p:cNvPr id="432" name="Shape 432"/>
          <p:cNvSpPr>
            <a:spLocks/>
          </p:cNvSpPr>
          <p:nvPr/>
        </p:nvSpPr>
        <p:spPr>
          <a:xfrm>
            <a:off x="4411575" y="2416374"/>
            <a:ext cx="3065850" cy="2691468"/>
          </a:xfrm>
          <a:prstGeom prst="irregularSeal2">
            <a:avLst/>
          </a:prstGeom>
          <a:solidFill>
            <a:srgbClr val="FFFFFF">
              <a:alpha val="53460"/>
            </a:srgbClr>
          </a:solidFill>
          <a:ln w="28575" cap="flat" cmpd="sng">
            <a:solidFill>
              <a:srgbClr val="4C113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pic>
        <p:nvPicPr>
          <p:cNvPr id="433" name="Shape 433" descr="fighting-clipart-eiMrGr6in.gif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070949" y="3256249"/>
            <a:ext cx="2311449" cy="1887249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Shape 434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36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/>
          </p:cNvSpPr>
          <p:nvPr/>
        </p:nvSpPr>
        <p:spPr>
          <a:xfrm>
            <a:off x="1078229" y="0"/>
            <a:ext cx="6370785" cy="1898073"/>
          </a:xfrm>
          <a:prstGeom prst="rect">
            <a:avLst/>
          </a:prstGeom>
          <a:solidFill>
            <a:srgbClr val="FFFFFF">
              <a:alpha val="53460"/>
            </a:srgbClr>
          </a:solidFill>
          <a:ln w="28575" cap="flat" cmpd="sng">
            <a:solidFill>
              <a:srgbClr val="40322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214312" lvl="0">
              <a:buClr>
                <a:schemeClr val="accent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The </a:t>
            </a:r>
            <a:r>
              <a:rPr lang="en-US" sz="2400" dirty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C</a:t>
            </a:r>
            <a:r>
              <a:rPr lang="en-US" sz="24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hief decided to set up another law - </a:t>
            </a:r>
          </a:p>
          <a:p>
            <a:pPr marL="214312" lvl="0">
              <a:buClr>
                <a:schemeClr val="accent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Who has inflicted </a:t>
            </a:r>
            <a:r>
              <a:rPr lang="en-US" sz="2400" dirty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grievous bodily harm shall be liable to </a:t>
            </a:r>
            <a:r>
              <a:rPr lang="en-US" sz="24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imprisonment for 10 </a:t>
            </a:r>
            <a:r>
              <a:rPr lang="en-US" sz="2400" dirty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years</a:t>
            </a:r>
            <a:r>
              <a:rPr lang="en-US" sz="24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.</a:t>
            </a:r>
            <a:endParaRPr lang="en" sz="1800" dirty="0">
              <a:solidFill>
                <a:schemeClr val="dk1"/>
              </a:solidFill>
              <a:uFillTx/>
              <a:latin typeface="Cinzel"/>
              <a:ea typeface="Cinzel"/>
              <a:cs typeface="Cinzel"/>
              <a:sym typeface="Cinzel"/>
            </a:endParaRPr>
          </a:p>
        </p:txBody>
      </p:sp>
      <p:pic>
        <p:nvPicPr>
          <p:cNvPr id="440" name="Shape 440" descr="fighting-clipart-eiMrGr6in.gif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544112" y="2789550"/>
            <a:ext cx="2784824" cy="2273749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Shape 441"/>
          <p:cNvSpPr>
            <a:spLocks/>
          </p:cNvSpPr>
          <p:nvPr/>
        </p:nvSpPr>
        <p:spPr>
          <a:xfrm>
            <a:off x="4544125" y="2388600"/>
            <a:ext cx="2597399" cy="2754900"/>
          </a:xfrm>
          <a:prstGeom prst="noSmoking">
            <a:avLst>
              <a:gd name="adj" fmla="val 5277"/>
            </a:avLst>
          </a:prstGeom>
          <a:solidFill>
            <a:srgbClr val="98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442" name="Shape 442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37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ctrTitle"/>
          </p:nvPr>
        </p:nvSpPr>
        <p:spPr>
          <a:xfrm>
            <a:off x="1248938" y="1723851"/>
            <a:ext cx="6802244" cy="157690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 b="0" dirty="0">
                <a:uFillTx/>
              </a:rPr>
              <a:t>Q.4</a:t>
            </a:r>
          </a:p>
          <a:p>
            <a:pPr lvl="0">
              <a:spcBef>
                <a:spcPts val="0"/>
              </a:spcBef>
              <a:buNone/>
            </a:pPr>
            <a:endParaRPr sz="1200" dirty="0">
              <a:uFillTx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3000" dirty="0" smtClean="0">
                <a:uFillTx/>
              </a:rPr>
              <a:t>Why the </a:t>
            </a:r>
            <a:r>
              <a:rPr lang="en-US" sz="3000" dirty="0" smtClean="0">
                <a:uFillTx/>
              </a:rPr>
              <a:t>C</a:t>
            </a:r>
            <a:r>
              <a:rPr lang="en" sz="3000" dirty="0" smtClean="0">
                <a:uFillTx/>
              </a:rPr>
              <a:t>hief has </a:t>
            </a:r>
            <a:br>
              <a:rPr lang="en" sz="3000" dirty="0" smtClean="0">
                <a:uFillTx/>
              </a:rPr>
            </a:br>
            <a:r>
              <a:rPr lang="en" sz="3000" dirty="0" smtClean="0">
                <a:uFillTx/>
              </a:rPr>
              <a:t>to enact this law?</a:t>
            </a:r>
            <a:endParaRPr lang="en" sz="3000" dirty="0">
              <a:uFillTx/>
            </a:endParaRPr>
          </a:p>
        </p:txBody>
      </p:sp>
      <p:sp>
        <p:nvSpPr>
          <p:cNvPr id="448" name="Shape 448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38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1837272" y="422909"/>
            <a:ext cx="53682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1" dirty="0" smtClean="0">
                <a:uFillTx/>
              </a:rPr>
              <a:t>Summary</a:t>
            </a:r>
            <a:endParaRPr lang="en" sz="3000" b="1" dirty="0">
              <a:uFillTx/>
            </a:endParaRPr>
          </a:p>
        </p:txBody>
      </p:sp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109728" y="1369234"/>
            <a:ext cx="5986272" cy="252326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-US" dirty="0" smtClean="0">
                <a:solidFill>
                  <a:srgbClr val="262626"/>
                </a:solidFill>
                <a:uFillTx/>
              </a:rPr>
              <a:t>The village Chief made law to prevent people from dog-eating and battery (beating people up)</a:t>
            </a:r>
            <a:endParaRPr lang="en" dirty="0">
              <a:solidFill>
                <a:srgbClr val="262626"/>
              </a:solidFill>
              <a:uFillTx/>
            </a:endParaRPr>
          </a:p>
          <a:p>
            <a:pPr marL="457200" lvl="0" indent="-228600">
              <a:buAutoNum type="arabicPeriod"/>
            </a:pPr>
            <a:r>
              <a:rPr lang="en-US" dirty="0">
                <a:solidFill>
                  <a:srgbClr val="262626"/>
                </a:solidFill>
                <a:uFillTx/>
              </a:rPr>
              <a:t>The village C</a:t>
            </a:r>
            <a:r>
              <a:rPr lang="en-US" dirty="0" smtClean="0">
                <a:solidFill>
                  <a:srgbClr val="262626"/>
                </a:solidFill>
                <a:uFillTx/>
              </a:rPr>
              <a:t>hief punished </a:t>
            </a:r>
            <a:r>
              <a:rPr lang="en-US" dirty="0">
                <a:solidFill>
                  <a:srgbClr val="262626"/>
                </a:solidFill>
                <a:uFillTx/>
              </a:rPr>
              <a:t>villagers according to </a:t>
            </a:r>
            <a:r>
              <a:rPr lang="en-US" dirty="0" smtClean="0">
                <a:solidFill>
                  <a:srgbClr val="262626"/>
                </a:solidFill>
                <a:uFillTx/>
              </a:rPr>
              <a:t>law</a:t>
            </a:r>
          </a:p>
          <a:p>
            <a:pPr marL="457200" lvl="0" indent="-228600">
              <a:buAutoNum type="arabicPeriod"/>
            </a:pPr>
            <a:r>
              <a:rPr lang="en-US" dirty="0" smtClean="0">
                <a:solidFill>
                  <a:srgbClr val="262626"/>
                </a:solidFill>
                <a:uFillTx/>
              </a:rPr>
              <a:t>The </a:t>
            </a:r>
            <a:r>
              <a:rPr lang="en-US" dirty="0">
                <a:solidFill>
                  <a:srgbClr val="262626"/>
                </a:solidFill>
                <a:uFillTx/>
              </a:rPr>
              <a:t>law </a:t>
            </a:r>
            <a:r>
              <a:rPr lang="en-US" dirty="0" smtClean="0">
                <a:solidFill>
                  <a:srgbClr val="262626"/>
                </a:solidFill>
                <a:uFillTx/>
              </a:rPr>
              <a:t>applies to all villagers equally</a:t>
            </a:r>
          </a:p>
          <a:p>
            <a:pPr marL="457200" lvl="0" indent="-228600">
              <a:buAutoNum type="arabicPeriod"/>
            </a:pPr>
            <a:endParaRPr dirty="0">
              <a:uFillTx/>
            </a:endParaRPr>
          </a:p>
          <a:p>
            <a:pPr lvl="0" algn="ctr">
              <a:buNone/>
            </a:pPr>
            <a:r>
              <a:rPr lang="en-US" dirty="0">
                <a:uFillTx/>
              </a:rPr>
              <a:t>What is the level of the rule of law in each of the above situations?</a:t>
            </a:r>
            <a:endParaRPr lang="en" dirty="0">
              <a:uFillTx/>
            </a:endParaRPr>
          </a:p>
        </p:txBody>
      </p:sp>
      <p:sp>
        <p:nvSpPr>
          <p:cNvPr id="455" name="Shape 455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39</a:t>
            </a:fld>
            <a:endParaRPr lang="en">
              <a:uFillTx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5596128" y="1547084"/>
          <a:ext cx="3633216" cy="3024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sz="3600" b="1" dirty="0">
                <a:uFillTx/>
              </a:rPr>
              <a:t>What is law?</a:t>
            </a:r>
            <a:endParaRPr lang="en" sz="3600" b="1" dirty="0">
              <a:uFillTx/>
            </a:endParaRPr>
          </a:p>
        </p:txBody>
      </p:sp>
      <p:sp>
        <p:nvSpPr>
          <p:cNvPr id="243" name="Shape 243"/>
          <p:cNvSpPr txBox="1">
            <a:spLocks/>
          </p:cNvSpPr>
          <p:nvPr/>
        </p:nvSpPr>
        <p:spPr>
          <a:xfrm>
            <a:off x="693500" y="1502600"/>
            <a:ext cx="7773000" cy="325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pic>
        <p:nvPicPr>
          <p:cNvPr id="244" name="Shape 24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81564" y="1961564"/>
            <a:ext cx="3705091" cy="224467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Shape 245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4</a:t>
            </a:fld>
            <a:endParaRPr lang="en"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176" y="2125995"/>
            <a:ext cx="3248324" cy="2436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>
            <a:spLocks/>
          </p:cNvSpPr>
          <p:nvPr/>
        </p:nvSpPr>
        <p:spPr>
          <a:xfrm>
            <a:off x="3192300" y="1235037"/>
            <a:ext cx="2759400" cy="1117800"/>
          </a:xfrm>
          <a:prstGeom prst="ellipse">
            <a:avLst/>
          </a:prstGeom>
          <a:noFill/>
          <a:ln w="9525" cap="flat" cmpd="sng">
            <a:solidFill>
              <a:srgbClr val="926940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462" name="Shape 462"/>
          <p:cNvSpPr txBox="1">
            <a:spLocks noGrp="1"/>
          </p:cNvSpPr>
          <p:nvPr>
            <p:ph type="ctrTitle" idx="4294967295"/>
          </p:nvPr>
        </p:nvSpPr>
        <p:spPr>
          <a:xfrm>
            <a:off x="1075938" y="3875162"/>
            <a:ext cx="6442800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5400" dirty="0" smtClean="0">
                <a:uFillTx/>
              </a:rPr>
              <a:t>Questions!</a:t>
            </a:r>
            <a:endParaRPr lang="en" sz="5400" dirty="0">
              <a:uFillTx/>
            </a:endParaRPr>
          </a:p>
        </p:txBody>
      </p:sp>
      <p:sp>
        <p:nvSpPr>
          <p:cNvPr id="464" name="Shape 464"/>
          <p:cNvSpPr>
            <a:spLocks/>
          </p:cNvSpPr>
          <p:nvPr/>
        </p:nvSpPr>
        <p:spPr>
          <a:xfrm>
            <a:off x="3990031" y="763874"/>
            <a:ext cx="307307" cy="298623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465" name="Shape 465"/>
          <p:cNvSpPr>
            <a:spLocks/>
          </p:cNvSpPr>
          <p:nvPr/>
        </p:nvSpPr>
        <p:spPr>
          <a:xfrm>
            <a:off x="3122349" y="1062499"/>
            <a:ext cx="567551" cy="556360"/>
          </a:xfrm>
          <a:custGeom>
            <a:avLst/>
            <a:gdLst/>
            <a:ahLst/>
            <a:cxnLst/>
            <a:rect l="0" t="0" r="0" b="0"/>
            <a:pathLst>
              <a:path w="17179" h="16839" extrusionOk="0">
                <a:moveTo>
                  <a:pt x="4064" y="1461"/>
                </a:moveTo>
                <a:lnTo>
                  <a:pt x="4307" y="1801"/>
                </a:lnTo>
                <a:lnTo>
                  <a:pt x="4550" y="2093"/>
                </a:lnTo>
                <a:lnTo>
                  <a:pt x="4794" y="2385"/>
                </a:lnTo>
                <a:lnTo>
                  <a:pt x="5037" y="2677"/>
                </a:lnTo>
                <a:lnTo>
                  <a:pt x="5231" y="2872"/>
                </a:lnTo>
                <a:lnTo>
                  <a:pt x="5329" y="2969"/>
                </a:lnTo>
                <a:lnTo>
                  <a:pt x="5450" y="3018"/>
                </a:lnTo>
                <a:lnTo>
                  <a:pt x="5548" y="2994"/>
                </a:lnTo>
                <a:lnTo>
                  <a:pt x="5815" y="3042"/>
                </a:lnTo>
                <a:lnTo>
                  <a:pt x="6083" y="3042"/>
                </a:lnTo>
                <a:lnTo>
                  <a:pt x="6594" y="3018"/>
                </a:lnTo>
                <a:lnTo>
                  <a:pt x="7129" y="2994"/>
                </a:lnTo>
                <a:lnTo>
                  <a:pt x="7129" y="2994"/>
                </a:lnTo>
                <a:lnTo>
                  <a:pt x="6935" y="3310"/>
                </a:lnTo>
                <a:lnTo>
                  <a:pt x="6740" y="3651"/>
                </a:lnTo>
                <a:lnTo>
                  <a:pt x="6545" y="3991"/>
                </a:lnTo>
                <a:lnTo>
                  <a:pt x="6375" y="4332"/>
                </a:lnTo>
                <a:lnTo>
                  <a:pt x="6351" y="4381"/>
                </a:lnTo>
                <a:lnTo>
                  <a:pt x="6351" y="4429"/>
                </a:lnTo>
                <a:lnTo>
                  <a:pt x="6375" y="4648"/>
                </a:lnTo>
                <a:lnTo>
                  <a:pt x="6424" y="4892"/>
                </a:lnTo>
                <a:lnTo>
                  <a:pt x="6618" y="5305"/>
                </a:lnTo>
                <a:lnTo>
                  <a:pt x="6935" y="6133"/>
                </a:lnTo>
                <a:lnTo>
                  <a:pt x="6424" y="5962"/>
                </a:lnTo>
                <a:lnTo>
                  <a:pt x="5864" y="5768"/>
                </a:lnTo>
                <a:lnTo>
                  <a:pt x="5572" y="5719"/>
                </a:lnTo>
                <a:lnTo>
                  <a:pt x="5450" y="5695"/>
                </a:lnTo>
                <a:lnTo>
                  <a:pt x="5231" y="5695"/>
                </a:lnTo>
                <a:lnTo>
                  <a:pt x="5183" y="5743"/>
                </a:lnTo>
                <a:lnTo>
                  <a:pt x="5158" y="5768"/>
                </a:lnTo>
                <a:lnTo>
                  <a:pt x="5158" y="5841"/>
                </a:lnTo>
                <a:lnTo>
                  <a:pt x="4794" y="6133"/>
                </a:lnTo>
                <a:lnTo>
                  <a:pt x="4453" y="6473"/>
                </a:lnTo>
                <a:lnTo>
                  <a:pt x="4210" y="6692"/>
                </a:lnTo>
                <a:lnTo>
                  <a:pt x="3966" y="6911"/>
                </a:lnTo>
                <a:lnTo>
                  <a:pt x="3699" y="7081"/>
                </a:lnTo>
                <a:lnTo>
                  <a:pt x="3650" y="6644"/>
                </a:lnTo>
                <a:lnTo>
                  <a:pt x="3650" y="6206"/>
                </a:lnTo>
                <a:lnTo>
                  <a:pt x="3650" y="5841"/>
                </a:lnTo>
                <a:lnTo>
                  <a:pt x="3650" y="5646"/>
                </a:lnTo>
                <a:lnTo>
                  <a:pt x="3626" y="5451"/>
                </a:lnTo>
                <a:lnTo>
                  <a:pt x="3650" y="5403"/>
                </a:lnTo>
                <a:lnTo>
                  <a:pt x="3650" y="5330"/>
                </a:lnTo>
                <a:lnTo>
                  <a:pt x="3650" y="5257"/>
                </a:lnTo>
                <a:lnTo>
                  <a:pt x="3601" y="5208"/>
                </a:lnTo>
                <a:lnTo>
                  <a:pt x="3188" y="4892"/>
                </a:lnTo>
                <a:lnTo>
                  <a:pt x="2774" y="4600"/>
                </a:lnTo>
                <a:lnTo>
                  <a:pt x="2312" y="4332"/>
                </a:lnTo>
                <a:lnTo>
                  <a:pt x="1874" y="4089"/>
                </a:lnTo>
                <a:lnTo>
                  <a:pt x="2214" y="3943"/>
                </a:lnTo>
                <a:lnTo>
                  <a:pt x="2555" y="3797"/>
                </a:lnTo>
                <a:lnTo>
                  <a:pt x="2944" y="3699"/>
                </a:lnTo>
                <a:lnTo>
                  <a:pt x="3139" y="3626"/>
                </a:lnTo>
                <a:lnTo>
                  <a:pt x="3334" y="3553"/>
                </a:lnTo>
                <a:lnTo>
                  <a:pt x="3431" y="3578"/>
                </a:lnTo>
                <a:lnTo>
                  <a:pt x="3528" y="3578"/>
                </a:lnTo>
                <a:lnTo>
                  <a:pt x="3626" y="3529"/>
                </a:lnTo>
                <a:lnTo>
                  <a:pt x="3650" y="3480"/>
                </a:lnTo>
                <a:lnTo>
                  <a:pt x="3674" y="3432"/>
                </a:lnTo>
                <a:lnTo>
                  <a:pt x="3820" y="2945"/>
                </a:lnTo>
                <a:lnTo>
                  <a:pt x="3918" y="2458"/>
                </a:lnTo>
                <a:lnTo>
                  <a:pt x="4064" y="1461"/>
                </a:lnTo>
                <a:close/>
                <a:moveTo>
                  <a:pt x="3991" y="755"/>
                </a:moveTo>
                <a:lnTo>
                  <a:pt x="3918" y="779"/>
                </a:lnTo>
                <a:lnTo>
                  <a:pt x="3869" y="804"/>
                </a:lnTo>
                <a:lnTo>
                  <a:pt x="3820" y="877"/>
                </a:lnTo>
                <a:lnTo>
                  <a:pt x="3723" y="1144"/>
                </a:lnTo>
                <a:lnTo>
                  <a:pt x="3650" y="1436"/>
                </a:lnTo>
                <a:lnTo>
                  <a:pt x="3504" y="1996"/>
                </a:lnTo>
                <a:lnTo>
                  <a:pt x="3407" y="2556"/>
                </a:lnTo>
                <a:lnTo>
                  <a:pt x="3285" y="3115"/>
                </a:lnTo>
                <a:lnTo>
                  <a:pt x="3163" y="3140"/>
                </a:lnTo>
                <a:lnTo>
                  <a:pt x="3017" y="3188"/>
                </a:lnTo>
                <a:lnTo>
                  <a:pt x="2774" y="3261"/>
                </a:lnTo>
                <a:lnTo>
                  <a:pt x="2312" y="3480"/>
                </a:lnTo>
                <a:lnTo>
                  <a:pt x="2020" y="3578"/>
                </a:lnTo>
                <a:lnTo>
                  <a:pt x="1752" y="3699"/>
                </a:lnTo>
                <a:lnTo>
                  <a:pt x="1630" y="3772"/>
                </a:lnTo>
                <a:lnTo>
                  <a:pt x="1509" y="3845"/>
                </a:lnTo>
                <a:lnTo>
                  <a:pt x="1387" y="3943"/>
                </a:lnTo>
                <a:lnTo>
                  <a:pt x="1290" y="4040"/>
                </a:lnTo>
                <a:lnTo>
                  <a:pt x="1265" y="4089"/>
                </a:lnTo>
                <a:lnTo>
                  <a:pt x="1290" y="4137"/>
                </a:lnTo>
                <a:lnTo>
                  <a:pt x="1314" y="4162"/>
                </a:lnTo>
                <a:lnTo>
                  <a:pt x="1363" y="4186"/>
                </a:lnTo>
                <a:lnTo>
                  <a:pt x="1436" y="4162"/>
                </a:lnTo>
                <a:lnTo>
                  <a:pt x="1460" y="4210"/>
                </a:lnTo>
                <a:lnTo>
                  <a:pt x="1509" y="4259"/>
                </a:lnTo>
                <a:lnTo>
                  <a:pt x="3285" y="5476"/>
                </a:lnTo>
                <a:lnTo>
                  <a:pt x="3261" y="5646"/>
                </a:lnTo>
                <a:lnTo>
                  <a:pt x="3261" y="5841"/>
                </a:lnTo>
                <a:lnTo>
                  <a:pt x="3261" y="6206"/>
                </a:lnTo>
                <a:lnTo>
                  <a:pt x="3261" y="6546"/>
                </a:lnTo>
                <a:lnTo>
                  <a:pt x="3261" y="6863"/>
                </a:lnTo>
                <a:lnTo>
                  <a:pt x="3309" y="7179"/>
                </a:lnTo>
                <a:lnTo>
                  <a:pt x="3358" y="7495"/>
                </a:lnTo>
                <a:lnTo>
                  <a:pt x="3382" y="7568"/>
                </a:lnTo>
                <a:lnTo>
                  <a:pt x="3431" y="7617"/>
                </a:lnTo>
                <a:lnTo>
                  <a:pt x="3504" y="7641"/>
                </a:lnTo>
                <a:lnTo>
                  <a:pt x="3577" y="7641"/>
                </a:lnTo>
                <a:lnTo>
                  <a:pt x="3626" y="7617"/>
                </a:lnTo>
                <a:lnTo>
                  <a:pt x="3699" y="7568"/>
                </a:lnTo>
                <a:lnTo>
                  <a:pt x="3723" y="7519"/>
                </a:lnTo>
                <a:lnTo>
                  <a:pt x="3747" y="7446"/>
                </a:lnTo>
                <a:lnTo>
                  <a:pt x="3942" y="7349"/>
                </a:lnTo>
                <a:lnTo>
                  <a:pt x="4137" y="7227"/>
                </a:lnTo>
                <a:lnTo>
                  <a:pt x="4477" y="6960"/>
                </a:lnTo>
                <a:lnTo>
                  <a:pt x="4964" y="6522"/>
                </a:lnTo>
                <a:lnTo>
                  <a:pt x="5183" y="6303"/>
                </a:lnTo>
                <a:lnTo>
                  <a:pt x="5450" y="6108"/>
                </a:lnTo>
                <a:lnTo>
                  <a:pt x="5742" y="6206"/>
                </a:lnTo>
                <a:lnTo>
                  <a:pt x="6059" y="6303"/>
                </a:lnTo>
                <a:lnTo>
                  <a:pt x="6643" y="6473"/>
                </a:lnTo>
                <a:lnTo>
                  <a:pt x="6910" y="6595"/>
                </a:lnTo>
                <a:lnTo>
                  <a:pt x="7202" y="6717"/>
                </a:lnTo>
                <a:lnTo>
                  <a:pt x="7275" y="6741"/>
                </a:lnTo>
                <a:lnTo>
                  <a:pt x="7348" y="6717"/>
                </a:lnTo>
                <a:lnTo>
                  <a:pt x="7421" y="6692"/>
                </a:lnTo>
                <a:lnTo>
                  <a:pt x="7470" y="6644"/>
                </a:lnTo>
                <a:lnTo>
                  <a:pt x="7494" y="6571"/>
                </a:lnTo>
                <a:lnTo>
                  <a:pt x="7519" y="6522"/>
                </a:lnTo>
                <a:lnTo>
                  <a:pt x="7519" y="6449"/>
                </a:lnTo>
                <a:lnTo>
                  <a:pt x="7470" y="6376"/>
                </a:lnTo>
                <a:lnTo>
                  <a:pt x="7470" y="6327"/>
                </a:lnTo>
                <a:lnTo>
                  <a:pt x="7300" y="5841"/>
                </a:lnTo>
                <a:lnTo>
                  <a:pt x="7105" y="5354"/>
                </a:lnTo>
                <a:lnTo>
                  <a:pt x="6910" y="4916"/>
                </a:lnTo>
                <a:lnTo>
                  <a:pt x="6813" y="4697"/>
                </a:lnTo>
                <a:lnTo>
                  <a:pt x="6691" y="4478"/>
                </a:lnTo>
                <a:lnTo>
                  <a:pt x="7227" y="3675"/>
                </a:lnTo>
                <a:lnTo>
                  <a:pt x="7470" y="3261"/>
                </a:lnTo>
                <a:lnTo>
                  <a:pt x="7592" y="3042"/>
                </a:lnTo>
                <a:lnTo>
                  <a:pt x="7665" y="2799"/>
                </a:lnTo>
                <a:lnTo>
                  <a:pt x="7713" y="2726"/>
                </a:lnTo>
                <a:lnTo>
                  <a:pt x="7713" y="2653"/>
                </a:lnTo>
                <a:lnTo>
                  <a:pt x="7738" y="2629"/>
                </a:lnTo>
                <a:lnTo>
                  <a:pt x="7738" y="2556"/>
                </a:lnTo>
                <a:lnTo>
                  <a:pt x="7713" y="2507"/>
                </a:lnTo>
                <a:lnTo>
                  <a:pt x="7689" y="2458"/>
                </a:lnTo>
                <a:lnTo>
                  <a:pt x="7640" y="2410"/>
                </a:lnTo>
                <a:lnTo>
                  <a:pt x="7592" y="2385"/>
                </a:lnTo>
                <a:lnTo>
                  <a:pt x="7519" y="2385"/>
                </a:lnTo>
                <a:lnTo>
                  <a:pt x="7446" y="2410"/>
                </a:lnTo>
                <a:lnTo>
                  <a:pt x="7397" y="2458"/>
                </a:lnTo>
                <a:lnTo>
                  <a:pt x="7202" y="2458"/>
                </a:lnTo>
                <a:lnTo>
                  <a:pt x="6983" y="2483"/>
                </a:lnTo>
                <a:lnTo>
                  <a:pt x="6594" y="2531"/>
                </a:lnTo>
                <a:lnTo>
                  <a:pt x="6326" y="2556"/>
                </a:lnTo>
                <a:lnTo>
                  <a:pt x="5815" y="2556"/>
                </a:lnTo>
                <a:lnTo>
                  <a:pt x="5548" y="2580"/>
                </a:lnTo>
                <a:lnTo>
                  <a:pt x="5426" y="2410"/>
                </a:lnTo>
                <a:lnTo>
                  <a:pt x="5280" y="2264"/>
                </a:lnTo>
                <a:lnTo>
                  <a:pt x="5012" y="1996"/>
                </a:lnTo>
                <a:lnTo>
                  <a:pt x="4769" y="1704"/>
                </a:lnTo>
                <a:lnTo>
                  <a:pt x="4575" y="1412"/>
                </a:lnTo>
                <a:lnTo>
                  <a:pt x="4356" y="1120"/>
                </a:lnTo>
                <a:lnTo>
                  <a:pt x="4161" y="804"/>
                </a:lnTo>
                <a:lnTo>
                  <a:pt x="4112" y="779"/>
                </a:lnTo>
                <a:lnTo>
                  <a:pt x="4039" y="779"/>
                </a:lnTo>
                <a:lnTo>
                  <a:pt x="3991" y="755"/>
                </a:lnTo>
                <a:close/>
                <a:moveTo>
                  <a:pt x="11169" y="536"/>
                </a:moveTo>
                <a:lnTo>
                  <a:pt x="11582" y="633"/>
                </a:lnTo>
                <a:lnTo>
                  <a:pt x="11972" y="779"/>
                </a:lnTo>
                <a:lnTo>
                  <a:pt x="12361" y="950"/>
                </a:lnTo>
                <a:lnTo>
                  <a:pt x="12726" y="1144"/>
                </a:lnTo>
                <a:lnTo>
                  <a:pt x="13066" y="1363"/>
                </a:lnTo>
                <a:lnTo>
                  <a:pt x="13431" y="1582"/>
                </a:lnTo>
                <a:lnTo>
                  <a:pt x="13748" y="1850"/>
                </a:lnTo>
                <a:lnTo>
                  <a:pt x="14064" y="2093"/>
                </a:lnTo>
                <a:lnTo>
                  <a:pt x="14332" y="2312"/>
                </a:lnTo>
                <a:lnTo>
                  <a:pt x="14551" y="2531"/>
                </a:lnTo>
                <a:lnTo>
                  <a:pt x="14770" y="2775"/>
                </a:lnTo>
                <a:lnTo>
                  <a:pt x="14964" y="3018"/>
                </a:lnTo>
                <a:lnTo>
                  <a:pt x="15305" y="3529"/>
                </a:lnTo>
                <a:lnTo>
                  <a:pt x="15621" y="4064"/>
                </a:lnTo>
                <a:lnTo>
                  <a:pt x="15548" y="4162"/>
                </a:lnTo>
                <a:lnTo>
                  <a:pt x="15475" y="4235"/>
                </a:lnTo>
                <a:lnTo>
                  <a:pt x="15475" y="4259"/>
                </a:lnTo>
                <a:lnTo>
                  <a:pt x="15475" y="4308"/>
                </a:lnTo>
                <a:lnTo>
                  <a:pt x="15500" y="4332"/>
                </a:lnTo>
                <a:lnTo>
                  <a:pt x="15646" y="4332"/>
                </a:lnTo>
                <a:lnTo>
                  <a:pt x="15743" y="4283"/>
                </a:lnTo>
                <a:lnTo>
                  <a:pt x="15938" y="4648"/>
                </a:lnTo>
                <a:lnTo>
                  <a:pt x="15865" y="4673"/>
                </a:lnTo>
                <a:lnTo>
                  <a:pt x="15767" y="4746"/>
                </a:lnTo>
                <a:lnTo>
                  <a:pt x="15719" y="4794"/>
                </a:lnTo>
                <a:lnTo>
                  <a:pt x="15694" y="4867"/>
                </a:lnTo>
                <a:lnTo>
                  <a:pt x="15694" y="4916"/>
                </a:lnTo>
                <a:lnTo>
                  <a:pt x="15743" y="4940"/>
                </a:lnTo>
                <a:lnTo>
                  <a:pt x="15816" y="4940"/>
                </a:lnTo>
                <a:lnTo>
                  <a:pt x="15889" y="4916"/>
                </a:lnTo>
                <a:lnTo>
                  <a:pt x="15962" y="4892"/>
                </a:lnTo>
                <a:lnTo>
                  <a:pt x="16035" y="4819"/>
                </a:lnTo>
                <a:lnTo>
                  <a:pt x="16205" y="5159"/>
                </a:lnTo>
                <a:lnTo>
                  <a:pt x="16108" y="5208"/>
                </a:lnTo>
                <a:lnTo>
                  <a:pt x="16011" y="5281"/>
                </a:lnTo>
                <a:lnTo>
                  <a:pt x="15938" y="5378"/>
                </a:lnTo>
                <a:lnTo>
                  <a:pt x="15889" y="5451"/>
                </a:lnTo>
                <a:lnTo>
                  <a:pt x="15865" y="5524"/>
                </a:lnTo>
                <a:lnTo>
                  <a:pt x="15889" y="5573"/>
                </a:lnTo>
                <a:lnTo>
                  <a:pt x="15938" y="5622"/>
                </a:lnTo>
                <a:lnTo>
                  <a:pt x="16011" y="5622"/>
                </a:lnTo>
                <a:lnTo>
                  <a:pt x="16108" y="5573"/>
                </a:lnTo>
                <a:lnTo>
                  <a:pt x="16205" y="5524"/>
                </a:lnTo>
                <a:lnTo>
                  <a:pt x="16327" y="5451"/>
                </a:lnTo>
                <a:lnTo>
                  <a:pt x="16424" y="5792"/>
                </a:lnTo>
                <a:lnTo>
                  <a:pt x="16254" y="5841"/>
                </a:lnTo>
                <a:lnTo>
                  <a:pt x="16108" y="5938"/>
                </a:lnTo>
                <a:lnTo>
                  <a:pt x="15986" y="6060"/>
                </a:lnTo>
                <a:lnTo>
                  <a:pt x="15938" y="6181"/>
                </a:lnTo>
                <a:lnTo>
                  <a:pt x="15938" y="6230"/>
                </a:lnTo>
                <a:lnTo>
                  <a:pt x="15962" y="6279"/>
                </a:lnTo>
                <a:lnTo>
                  <a:pt x="16011" y="6303"/>
                </a:lnTo>
                <a:lnTo>
                  <a:pt x="16059" y="6303"/>
                </a:lnTo>
                <a:lnTo>
                  <a:pt x="16132" y="6279"/>
                </a:lnTo>
                <a:lnTo>
                  <a:pt x="16205" y="6230"/>
                </a:lnTo>
                <a:lnTo>
                  <a:pt x="16376" y="6157"/>
                </a:lnTo>
                <a:lnTo>
                  <a:pt x="16497" y="6108"/>
                </a:lnTo>
                <a:lnTo>
                  <a:pt x="16570" y="6571"/>
                </a:lnTo>
                <a:lnTo>
                  <a:pt x="16522" y="6546"/>
                </a:lnTo>
                <a:lnTo>
                  <a:pt x="16473" y="6546"/>
                </a:lnTo>
                <a:lnTo>
                  <a:pt x="16376" y="6571"/>
                </a:lnTo>
                <a:lnTo>
                  <a:pt x="16254" y="6619"/>
                </a:lnTo>
                <a:lnTo>
                  <a:pt x="16181" y="6692"/>
                </a:lnTo>
                <a:lnTo>
                  <a:pt x="16108" y="6765"/>
                </a:lnTo>
                <a:lnTo>
                  <a:pt x="16084" y="6863"/>
                </a:lnTo>
                <a:lnTo>
                  <a:pt x="16084" y="6911"/>
                </a:lnTo>
                <a:lnTo>
                  <a:pt x="16108" y="6936"/>
                </a:lnTo>
                <a:lnTo>
                  <a:pt x="16108" y="6960"/>
                </a:lnTo>
                <a:lnTo>
                  <a:pt x="16205" y="6960"/>
                </a:lnTo>
                <a:lnTo>
                  <a:pt x="16278" y="6936"/>
                </a:lnTo>
                <a:lnTo>
                  <a:pt x="16449" y="6887"/>
                </a:lnTo>
                <a:lnTo>
                  <a:pt x="16546" y="6863"/>
                </a:lnTo>
                <a:lnTo>
                  <a:pt x="16619" y="6814"/>
                </a:lnTo>
                <a:lnTo>
                  <a:pt x="16668" y="7154"/>
                </a:lnTo>
                <a:lnTo>
                  <a:pt x="16351" y="7325"/>
                </a:lnTo>
                <a:lnTo>
                  <a:pt x="16230" y="7446"/>
                </a:lnTo>
                <a:lnTo>
                  <a:pt x="16108" y="7568"/>
                </a:lnTo>
                <a:lnTo>
                  <a:pt x="16084" y="7592"/>
                </a:lnTo>
                <a:lnTo>
                  <a:pt x="16108" y="7641"/>
                </a:lnTo>
                <a:lnTo>
                  <a:pt x="16132" y="7665"/>
                </a:lnTo>
                <a:lnTo>
                  <a:pt x="16278" y="7665"/>
                </a:lnTo>
                <a:lnTo>
                  <a:pt x="16424" y="7641"/>
                </a:lnTo>
                <a:lnTo>
                  <a:pt x="16570" y="7592"/>
                </a:lnTo>
                <a:lnTo>
                  <a:pt x="16716" y="7519"/>
                </a:lnTo>
                <a:lnTo>
                  <a:pt x="16765" y="7982"/>
                </a:lnTo>
                <a:lnTo>
                  <a:pt x="16570" y="8055"/>
                </a:lnTo>
                <a:lnTo>
                  <a:pt x="16376" y="8152"/>
                </a:lnTo>
                <a:lnTo>
                  <a:pt x="16205" y="8249"/>
                </a:lnTo>
                <a:lnTo>
                  <a:pt x="16108" y="8298"/>
                </a:lnTo>
                <a:lnTo>
                  <a:pt x="16035" y="8371"/>
                </a:lnTo>
                <a:lnTo>
                  <a:pt x="16035" y="8395"/>
                </a:lnTo>
                <a:lnTo>
                  <a:pt x="16132" y="8444"/>
                </a:lnTo>
                <a:lnTo>
                  <a:pt x="16254" y="8468"/>
                </a:lnTo>
                <a:lnTo>
                  <a:pt x="16449" y="8444"/>
                </a:lnTo>
                <a:lnTo>
                  <a:pt x="16619" y="8395"/>
                </a:lnTo>
                <a:lnTo>
                  <a:pt x="16789" y="8347"/>
                </a:lnTo>
                <a:lnTo>
                  <a:pt x="16814" y="8639"/>
                </a:lnTo>
                <a:lnTo>
                  <a:pt x="16814" y="8833"/>
                </a:lnTo>
                <a:lnTo>
                  <a:pt x="16497" y="8882"/>
                </a:lnTo>
                <a:lnTo>
                  <a:pt x="16205" y="8979"/>
                </a:lnTo>
                <a:lnTo>
                  <a:pt x="16084" y="9028"/>
                </a:lnTo>
                <a:lnTo>
                  <a:pt x="15962" y="9101"/>
                </a:lnTo>
                <a:lnTo>
                  <a:pt x="15889" y="9198"/>
                </a:lnTo>
                <a:lnTo>
                  <a:pt x="15840" y="9247"/>
                </a:lnTo>
                <a:lnTo>
                  <a:pt x="15840" y="9320"/>
                </a:lnTo>
                <a:lnTo>
                  <a:pt x="15840" y="9369"/>
                </a:lnTo>
                <a:lnTo>
                  <a:pt x="15889" y="9393"/>
                </a:lnTo>
                <a:lnTo>
                  <a:pt x="16011" y="9417"/>
                </a:lnTo>
                <a:lnTo>
                  <a:pt x="16132" y="9393"/>
                </a:lnTo>
                <a:lnTo>
                  <a:pt x="16351" y="9320"/>
                </a:lnTo>
                <a:lnTo>
                  <a:pt x="16716" y="9247"/>
                </a:lnTo>
                <a:lnTo>
                  <a:pt x="16546" y="9807"/>
                </a:lnTo>
                <a:lnTo>
                  <a:pt x="16522" y="9807"/>
                </a:lnTo>
                <a:lnTo>
                  <a:pt x="16132" y="9831"/>
                </a:lnTo>
                <a:lnTo>
                  <a:pt x="15986" y="9831"/>
                </a:lnTo>
                <a:lnTo>
                  <a:pt x="15865" y="9880"/>
                </a:lnTo>
                <a:lnTo>
                  <a:pt x="15743" y="9928"/>
                </a:lnTo>
                <a:lnTo>
                  <a:pt x="15646" y="10026"/>
                </a:lnTo>
                <a:lnTo>
                  <a:pt x="15646" y="10074"/>
                </a:lnTo>
                <a:lnTo>
                  <a:pt x="15646" y="10123"/>
                </a:lnTo>
                <a:lnTo>
                  <a:pt x="15670" y="10147"/>
                </a:lnTo>
                <a:lnTo>
                  <a:pt x="15719" y="10172"/>
                </a:lnTo>
                <a:lnTo>
                  <a:pt x="15986" y="10196"/>
                </a:lnTo>
                <a:lnTo>
                  <a:pt x="16424" y="10196"/>
                </a:lnTo>
                <a:lnTo>
                  <a:pt x="16376" y="10342"/>
                </a:lnTo>
                <a:lnTo>
                  <a:pt x="16230" y="10731"/>
                </a:lnTo>
                <a:lnTo>
                  <a:pt x="15889" y="10731"/>
                </a:lnTo>
                <a:lnTo>
                  <a:pt x="15573" y="10683"/>
                </a:lnTo>
                <a:lnTo>
                  <a:pt x="15402" y="10683"/>
                </a:lnTo>
                <a:lnTo>
                  <a:pt x="15256" y="10707"/>
                </a:lnTo>
                <a:lnTo>
                  <a:pt x="15232" y="10731"/>
                </a:lnTo>
                <a:lnTo>
                  <a:pt x="15232" y="10780"/>
                </a:lnTo>
                <a:lnTo>
                  <a:pt x="15281" y="10853"/>
                </a:lnTo>
                <a:lnTo>
                  <a:pt x="15329" y="10877"/>
                </a:lnTo>
                <a:lnTo>
                  <a:pt x="15475" y="10950"/>
                </a:lnTo>
                <a:lnTo>
                  <a:pt x="15621" y="10999"/>
                </a:lnTo>
                <a:lnTo>
                  <a:pt x="15767" y="11023"/>
                </a:lnTo>
                <a:lnTo>
                  <a:pt x="16108" y="11072"/>
                </a:lnTo>
                <a:lnTo>
                  <a:pt x="15938" y="11486"/>
                </a:lnTo>
                <a:lnTo>
                  <a:pt x="15646" y="11413"/>
                </a:lnTo>
                <a:lnTo>
                  <a:pt x="15378" y="11364"/>
                </a:lnTo>
                <a:lnTo>
                  <a:pt x="15232" y="11340"/>
                </a:lnTo>
                <a:lnTo>
                  <a:pt x="15086" y="11340"/>
                </a:lnTo>
                <a:lnTo>
                  <a:pt x="14940" y="11364"/>
                </a:lnTo>
                <a:lnTo>
                  <a:pt x="14794" y="11437"/>
                </a:lnTo>
                <a:lnTo>
                  <a:pt x="14770" y="11461"/>
                </a:lnTo>
                <a:lnTo>
                  <a:pt x="14794" y="11486"/>
                </a:lnTo>
                <a:lnTo>
                  <a:pt x="14794" y="11510"/>
                </a:lnTo>
                <a:lnTo>
                  <a:pt x="14964" y="11583"/>
                </a:lnTo>
                <a:lnTo>
                  <a:pt x="15110" y="11656"/>
                </a:lnTo>
                <a:lnTo>
                  <a:pt x="15427" y="11753"/>
                </a:lnTo>
                <a:lnTo>
                  <a:pt x="15597" y="11802"/>
                </a:lnTo>
                <a:lnTo>
                  <a:pt x="15767" y="11826"/>
                </a:lnTo>
                <a:lnTo>
                  <a:pt x="15719" y="11948"/>
                </a:lnTo>
                <a:lnTo>
                  <a:pt x="15475" y="12362"/>
                </a:lnTo>
                <a:lnTo>
                  <a:pt x="15427" y="12362"/>
                </a:lnTo>
                <a:lnTo>
                  <a:pt x="15135" y="12289"/>
                </a:lnTo>
                <a:lnTo>
                  <a:pt x="14867" y="12191"/>
                </a:lnTo>
                <a:lnTo>
                  <a:pt x="14624" y="12094"/>
                </a:lnTo>
                <a:lnTo>
                  <a:pt x="14502" y="12070"/>
                </a:lnTo>
                <a:lnTo>
                  <a:pt x="14380" y="12045"/>
                </a:lnTo>
                <a:lnTo>
                  <a:pt x="14332" y="12045"/>
                </a:lnTo>
                <a:lnTo>
                  <a:pt x="14307" y="12070"/>
                </a:lnTo>
                <a:lnTo>
                  <a:pt x="14307" y="12118"/>
                </a:lnTo>
                <a:lnTo>
                  <a:pt x="14307" y="12167"/>
                </a:lnTo>
                <a:lnTo>
                  <a:pt x="14380" y="12264"/>
                </a:lnTo>
                <a:lnTo>
                  <a:pt x="14478" y="12362"/>
                </a:lnTo>
                <a:lnTo>
                  <a:pt x="14599" y="12459"/>
                </a:lnTo>
                <a:lnTo>
                  <a:pt x="14721" y="12508"/>
                </a:lnTo>
                <a:lnTo>
                  <a:pt x="14989" y="12629"/>
                </a:lnTo>
                <a:lnTo>
                  <a:pt x="15281" y="12702"/>
                </a:lnTo>
                <a:lnTo>
                  <a:pt x="14916" y="13189"/>
                </a:lnTo>
                <a:lnTo>
                  <a:pt x="14599" y="13067"/>
                </a:lnTo>
                <a:lnTo>
                  <a:pt x="14283" y="12946"/>
                </a:lnTo>
                <a:lnTo>
                  <a:pt x="13967" y="12824"/>
                </a:lnTo>
                <a:lnTo>
                  <a:pt x="13796" y="12775"/>
                </a:lnTo>
                <a:lnTo>
                  <a:pt x="13723" y="12775"/>
                </a:lnTo>
                <a:lnTo>
                  <a:pt x="13650" y="12800"/>
                </a:lnTo>
                <a:lnTo>
                  <a:pt x="13626" y="12824"/>
                </a:lnTo>
                <a:lnTo>
                  <a:pt x="13626" y="12848"/>
                </a:lnTo>
                <a:lnTo>
                  <a:pt x="13650" y="12897"/>
                </a:lnTo>
                <a:lnTo>
                  <a:pt x="13675" y="12970"/>
                </a:lnTo>
                <a:lnTo>
                  <a:pt x="13772" y="13067"/>
                </a:lnTo>
                <a:lnTo>
                  <a:pt x="13991" y="13213"/>
                </a:lnTo>
                <a:lnTo>
                  <a:pt x="14307" y="13384"/>
                </a:lnTo>
                <a:lnTo>
                  <a:pt x="14648" y="13530"/>
                </a:lnTo>
                <a:lnTo>
                  <a:pt x="14210" y="13992"/>
                </a:lnTo>
                <a:lnTo>
                  <a:pt x="14186" y="13968"/>
                </a:lnTo>
                <a:lnTo>
                  <a:pt x="13772" y="13700"/>
                </a:lnTo>
                <a:lnTo>
                  <a:pt x="13602" y="13578"/>
                </a:lnTo>
                <a:lnTo>
                  <a:pt x="13431" y="13505"/>
                </a:lnTo>
                <a:lnTo>
                  <a:pt x="13261" y="13457"/>
                </a:lnTo>
                <a:lnTo>
                  <a:pt x="13066" y="13432"/>
                </a:lnTo>
                <a:lnTo>
                  <a:pt x="13042" y="13432"/>
                </a:lnTo>
                <a:lnTo>
                  <a:pt x="13066" y="13457"/>
                </a:lnTo>
                <a:lnTo>
                  <a:pt x="13188" y="13603"/>
                </a:lnTo>
                <a:lnTo>
                  <a:pt x="13334" y="13724"/>
                </a:lnTo>
                <a:lnTo>
                  <a:pt x="13650" y="13968"/>
                </a:lnTo>
                <a:lnTo>
                  <a:pt x="13796" y="14089"/>
                </a:lnTo>
                <a:lnTo>
                  <a:pt x="13967" y="14211"/>
                </a:lnTo>
                <a:lnTo>
                  <a:pt x="13699" y="14454"/>
                </a:lnTo>
                <a:lnTo>
                  <a:pt x="13334" y="14260"/>
                </a:lnTo>
                <a:lnTo>
                  <a:pt x="12969" y="14016"/>
                </a:lnTo>
                <a:lnTo>
                  <a:pt x="12774" y="13919"/>
                </a:lnTo>
                <a:lnTo>
                  <a:pt x="12556" y="13822"/>
                </a:lnTo>
                <a:lnTo>
                  <a:pt x="12531" y="13822"/>
                </a:lnTo>
                <a:lnTo>
                  <a:pt x="12531" y="13846"/>
                </a:lnTo>
                <a:lnTo>
                  <a:pt x="12507" y="13870"/>
                </a:lnTo>
                <a:lnTo>
                  <a:pt x="12531" y="13895"/>
                </a:lnTo>
                <a:lnTo>
                  <a:pt x="12653" y="14065"/>
                </a:lnTo>
                <a:lnTo>
                  <a:pt x="12823" y="14235"/>
                </a:lnTo>
                <a:lnTo>
                  <a:pt x="13018" y="14381"/>
                </a:lnTo>
                <a:lnTo>
                  <a:pt x="13188" y="14503"/>
                </a:lnTo>
                <a:lnTo>
                  <a:pt x="13431" y="14673"/>
                </a:lnTo>
                <a:lnTo>
                  <a:pt x="12872" y="15063"/>
                </a:lnTo>
                <a:lnTo>
                  <a:pt x="12799" y="14990"/>
                </a:lnTo>
                <a:lnTo>
                  <a:pt x="12726" y="14917"/>
                </a:lnTo>
                <a:lnTo>
                  <a:pt x="12531" y="14746"/>
                </a:lnTo>
                <a:lnTo>
                  <a:pt x="12361" y="14576"/>
                </a:lnTo>
                <a:lnTo>
                  <a:pt x="12215" y="14430"/>
                </a:lnTo>
                <a:lnTo>
                  <a:pt x="12045" y="14308"/>
                </a:lnTo>
                <a:lnTo>
                  <a:pt x="11972" y="14260"/>
                </a:lnTo>
                <a:lnTo>
                  <a:pt x="11874" y="14235"/>
                </a:lnTo>
                <a:lnTo>
                  <a:pt x="11777" y="14235"/>
                </a:lnTo>
                <a:lnTo>
                  <a:pt x="11704" y="14260"/>
                </a:lnTo>
                <a:lnTo>
                  <a:pt x="11680" y="14284"/>
                </a:lnTo>
                <a:lnTo>
                  <a:pt x="11680" y="14308"/>
                </a:lnTo>
                <a:lnTo>
                  <a:pt x="11704" y="14381"/>
                </a:lnTo>
                <a:lnTo>
                  <a:pt x="11728" y="14430"/>
                </a:lnTo>
                <a:lnTo>
                  <a:pt x="11850" y="14552"/>
                </a:lnTo>
                <a:lnTo>
                  <a:pt x="12020" y="14746"/>
                </a:lnTo>
                <a:lnTo>
                  <a:pt x="12191" y="14917"/>
                </a:lnTo>
                <a:lnTo>
                  <a:pt x="12337" y="15087"/>
                </a:lnTo>
                <a:lnTo>
                  <a:pt x="12434" y="15184"/>
                </a:lnTo>
                <a:lnTo>
                  <a:pt x="12531" y="15257"/>
                </a:lnTo>
                <a:lnTo>
                  <a:pt x="11947" y="15573"/>
                </a:lnTo>
                <a:lnTo>
                  <a:pt x="11680" y="15306"/>
                </a:lnTo>
                <a:lnTo>
                  <a:pt x="11436" y="15038"/>
                </a:lnTo>
                <a:lnTo>
                  <a:pt x="11193" y="14771"/>
                </a:lnTo>
                <a:lnTo>
                  <a:pt x="11071" y="14673"/>
                </a:lnTo>
                <a:lnTo>
                  <a:pt x="10901" y="14576"/>
                </a:lnTo>
                <a:lnTo>
                  <a:pt x="10877" y="14600"/>
                </a:lnTo>
                <a:lnTo>
                  <a:pt x="10877" y="14625"/>
                </a:lnTo>
                <a:lnTo>
                  <a:pt x="10925" y="14819"/>
                </a:lnTo>
                <a:lnTo>
                  <a:pt x="10998" y="14990"/>
                </a:lnTo>
                <a:lnTo>
                  <a:pt x="11096" y="15135"/>
                </a:lnTo>
                <a:lnTo>
                  <a:pt x="11217" y="15281"/>
                </a:lnTo>
                <a:lnTo>
                  <a:pt x="11388" y="15525"/>
                </a:lnTo>
                <a:lnTo>
                  <a:pt x="11582" y="15744"/>
                </a:lnTo>
                <a:lnTo>
                  <a:pt x="11096" y="15914"/>
                </a:lnTo>
                <a:lnTo>
                  <a:pt x="11071" y="15865"/>
                </a:lnTo>
                <a:lnTo>
                  <a:pt x="11023" y="15841"/>
                </a:lnTo>
                <a:lnTo>
                  <a:pt x="10731" y="15598"/>
                </a:lnTo>
                <a:lnTo>
                  <a:pt x="10439" y="15330"/>
                </a:lnTo>
                <a:lnTo>
                  <a:pt x="10293" y="15233"/>
                </a:lnTo>
                <a:lnTo>
                  <a:pt x="10147" y="15111"/>
                </a:lnTo>
                <a:lnTo>
                  <a:pt x="9976" y="15014"/>
                </a:lnTo>
                <a:lnTo>
                  <a:pt x="9806" y="14965"/>
                </a:lnTo>
                <a:lnTo>
                  <a:pt x="9782" y="14965"/>
                </a:lnTo>
                <a:lnTo>
                  <a:pt x="9782" y="14990"/>
                </a:lnTo>
                <a:lnTo>
                  <a:pt x="9976" y="15281"/>
                </a:lnTo>
                <a:lnTo>
                  <a:pt x="10220" y="15549"/>
                </a:lnTo>
                <a:lnTo>
                  <a:pt x="10463" y="15817"/>
                </a:lnTo>
                <a:lnTo>
                  <a:pt x="10585" y="15938"/>
                </a:lnTo>
                <a:lnTo>
                  <a:pt x="10731" y="16036"/>
                </a:lnTo>
                <a:lnTo>
                  <a:pt x="10122" y="16182"/>
                </a:lnTo>
                <a:lnTo>
                  <a:pt x="10074" y="16133"/>
                </a:lnTo>
                <a:lnTo>
                  <a:pt x="10001" y="16109"/>
                </a:lnTo>
                <a:lnTo>
                  <a:pt x="9903" y="16060"/>
                </a:lnTo>
                <a:lnTo>
                  <a:pt x="9830" y="16011"/>
                </a:lnTo>
                <a:lnTo>
                  <a:pt x="9684" y="15890"/>
                </a:lnTo>
                <a:lnTo>
                  <a:pt x="9587" y="15719"/>
                </a:lnTo>
                <a:lnTo>
                  <a:pt x="9465" y="15549"/>
                </a:lnTo>
                <a:lnTo>
                  <a:pt x="9368" y="15379"/>
                </a:lnTo>
                <a:lnTo>
                  <a:pt x="9246" y="15257"/>
                </a:lnTo>
                <a:lnTo>
                  <a:pt x="9125" y="15160"/>
                </a:lnTo>
                <a:lnTo>
                  <a:pt x="8954" y="15063"/>
                </a:lnTo>
                <a:lnTo>
                  <a:pt x="8930" y="15087"/>
                </a:lnTo>
                <a:lnTo>
                  <a:pt x="8979" y="15160"/>
                </a:lnTo>
                <a:lnTo>
                  <a:pt x="9027" y="15257"/>
                </a:lnTo>
                <a:lnTo>
                  <a:pt x="9076" y="15476"/>
                </a:lnTo>
                <a:lnTo>
                  <a:pt x="9173" y="15695"/>
                </a:lnTo>
                <a:lnTo>
                  <a:pt x="9295" y="15914"/>
                </a:lnTo>
                <a:lnTo>
                  <a:pt x="9417" y="16109"/>
                </a:lnTo>
                <a:lnTo>
                  <a:pt x="9587" y="16279"/>
                </a:lnTo>
                <a:lnTo>
                  <a:pt x="9222" y="16328"/>
                </a:lnTo>
                <a:lnTo>
                  <a:pt x="8857" y="16352"/>
                </a:lnTo>
                <a:lnTo>
                  <a:pt x="8857" y="16328"/>
                </a:lnTo>
                <a:lnTo>
                  <a:pt x="8808" y="16255"/>
                </a:lnTo>
                <a:lnTo>
                  <a:pt x="8760" y="16182"/>
                </a:lnTo>
                <a:lnTo>
                  <a:pt x="8638" y="16060"/>
                </a:lnTo>
                <a:lnTo>
                  <a:pt x="8516" y="15865"/>
                </a:lnTo>
                <a:lnTo>
                  <a:pt x="8419" y="15622"/>
                </a:lnTo>
                <a:lnTo>
                  <a:pt x="8346" y="15452"/>
                </a:lnTo>
                <a:lnTo>
                  <a:pt x="8273" y="15281"/>
                </a:lnTo>
                <a:lnTo>
                  <a:pt x="8224" y="15208"/>
                </a:lnTo>
                <a:lnTo>
                  <a:pt x="8151" y="15135"/>
                </a:lnTo>
                <a:lnTo>
                  <a:pt x="8078" y="15087"/>
                </a:lnTo>
                <a:lnTo>
                  <a:pt x="7981" y="15038"/>
                </a:lnTo>
                <a:lnTo>
                  <a:pt x="7957" y="15063"/>
                </a:lnTo>
                <a:lnTo>
                  <a:pt x="7932" y="15160"/>
                </a:lnTo>
                <a:lnTo>
                  <a:pt x="7957" y="15306"/>
                </a:lnTo>
                <a:lnTo>
                  <a:pt x="7981" y="15476"/>
                </a:lnTo>
                <a:lnTo>
                  <a:pt x="8005" y="15671"/>
                </a:lnTo>
                <a:lnTo>
                  <a:pt x="8078" y="15841"/>
                </a:lnTo>
                <a:lnTo>
                  <a:pt x="8151" y="16036"/>
                </a:lnTo>
                <a:lnTo>
                  <a:pt x="8249" y="16206"/>
                </a:lnTo>
                <a:lnTo>
                  <a:pt x="8346" y="16352"/>
                </a:lnTo>
                <a:lnTo>
                  <a:pt x="7835" y="16328"/>
                </a:lnTo>
                <a:lnTo>
                  <a:pt x="7762" y="16230"/>
                </a:lnTo>
                <a:lnTo>
                  <a:pt x="7689" y="16109"/>
                </a:lnTo>
                <a:lnTo>
                  <a:pt x="7640" y="15987"/>
                </a:lnTo>
                <a:lnTo>
                  <a:pt x="7567" y="15719"/>
                </a:lnTo>
                <a:lnTo>
                  <a:pt x="7446" y="15330"/>
                </a:lnTo>
                <a:lnTo>
                  <a:pt x="7373" y="15135"/>
                </a:lnTo>
                <a:lnTo>
                  <a:pt x="7300" y="15063"/>
                </a:lnTo>
                <a:lnTo>
                  <a:pt x="7227" y="14990"/>
                </a:lnTo>
                <a:lnTo>
                  <a:pt x="7178" y="14990"/>
                </a:lnTo>
                <a:lnTo>
                  <a:pt x="7154" y="15038"/>
                </a:lnTo>
                <a:lnTo>
                  <a:pt x="7129" y="15135"/>
                </a:lnTo>
                <a:lnTo>
                  <a:pt x="7129" y="15233"/>
                </a:lnTo>
                <a:lnTo>
                  <a:pt x="7154" y="15452"/>
                </a:lnTo>
                <a:lnTo>
                  <a:pt x="7202" y="15695"/>
                </a:lnTo>
                <a:lnTo>
                  <a:pt x="7275" y="15890"/>
                </a:lnTo>
                <a:lnTo>
                  <a:pt x="7324" y="16084"/>
                </a:lnTo>
                <a:lnTo>
                  <a:pt x="7397" y="16279"/>
                </a:lnTo>
                <a:lnTo>
                  <a:pt x="6740" y="16157"/>
                </a:lnTo>
                <a:lnTo>
                  <a:pt x="6691" y="15963"/>
                </a:lnTo>
                <a:lnTo>
                  <a:pt x="6618" y="15792"/>
                </a:lnTo>
                <a:lnTo>
                  <a:pt x="6521" y="15598"/>
                </a:lnTo>
                <a:lnTo>
                  <a:pt x="6472" y="15427"/>
                </a:lnTo>
                <a:lnTo>
                  <a:pt x="6399" y="15135"/>
                </a:lnTo>
                <a:lnTo>
                  <a:pt x="6351" y="14990"/>
                </a:lnTo>
                <a:lnTo>
                  <a:pt x="6278" y="14892"/>
                </a:lnTo>
                <a:lnTo>
                  <a:pt x="6253" y="14868"/>
                </a:lnTo>
                <a:lnTo>
                  <a:pt x="6205" y="14917"/>
                </a:lnTo>
                <a:lnTo>
                  <a:pt x="6156" y="14941"/>
                </a:lnTo>
                <a:lnTo>
                  <a:pt x="6107" y="15063"/>
                </a:lnTo>
                <a:lnTo>
                  <a:pt x="6083" y="15208"/>
                </a:lnTo>
                <a:lnTo>
                  <a:pt x="6107" y="15354"/>
                </a:lnTo>
                <a:lnTo>
                  <a:pt x="6156" y="15549"/>
                </a:lnTo>
                <a:lnTo>
                  <a:pt x="6205" y="15719"/>
                </a:lnTo>
                <a:lnTo>
                  <a:pt x="6326" y="16060"/>
                </a:lnTo>
                <a:lnTo>
                  <a:pt x="6326" y="16060"/>
                </a:lnTo>
                <a:lnTo>
                  <a:pt x="5742" y="15865"/>
                </a:lnTo>
                <a:lnTo>
                  <a:pt x="5742" y="15792"/>
                </a:lnTo>
                <a:lnTo>
                  <a:pt x="5694" y="15719"/>
                </a:lnTo>
                <a:lnTo>
                  <a:pt x="5621" y="15622"/>
                </a:lnTo>
                <a:lnTo>
                  <a:pt x="5572" y="15549"/>
                </a:lnTo>
                <a:lnTo>
                  <a:pt x="5523" y="15379"/>
                </a:lnTo>
                <a:lnTo>
                  <a:pt x="5450" y="15014"/>
                </a:lnTo>
                <a:lnTo>
                  <a:pt x="5377" y="14819"/>
                </a:lnTo>
                <a:lnTo>
                  <a:pt x="5329" y="14698"/>
                </a:lnTo>
                <a:lnTo>
                  <a:pt x="5280" y="14673"/>
                </a:lnTo>
                <a:lnTo>
                  <a:pt x="5231" y="14698"/>
                </a:lnTo>
                <a:lnTo>
                  <a:pt x="5183" y="14746"/>
                </a:lnTo>
                <a:lnTo>
                  <a:pt x="5158" y="14795"/>
                </a:lnTo>
                <a:lnTo>
                  <a:pt x="5110" y="14941"/>
                </a:lnTo>
                <a:lnTo>
                  <a:pt x="5110" y="15111"/>
                </a:lnTo>
                <a:lnTo>
                  <a:pt x="5110" y="15257"/>
                </a:lnTo>
                <a:lnTo>
                  <a:pt x="5134" y="15452"/>
                </a:lnTo>
                <a:lnTo>
                  <a:pt x="5207" y="15646"/>
                </a:lnTo>
                <a:lnTo>
                  <a:pt x="5207" y="15646"/>
                </a:lnTo>
                <a:lnTo>
                  <a:pt x="4769" y="15452"/>
                </a:lnTo>
                <a:lnTo>
                  <a:pt x="4721" y="15233"/>
                </a:lnTo>
                <a:lnTo>
                  <a:pt x="4672" y="15014"/>
                </a:lnTo>
                <a:lnTo>
                  <a:pt x="4623" y="14771"/>
                </a:lnTo>
                <a:lnTo>
                  <a:pt x="4599" y="14503"/>
                </a:lnTo>
                <a:lnTo>
                  <a:pt x="4575" y="14479"/>
                </a:lnTo>
                <a:lnTo>
                  <a:pt x="4502" y="14479"/>
                </a:lnTo>
                <a:lnTo>
                  <a:pt x="4453" y="14552"/>
                </a:lnTo>
                <a:lnTo>
                  <a:pt x="4404" y="14649"/>
                </a:lnTo>
                <a:lnTo>
                  <a:pt x="4380" y="14819"/>
                </a:lnTo>
                <a:lnTo>
                  <a:pt x="4356" y="15038"/>
                </a:lnTo>
                <a:lnTo>
                  <a:pt x="4380" y="15257"/>
                </a:lnTo>
                <a:lnTo>
                  <a:pt x="4112" y="15111"/>
                </a:lnTo>
                <a:lnTo>
                  <a:pt x="4112" y="15063"/>
                </a:lnTo>
                <a:lnTo>
                  <a:pt x="4088" y="14990"/>
                </a:lnTo>
                <a:lnTo>
                  <a:pt x="4064" y="14892"/>
                </a:lnTo>
                <a:lnTo>
                  <a:pt x="4039" y="14795"/>
                </a:lnTo>
                <a:lnTo>
                  <a:pt x="4039" y="14552"/>
                </a:lnTo>
                <a:lnTo>
                  <a:pt x="4039" y="14333"/>
                </a:lnTo>
                <a:lnTo>
                  <a:pt x="4015" y="14235"/>
                </a:lnTo>
                <a:lnTo>
                  <a:pt x="3966" y="14138"/>
                </a:lnTo>
                <a:lnTo>
                  <a:pt x="3942" y="14114"/>
                </a:lnTo>
                <a:lnTo>
                  <a:pt x="3893" y="14114"/>
                </a:lnTo>
                <a:lnTo>
                  <a:pt x="3796" y="14235"/>
                </a:lnTo>
                <a:lnTo>
                  <a:pt x="3747" y="14381"/>
                </a:lnTo>
                <a:lnTo>
                  <a:pt x="3723" y="14527"/>
                </a:lnTo>
                <a:lnTo>
                  <a:pt x="3723" y="14649"/>
                </a:lnTo>
                <a:lnTo>
                  <a:pt x="3723" y="14868"/>
                </a:lnTo>
                <a:lnTo>
                  <a:pt x="3382" y="14649"/>
                </a:lnTo>
                <a:lnTo>
                  <a:pt x="3407" y="14600"/>
                </a:lnTo>
                <a:lnTo>
                  <a:pt x="3407" y="14503"/>
                </a:lnTo>
                <a:lnTo>
                  <a:pt x="3407" y="14406"/>
                </a:lnTo>
                <a:lnTo>
                  <a:pt x="3382" y="14211"/>
                </a:lnTo>
                <a:lnTo>
                  <a:pt x="3382" y="14065"/>
                </a:lnTo>
                <a:lnTo>
                  <a:pt x="3358" y="13968"/>
                </a:lnTo>
                <a:lnTo>
                  <a:pt x="3334" y="13919"/>
                </a:lnTo>
                <a:lnTo>
                  <a:pt x="3309" y="13870"/>
                </a:lnTo>
                <a:lnTo>
                  <a:pt x="3261" y="13870"/>
                </a:lnTo>
                <a:lnTo>
                  <a:pt x="3188" y="13919"/>
                </a:lnTo>
                <a:lnTo>
                  <a:pt x="3139" y="13992"/>
                </a:lnTo>
                <a:lnTo>
                  <a:pt x="3115" y="14089"/>
                </a:lnTo>
                <a:lnTo>
                  <a:pt x="3090" y="14187"/>
                </a:lnTo>
                <a:lnTo>
                  <a:pt x="3066" y="14406"/>
                </a:lnTo>
                <a:lnTo>
                  <a:pt x="2725" y="14114"/>
                </a:lnTo>
                <a:lnTo>
                  <a:pt x="2750" y="14041"/>
                </a:lnTo>
                <a:lnTo>
                  <a:pt x="2725" y="13919"/>
                </a:lnTo>
                <a:lnTo>
                  <a:pt x="2701" y="13797"/>
                </a:lnTo>
                <a:lnTo>
                  <a:pt x="2725" y="13627"/>
                </a:lnTo>
                <a:lnTo>
                  <a:pt x="2725" y="13481"/>
                </a:lnTo>
                <a:lnTo>
                  <a:pt x="2701" y="13408"/>
                </a:lnTo>
                <a:lnTo>
                  <a:pt x="2652" y="13384"/>
                </a:lnTo>
                <a:lnTo>
                  <a:pt x="2579" y="13384"/>
                </a:lnTo>
                <a:lnTo>
                  <a:pt x="2506" y="13432"/>
                </a:lnTo>
                <a:lnTo>
                  <a:pt x="2433" y="13578"/>
                </a:lnTo>
                <a:lnTo>
                  <a:pt x="2385" y="13773"/>
                </a:lnTo>
                <a:lnTo>
                  <a:pt x="2117" y="13505"/>
                </a:lnTo>
                <a:lnTo>
                  <a:pt x="2117" y="13481"/>
                </a:lnTo>
                <a:lnTo>
                  <a:pt x="2166" y="13432"/>
                </a:lnTo>
                <a:lnTo>
                  <a:pt x="2190" y="13359"/>
                </a:lnTo>
                <a:lnTo>
                  <a:pt x="2214" y="13213"/>
                </a:lnTo>
                <a:lnTo>
                  <a:pt x="2214" y="13116"/>
                </a:lnTo>
                <a:lnTo>
                  <a:pt x="2190" y="13019"/>
                </a:lnTo>
                <a:lnTo>
                  <a:pt x="2166" y="12970"/>
                </a:lnTo>
                <a:lnTo>
                  <a:pt x="2093" y="12921"/>
                </a:lnTo>
                <a:lnTo>
                  <a:pt x="2020" y="12946"/>
                </a:lnTo>
                <a:lnTo>
                  <a:pt x="1971" y="12994"/>
                </a:lnTo>
                <a:lnTo>
                  <a:pt x="1922" y="13067"/>
                </a:lnTo>
                <a:lnTo>
                  <a:pt x="1898" y="13165"/>
                </a:lnTo>
                <a:lnTo>
                  <a:pt x="1874" y="13213"/>
                </a:lnTo>
                <a:lnTo>
                  <a:pt x="1533" y="12751"/>
                </a:lnTo>
                <a:lnTo>
                  <a:pt x="1217" y="12264"/>
                </a:lnTo>
                <a:lnTo>
                  <a:pt x="925" y="11753"/>
                </a:lnTo>
                <a:lnTo>
                  <a:pt x="657" y="11218"/>
                </a:lnTo>
                <a:lnTo>
                  <a:pt x="827" y="11340"/>
                </a:lnTo>
                <a:lnTo>
                  <a:pt x="998" y="11461"/>
                </a:lnTo>
                <a:lnTo>
                  <a:pt x="1363" y="11680"/>
                </a:lnTo>
                <a:lnTo>
                  <a:pt x="1728" y="11875"/>
                </a:lnTo>
                <a:lnTo>
                  <a:pt x="2044" y="12021"/>
                </a:lnTo>
                <a:lnTo>
                  <a:pt x="2409" y="12167"/>
                </a:lnTo>
                <a:lnTo>
                  <a:pt x="2798" y="12289"/>
                </a:lnTo>
                <a:lnTo>
                  <a:pt x="3188" y="12410"/>
                </a:lnTo>
                <a:lnTo>
                  <a:pt x="3577" y="12483"/>
                </a:lnTo>
                <a:lnTo>
                  <a:pt x="3966" y="12556"/>
                </a:lnTo>
                <a:lnTo>
                  <a:pt x="4380" y="12581"/>
                </a:lnTo>
                <a:lnTo>
                  <a:pt x="4769" y="12605"/>
                </a:lnTo>
                <a:lnTo>
                  <a:pt x="5183" y="12629"/>
                </a:lnTo>
                <a:lnTo>
                  <a:pt x="5572" y="12605"/>
                </a:lnTo>
                <a:lnTo>
                  <a:pt x="5961" y="12581"/>
                </a:lnTo>
                <a:lnTo>
                  <a:pt x="6351" y="12508"/>
                </a:lnTo>
                <a:lnTo>
                  <a:pt x="6716" y="12435"/>
                </a:lnTo>
                <a:lnTo>
                  <a:pt x="7105" y="12337"/>
                </a:lnTo>
                <a:lnTo>
                  <a:pt x="7494" y="12216"/>
                </a:lnTo>
                <a:lnTo>
                  <a:pt x="7859" y="12094"/>
                </a:lnTo>
                <a:lnTo>
                  <a:pt x="8224" y="11924"/>
                </a:lnTo>
                <a:lnTo>
                  <a:pt x="8565" y="11753"/>
                </a:lnTo>
                <a:lnTo>
                  <a:pt x="8930" y="11559"/>
                </a:lnTo>
                <a:lnTo>
                  <a:pt x="9271" y="11364"/>
                </a:lnTo>
                <a:lnTo>
                  <a:pt x="9587" y="11145"/>
                </a:lnTo>
                <a:lnTo>
                  <a:pt x="9903" y="10902"/>
                </a:lnTo>
                <a:lnTo>
                  <a:pt x="10195" y="10658"/>
                </a:lnTo>
                <a:lnTo>
                  <a:pt x="10487" y="10391"/>
                </a:lnTo>
                <a:lnTo>
                  <a:pt x="10755" y="10123"/>
                </a:lnTo>
                <a:lnTo>
                  <a:pt x="11023" y="9831"/>
                </a:lnTo>
                <a:lnTo>
                  <a:pt x="11242" y="9539"/>
                </a:lnTo>
                <a:lnTo>
                  <a:pt x="11461" y="9247"/>
                </a:lnTo>
                <a:lnTo>
                  <a:pt x="11655" y="8931"/>
                </a:lnTo>
                <a:lnTo>
                  <a:pt x="11850" y="8590"/>
                </a:lnTo>
                <a:lnTo>
                  <a:pt x="11996" y="8249"/>
                </a:lnTo>
                <a:lnTo>
                  <a:pt x="12142" y="7884"/>
                </a:lnTo>
                <a:lnTo>
                  <a:pt x="12288" y="7519"/>
                </a:lnTo>
                <a:lnTo>
                  <a:pt x="12385" y="7154"/>
                </a:lnTo>
                <a:lnTo>
                  <a:pt x="12483" y="6790"/>
                </a:lnTo>
                <a:lnTo>
                  <a:pt x="12556" y="6425"/>
                </a:lnTo>
                <a:lnTo>
                  <a:pt x="12629" y="6035"/>
                </a:lnTo>
                <a:lnTo>
                  <a:pt x="12653" y="5670"/>
                </a:lnTo>
                <a:lnTo>
                  <a:pt x="12677" y="5281"/>
                </a:lnTo>
                <a:lnTo>
                  <a:pt x="12677" y="4916"/>
                </a:lnTo>
                <a:lnTo>
                  <a:pt x="12677" y="4551"/>
                </a:lnTo>
                <a:lnTo>
                  <a:pt x="12629" y="4210"/>
                </a:lnTo>
                <a:lnTo>
                  <a:pt x="12580" y="3870"/>
                </a:lnTo>
                <a:lnTo>
                  <a:pt x="12483" y="3529"/>
                </a:lnTo>
                <a:lnTo>
                  <a:pt x="12385" y="3213"/>
                </a:lnTo>
                <a:lnTo>
                  <a:pt x="12142" y="2580"/>
                </a:lnTo>
                <a:lnTo>
                  <a:pt x="11874" y="1947"/>
                </a:lnTo>
                <a:lnTo>
                  <a:pt x="11558" y="1242"/>
                </a:lnTo>
                <a:lnTo>
                  <a:pt x="11388" y="877"/>
                </a:lnTo>
                <a:lnTo>
                  <a:pt x="11169" y="536"/>
                </a:lnTo>
                <a:close/>
                <a:moveTo>
                  <a:pt x="10706" y="1"/>
                </a:moveTo>
                <a:lnTo>
                  <a:pt x="10609" y="25"/>
                </a:lnTo>
                <a:lnTo>
                  <a:pt x="10560" y="49"/>
                </a:lnTo>
                <a:lnTo>
                  <a:pt x="10512" y="98"/>
                </a:lnTo>
                <a:lnTo>
                  <a:pt x="10487" y="171"/>
                </a:lnTo>
                <a:lnTo>
                  <a:pt x="10463" y="195"/>
                </a:lnTo>
                <a:lnTo>
                  <a:pt x="10414" y="268"/>
                </a:lnTo>
                <a:lnTo>
                  <a:pt x="10414" y="317"/>
                </a:lnTo>
                <a:lnTo>
                  <a:pt x="10414" y="390"/>
                </a:lnTo>
                <a:lnTo>
                  <a:pt x="10439" y="439"/>
                </a:lnTo>
                <a:lnTo>
                  <a:pt x="10487" y="487"/>
                </a:lnTo>
                <a:lnTo>
                  <a:pt x="10536" y="512"/>
                </a:lnTo>
                <a:lnTo>
                  <a:pt x="10585" y="536"/>
                </a:lnTo>
                <a:lnTo>
                  <a:pt x="10658" y="536"/>
                </a:lnTo>
                <a:lnTo>
                  <a:pt x="10779" y="682"/>
                </a:lnTo>
                <a:lnTo>
                  <a:pt x="10925" y="852"/>
                </a:lnTo>
                <a:lnTo>
                  <a:pt x="11023" y="1047"/>
                </a:lnTo>
                <a:lnTo>
                  <a:pt x="11144" y="1266"/>
                </a:lnTo>
                <a:lnTo>
                  <a:pt x="11315" y="1680"/>
                </a:lnTo>
                <a:lnTo>
                  <a:pt x="11485" y="2045"/>
                </a:lnTo>
                <a:lnTo>
                  <a:pt x="11728" y="2604"/>
                </a:lnTo>
                <a:lnTo>
                  <a:pt x="11947" y="3188"/>
                </a:lnTo>
                <a:lnTo>
                  <a:pt x="12045" y="3480"/>
                </a:lnTo>
                <a:lnTo>
                  <a:pt x="12142" y="3772"/>
                </a:lnTo>
                <a:lnTo>
                  <a:pt x="12215" y="4064"/>
                </a:lnTo>
                <a:lnTo>
                  <a:pt x="12264" y="4381"/>
                </a:lnTo>
                <a:lnTo>
                  <a:pt x="12288" y="4721"/>
                </a:lnTo>
                <a:lnTo>
                  <a:pt x="12288" y="5062"/>
                </a:lnTo>
                <a:lnTo>
                  <a:pt x="12288" y="5403"/>
                </a:lnTo>
                <a:lnTo>
                  <a:pt x="12264" y="5768"/>
                </a:lnTo>
                <a:lnTo>
                  <a:pt x="12215" y="6108"/>
                </a:lnTo>
                <a:lnTo>
                  <a:pt x="12166" y="6473"/>
                </a:lnTo>
                <a:lnTo>
                  <a:pt x="12069" y="6814"/>
                </a:lnTo>
                <a:lnTo>
                  <a:pt x="11996" y="7154"/>
                </a:lnTo>
                <a:lnTo>
                  <a:pt x="11874" y="7495"/>
                </a:lnTo>
                <a:lnTo>
                  <a:pt x="11753" y="7836"/>
                </a:lnTo>
                <a:lnTo>
                  <a:pt x="11607" y="8152"/>
                </a:lnTo>
                <a:lnTo>
                  <a:pt x="11461" y="8493"/>
                </a:lnTo>
                <a:lnTo>
                  <a:pt x="11290" y="8785"/>
                </a:lnTo>
                <a:lnTo>
                  <a:pt x="11096" y="9077"/>
                </a:lnTo>
                <a:lnTo>
                  <a:pt x="10901" y="9369"/>
                </a:lnTo>
                <a:lnTo>
                  <a:pt x="10682" y="9636"/>
                </a:lnTo>
                <a:lnTo>
                  <a:pt x="10463" y="9880"/>
                </a:lnTo>
                <a:lnTo>
                  <a:pt x="10220" y="10123"/>
                </a:lnTo>
                <a:lnTo>
                  <a:pt x="9952" y="10342"/>
                </a:lnTo>
                <a:lnTo>
                  <a:pt x="9684" y="10537"/>
                </a:lnTo>
                <a:lnTo>
                  <a:pt x="9125" y="10902"/>
                </a:lnTo>
                <a:lnTo>
                  <a:pt x="8516" y="11218"/>
                </a:lnTo>
                <a:lnTo>
                  <a:pt x="7884" y="11534"/>
                </a:lnTo>
                <a:lnTo>
                  <a:pt x="7543" y="11680"/>
                </a:lnTo>
                <a:lnTo>
                  <a:pt x="7202" y="11802"/>
                </a:lnTo>
                <a:lnTo>
                  <a:pt x="6862" y="11899"/>
                </a:lnTo>
                <a:lnTo>
                  <a:pt x="6521" y="11997"/>
                </a:lnTo>
                <a:lnTo>
                  <a:pt x="6156" y="12045"/>
                </a:lnTo>
                <a:lnTo>
                  <a:pt x="5791" y="12118"/>
                </a:lnTo>
                <a:lnTo>
                  <a:pt x="5426" y="12143"/>
                </a:lnTo>
                <a:lnTo>
                  <a:pt x="4696" y="12143"/>
                </a:lnTo>
                <a:lnTo>
                  <a:pt x="4331" y="12094"/>
                </a:lnTo>
                <a:lnTo>
                  <a:pt x="3966" y="12045"/>
                </a:lnTo>
                <a:lnTo>
                  <a:pt x="3601" y="11997"/>
                </a:lnTo>
                <a:lnTo>
                  <a:pt x="2896" y="11826"/>
                </a:lnTo>
                <a:lnTo>
                  <a:pt x="2555" y="11729"/>
                </a:lnTo>
                <a:lnTo>
                  <a:pt x="2239" y="11607"/>
                </a:lnTo>
                <a:lnTo>
                  <a:pt x="1922" y="11461"/>
                </a:lnTo>
                <a:lnTo>
                  <a:pt x="1630" y="11291"/>
                </a:lnTo>
                <a:lnTo>
                  <a:pt x="1338" y="11145"/>
                </a:lnTo>
                <a:lnTo>
                  <a:pt x="998" y="10950"/>
                </a:lnTo>
                <a:lnTo>
                  <a:pt x="852" y="10829"/>
                </a:lnTo>
                <a:lnTo>
                  <a:pt x="730" y="10707"/>
                </a:lnTo>
                <a:lnTo>
                  <a:pt x="633" y="10585"/>
                </a:lnTo>
                <a:lnTo>
                  <a:pt x="584" y="10415"/>
                </a:lnTo>
                <a:lnTo>
                  <a:pt x="560" y="10366"/>
                </a:lnTo>
                <a:lnTo>
                  <a:pt x="535" y="10342"/>
                </a:lnTo>
                <a:lnTo>
                  <a:pt x="462" y="10318"/>
                </a:lnTo>
                <a:lnTo>
                  <a:pt x="365" y="10342"/>
                </a:lnTo>
                <a:lnTo>
                  <a:pt x="316" y="10391"/>
                </a:lnTo>
                <a:lnTo>
                  <a:pt x="243" y="10366"/>
                </a:lnTo>
                <a:lnTo>
                  <a:pt x="146" y="10391"/>
                </a:lnTo>
                <a:lnTo>
                  <a:pt x="73" y="10439"/>
                </a:lnTo>
                <a:lnTo>
                  <a:pt x="0" y="10512"/>
                </a:lnTo>
                <a:lnTo>
                  <a:pt x="0" y="10561"/>
                </a:lnTo>
                <a:lnTo>
                  <a:pt x="0" y="10610"/>
                </a:lnTo>
                <a:lnTo>
                  <a:pt x="146" y="11048"/>
                </a:lnTo>
                <a:lnTo>
                  <a:pt x="316" y="11461"/>
                </a:lnTo>
                <a:lnTo>
                  <a:pt x="487" y="11875"/>
                </a:lnTo>
                <a:lnTo>
                  <a:pt x="681" y="12264"/>
                </a:lnTo>
                <a:lnTo>
                  <a:pt x="900" y="12629"/>
                </a:lnTo>
                <a:lnTo>
                  <a:pt x="1144" y="12994"/>
                </a:lnTo>
                <a:lnTo>
                  <a:pt x="1411" y="13359"/>
                </a:lnTo>
                <a:lnTo>
                  <a:pt x="1679" y="13676"/>
                </a:lnTo>
                <a:lnTo>
                  <a:pt x="1971" y="13992"/>
                </a:lnTo>
                <a:lnTo>
                  <a:pt x="2263" y="14308"/>
                </a:lnTo>
                <a:lnTo>
                  <a:pt x="2604" y="14600"/>
                </a:lnTo>
                <a:lnTo>
                  <a:pt x="2920" y="14868"/>
                </a:lnTo>
                <a:lnTo>
                  <a:pt x="3285" y="15135"/>
                </a:lnTo>
                <a:lnTo>
                  <a:pt x="3650" y="15379"/>
                </a:lnTo>
                <a:lnTo>
                  <a:pt x="4039" y="15598"/>
                </a:lnTo>
                <a:lnTo>
                  <a:pt x="4429" y="15817"/>
                </a:lnTo>
                <a:lnTo>
                  <a:pt x="4866" y="16036"/>
                </a:lnTo>
                <a:lnTo>
                  <a:pt x="5280" y="16230"/>
                </a:lnTo>
                <a:lnTo>
                  <a:pt x="5718" y="16376"/>
                </a:lnTo>
                <a:lnTo>
                  <a:pt x="6156" y="16522"/>
                </a:lnTo>
                <a:lnTo>
                  <a:pt x="6618" y="16644"/>
                </a:lnTo>
                <a:lnTo>
                  <a:pt x="7056" y="16717"/>
                </a:lnTo>
                <a:lnTo>
                  <a:pt x="7494" y="16790"/>
                </a:lnTo>
                <a:lnTo>
                  <a:pt x="7957" y="16839"/>
                </a:lnTo>
                <a:lnTo>
                  <a:pt x="8857" y="16839"/>
                </a:lnTo>
                <a:lnTo>
                  <a:pt x="9319" y="16814"/>
                </a:lnTo>
                <a:lnTo>
                  <a:pt x="9757" y="16741"/>
                </a:lnTo>
                <a:lnTo>
                  <a:pt x="10220" y="16668"/>
                </a:lnTo>
                <a:lnTo>
                  <a:pt x="10658" y="16571"/>
                </a:lnTo>
                <a:lnTo>
                  <a:pt x="11120" y="16425"/>
                </a:lnTo>
                <a:lnTo>
                  <a:pt x="11558" y="16279"/>
                </a:lnTo>
                <a:lnTo>
                  <a:pt x="11923" y="16133"/>
                </a:lnTo>
                <a:lnTo>
                  <a:pt x="12264" y="15987"/>
                </a:lnTo>
                <a:lnTo>
                  <a:pt x="12604" y="15817"/>
                </a:lnTo>
                <a:lnTo>
                  <a:pt x="12920" y="15622"/>
                </a:lnTo>
                <a:lnTo>
                  <a:pt x="13237" y="15427"/>
                </a:lnTo>
                <a:lnTo>
                  <a:pt x="13553" y="15208"/>
                </a:lnTo>
                <a:lnTo>
                  <a:pt x="13845" y="14990"/>
                </a:lnTo>
                <a:lnTo>
                  <a:pt x="14137" y="14746"/>
                </a:lnTo>
                <a:lnTo>
                  <a:pt x="14405" y="14479"/>
                </a:lnTo>
                <a:lnTo>
                  <a:pt x="14672" y="14211"/>
                </a:lnTo>
                <a:lnTo>
                  <a:pt x="14940" y="13943"/>
                </a:lnTo>
                <a:lnTo>
                  <a:pt x="15183" y="13651"/>
                </a:lnTo>
                <a:lnTo>
                  <a:pt x="15402" y="13359"/>
                </a:lnTo>
                <a:lnTo>
                  <a:pt x="15621" y="13043"/>
                </a:lnTo>
                <a:lnTo>
                  <a:pt x="15840" y="12727"/>
                </a:lnTo>
                <a:lnTo>
                  <a:pt x="16035" y="12410"/>
                </a:lnTo>
                <a:lnTo>
                  <a:pt x="16205" y="12070"/>
                </a:lnTo>
                <a:lnTo>
                  <a:pt x="16376" y="11705"/>
                </a:lnTo>
                <a:lnTo>
                  <a:pt x="16546" y="11340"/>
                </a:lnTo>
                <a:lnTo>
                  <a:pt x="16668" y="10975"/>
                </a:lnTo>
                <a:lnTo>
                  <a:pt x="16911" y="10220"/>
                </a:lnTo>
                <a:lnTo>
                  <a:pt x="17106" y="9466"/>
                </a:lnTo>
                <a:lnTo>
                  <a:pt x="17154" y="9101"/>
                </a:lnTo>
                <a:lnTo>
                  <a:pt x="17179" y="8663"/>
                </a:lnTo>
                <a:lnTo>
                  <a:pt x="17179" y="8176"/>
                </a:lnTo>
                <a:lnTo>
                  <a:pt x="17179" y="7665"/>
                </a:lnTo>
                <a:lnTo>
                  <a:pt x="17106" y="6717"/>
                </a:lnTo>
                <a:lnTo>
                  <a:pt x="17057" y="6352"/>
                </a:lnTo>
                <a:lnTo>
                  <a:pt x="17008" y="6108"/>
                </a:lnTo>
                <a:lnTo>
                  <a:pt x="16814" y="5524"/>
                </a:lnTo>
                <a:lnTo>
                  <a:pt x="16619" y="4965"/>
                </a:lnTo>
                <a:lnTo>
                  <a:pt x="16376" y="4429"/>
                </a:lnTo>
                <a:lnTo>
                  <a:pt x="16108" y="3918"/>
                </a:lnTo>
                <a:lnTo>
                  <a:pt x="15816" y="3432"/>
                </a:lnTo>
                <a:lnTo>
                  <a:pt x="15475" y="2969"/>
                </a:lnTo>
                <a:lnTo>
                  <a:pt x="15110" y="2507"/>
                </a:lnTo>
                <a:lnTo>
                  <a:pt x="14697" y="2093"/>
                </a:lnTo>
                <a:lnTo>
                  <a:pt x="14283" y="1704"/>
                </a:lnTo>
                <a:lnTo>
                  <a:pt x="13845" y="1363"/>
                </a:lnTo>
                <a:lnTo>
                  <a:pt x="13358" y="1023"/>
                </a:lnTo>
                <a:lnTo>
                  <a:pt x="12872" y="706"/>
                </a:lnTo>
                <a:lnTo>
                  <a:pt x="12361" y="439"/>
                </a:lnTo>
                <a:lnTo>
                  <a:pt x="12093" y="341"/>
                </a:lnTo>
                <a:lnTo>
                  <a:pt x="11826" y="244"/>
                </a:lnTo>
                <a:lnTo>
                  <a:pt x="11558" y="147"/>
                </a:lnTo>
                <a:lnTo>
                  <a:pt x="11266" y="98"/>
                </a:lnTo>
                <a:lnTo>
                  <a:pt x="10998" y="49"/>
                </a:lnTo>
                <a:lnTo>
                  <a:pt x="10706" y="1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466" name="Shape 466"/>
          <p:cNvSpPr>
            <a:spLocks/>
          </p:cNvSpPr>
          <p:nvPr/>
        </p:nvSpPr>
        <p:spPr>
          <a:xfrm>
            <a:off x="5400650" y="1692800"/>
            <a:ext cx="738424" cy="727300"/>
          </a:xfrm>
          <a:custGeom>
            <a:avLst/>
            <a:gdLst/>
            <a:ahLst/>
            <a:cxnLst/>
            <a:rect l="0" t="0" r="0" b="0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467" name="Shape 467"/>
          <p:cNvSpPr>
            <a:spLocks/>
          </p:cNvSpPr>
          <p:nvPr/>
        </p:nvSpPr>
        <p:spPr>
          <a:xfrm>
            <a:off x="4128816" y="1347402"/>
            <a:ext cx="886368" cy="893061"/>
          </a:xfrm>
          <a:custGeom>
            <a:avLst/>
            <a:gdLst/>
            <a:ahLst/>
            <a:cxnLst/>
            <a:rect l="0" t="0" r="0" b="0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468" name="Shape 468"/>
          <p:cNvSpPr>
            <a:spLocks/>
          </p:cNvSpPr>
          <p:nvPr/>
        </p:nvSpPr>
        <p:spPr>
          <a:xfrm>
            <a:off x="3083581" y="2279249"/>
            <a:ext cx="307307" cy="298623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469" name="Shape 469"/>
          <p:cNvSpPr>
            <a:spLocks/>
          </p:cNvSpPr>
          <p:nvPr/>
        </p:nvSpPr>
        <p:spPr>
          <a:xfrm>
            <a:off x="6039606" y="1191361"/>
            <a:ext cx="307307" cy="298623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463" name="Shape 463"/>
          <p:cNvSpPr txBox="1">
            <a:spLocks noGrp="1"/>
          </p:cNvSpPr>
          <p:nvPr>
            <p:ph type="subTitle" idx="4294967295"/>
          </p:nvPr>
        </p:nvSpPr>
        <p:spPr>
          <a:xfrm>
            <a:off x="791879" y="620238"/>
            <a:ext cx="7764903" cy="33421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5" tIns="91425" rIns="91425" bIns="91425" anchor="t" anchorCtr="0">
            <a:noAutofit/>
          </a:bodyPr>
          <a:lstStyle/>
          <a:p>
            <a:pPr marL="571500" indent="-571500">
              <a:spcBef>
                <a:spcPts val="0"/>
              </a:spcBef>
            </a:pPr>
            <a:r>
              <a:rPr lang="en" sz="3600" b="1" i="1" dirty="0" smtClean="0">
                <a:uFillTx/>
              </a:rPr>
              <a:t>Can we achieve the rule of law merely by </a:t>
            </a:r>
            <a:r>
              <a:rPr lang="en-US" sz="3600" b="1" i="1" dirty="0" smtClean="0">
                <a:uFillTx/>
              </a:rPr>
              <a:t>obeying the law</a:t>
            </a:r>
            <a:r>
              <a:rPr lang="en" sz="3600" b="1" i="1" dirty="0" smtClean="0">
                <a:uFillTx/>
              </a:rPr>
              <a:t>?</a:t>
            </a:r>
            <a:endParaRPr lang="en-US" sz="3600" b="1" i="1" dirty="0" smtClean="0">
              <a:uFillTx/>
            </a:endParaRPr>
          </a:p>
          <a:p>
            <a:pPr marL="571500" indent="-571500">
              <a:spcBef>
                <a:spcPts val="0"/>
              </a:spcBef>
            </a:pPr>
            <a:endParaRPr lang="en" sz="3600" b="1" i="1" dirty="0" smtClean="0">
              <a:uFillTx/>
            </a:endParaRPr>
          </a:p>
          <a:p>
            <a:pPr marL="571500" indent="-571500">
              <a:spcBef>
                <a:spcPts val="0"/>
              </a:spcBef>
            </a:pPr>
            <a:r>
              <a:rPr lang="en" sz="3600" b="1" i="1" dirty="0" smtClean="0">
                <a:uFillTx/>
              </a:rPr>
              <a:t>How can we achieve higher level of “rule of law”?</a:t>
            </a:r>
            <a:endParaRPr lang="en" sz="3600" b="1" i="1" dirty="0">
              <a:uFillTx/>
            </a:endParaRPr>
          </a:p>
        </p:txBody>
      </p:sp>
      <p:sp>
        <p:nvSpPr>
          <p:cNvPr id="470" name="Shape 470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40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>
            <a:spLocks/>
          </p:cNvSpPr>
          <p:nvPr/>
        </p:nvSpPr>
        <p:spPr>
          <a:xfrm>
            <a:off x="2720898" y="158550"/>
            <a:ext cx="5835885" cy="2149752"/>
          </a:xfrm>
          <a:prstGeom prst="rect">
            <a:avLst/>
          </a:prstGeom>
          <a:solidFill>
            <a:srgbClr val="FFFFFF">
              <a:alpha val="53460"/>
            </a:srgbClr>
          </a:solidFill>
          <a:ln w="28575" cap="flat" cmpd="sng">
            <a:solidFill>
              <a:srgbClr val="40322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 sz="28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Ten </a:t>
            </a:r>
            <a:r>
              <a:rPr lang="en" sz="28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years</a:t>
            </a:r>
            <a:r>
              <a:rPr lang="en-US" sz="28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 later</a:t>
            </a:r>
            <a:r>
              <a:rPr lang="en" sz="28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, the </a:t>
            </a:r>
            <a:r>
              <a:rPr lang="en-US" sz="2800" dirty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C</a:t>
            </a:r>
            <a:r>
              <a:rPr lang="en" sz="2800" dirty="0" err="1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hief</a:t>
            </a:r>
            <a:r>
              <a:rPr lang="en" sz="28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 passed away.</a:t>
            </a:r>
            <a:r>
              <a:rPr lang="en-US" sz="28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 </a:t>
            </a:r>
            <a:r>
              <a:rPr lang="en" sz="28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According to the village’s custom, </a:t>
            </a:r>
            <a:r>
              <a:rPr lang="en-US" sz="2800" dirty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T</a:t>
            </a:r>
            <a:r>
              <a:rPr lang="en" sz="2800" dirty="0" err="1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homas</a:t>
            </a:r>
            <a:r>
              <a:rPr lang="en" sz="28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 inherit</a:t>
            </a:r>
            <a:r>
              <a:rPr lang="en-US" sz="2800" dirty="0" err="1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ed</a:t>
            </a:r>
            <a:r>
              <a:rPr lang="en" sz="28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 the post from his father</a:t>
            </a:r>
            <a:r>
              <a:rPr lang="en-US" sz="28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.</a:t>
            </a:r>
            <a:endParaRPr lang="en" sz="2800" dirty="0">
              <a:solidFill>
                <a:schemeClr val="dk1"/>
              </a:solidFill>
              <a:uFillTx/>
              <a:latin typeface="Cinzel"/>
              <a:ea typeface="Cinzel"/>
              <a:cs typeface="Cinzel"/>
              <a:sym typeface="Cinzel"/>
            </a:endParaRPr>
          </a:p>
        </p:txBody>
      </p:sp>
      <p:sp>
        <p:nvSpPr>
          <p:cNvPr id="476" name="Shape 476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41</a:t>
            </a:fld>
            <a:endParaRPr lang="en">
              <a:uFillTx/>
            </a:endParaRPr>
          </a:p>
        </p:txBody>
      </p:sp>
      <p:pic>
        <p:nvPicPr>
          <p:cNvPr id="477" name="Shape 477" descr="Order Logo - Villains; Seers o.t. Throne.gif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033597" y="2069849"/>
            <a:ext cx="2005399" cy="2983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>
            <a:spLocks/>
          </p:cNvSpPr>
          <p:nvPr/>
        </p:nvSpPr>
        <p:spPr>
          <a:xfrm>
            <a:off x="4705675" y="158550"/>
            <a:ext cx="4284300" cy="1303200"/>
          </a:xfrm>
          <a:prstGeom prst="rect">
            <a:avLst/>
          </a:prstGeom>
          <a:solidFill>
            <a:srgbClr val="FFFFFF">
              <a:alpha val="53460"/>
            </a:srgbClr>
          </a:solidFill>
          <a:ln w="28575" cap="flat" cmpd="sng">
            <a:solidFill>
              <a:srgbClr val="40322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 sz="28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T</a:t>
            </a:r>
            <a:r>
              <a:rPr lang="en" sz="28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homas always want</a:t>
            </a:r>
            <a:r>
              <a:rPr lang="en-US" sz="2800" dirty="0" err="1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ed</a:t>
            </a:r>
            <a:r>
              <a:rPr lang="en" sz="28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 to </a:t>
            </a:r>
            <a:r>
              <a:rPr lang="en-US" sz="28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take over</a:t>
            </a:r>
            <a:r>
              <a:rPr lang="en" sz="28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 </a:t>
            </a:r>
            <a:r>
              <a:rPr lang="en-US" sz="28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J</a:t>
            </a:r>
            <a:r>
              <a:rPr lang="en" sz="2800" dirty="0" err="1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ohn’s</a:t>
            </a:r>
            <a:r>
              <a:rPr lang="en" sz="28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 properties </a:t>
            </a:r>
            <a:r>
              <a:rPr lang="en-US" sz="28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for revenge</a:t>
            </a:r>
            <a:r>
              <a:rPr lang="en" sz="28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. </a:t>
            </a:r>
            <a:endParaRPr lang="en" sz="2800" dirty="0">
              <a:solidFill>
                <a:schemeClr val="dk1"/>
              </a:solidFill>
              <a:uFillTx/>
              <a:latin typeface="Cinzel"/>
              <a:ea typeface="Cinzel"/>
              <a:cs typeface="Cinzel"/>
              <a:sym typeface="Cinzel"/>
            </a:endParaRPr>
          </a:p>
        </p:txBody>
      </p:sp>
      <p:sp>
        <p:nvSpPr>
          <p:cNvPr id="483" name="Shape 483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42</a:t>
            </a:fld>
            <a:endParaRPr lang="en">
              <a:uFillTx/>
            </a:endParaRPr>
          </a:p>
        </p:txBody>
      </p:sp>
      <p:pic>
        <p:nvPicPr>
          <p:cNvPr id="484" name="Shape 484" descr="Order Logo - Villains; Seers o.t. Throne.gif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033597" y="2069849"/>
            <a:ext cx="2005399" cy="2983424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Shape 485"/>
          <p:cNvSpPr>
            <a:spLocks/>
          </p:cNvSpPr>
          <p:nvPr/>
        </p:nvSpPr>
        <p:spPr>
          <a:xfrm>
            <a:off x="794095" y="113426"/>
            <a:ext cx="1317438" cy="2093526"/>
          </a:xfrm>
          <a:prstGeom prst="lightningBolt">
            <a:avLst/>
          </a:prstGeom>
          <a:solidFill>
            <a:srgbClr val="FFF2CC"/>
          </a:solidFill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486" name="Shape 486"/>
          <p:cNvSpPr>
            <a:spLocks/>
          </p:cNvSpPr>
          <p:nvPr/>
        </p:nvSpPr>
        <p:spPr>
          <a:xfrm rot="-679323">
            <a:off x="718110" y="1469841"/>
            <a:ext cx="751453" cy="994765"/>
          </a:xfrm>
          <a:prstGeom prst="lightningBolt">
            <a:avLst/>
          </a:prstGeom>
          <a:solidFill>
            <a:srgbClr val="FFF2CC"/>
          </a:solidFill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 txBox="1">
            <a:spLocks noGrp="1"/>
          </p:cNvSpPr>
          <p:nvPr>
            <p:ph type="body" idx="1"/>
          </p:nvPr>
        </p:nvSpPr>
        <p:spPr>
          <a:xfrm>
            <a:off x="1829752" y="1135397"/>
            <a:ext cx="5717095" cy="292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800" i="0" dirty="0" smtClean="0">
                <a:solidFill>
                  <a:schemeClr val="dk1"/>
                </a:solidFill>
                <a:uFillTx/>
              </a:rPr>
              <a:t>So Thomas enacted a new Law – “The Village Chief has </a:t>
            </a:r>
            <a:r>
              <a:rPr lang="en-US" sz="2800" i="0" dirty="0" smtClean="0">
                <a:solidFill>
                  <a:schemeClr val="dk1"/>
                </a:solidFill>
                <a:uFillTx/>
              </a:rPr>
              <a:t>power</a:t>
            </a:r>
            <a:r>
              <a:rPr lang="en" sz="2800" i="0" dirty="0" smtClean="0">
                <a:solidFill>
                  <a:schemeClr val="dk1"/>
                </a:solidFill>
                <a:uFillTx/>
              </a:rPr>
              <a:t> to </a:t>
            </a:r>
            <a:r>
              <a:rPr lang="en-US" sz="2800" i="0" dirty="0" smtClean="0">
                <a:solidFill>
                  <a:schemeClr val="dk1"/>
                </a:solidFill>
                <a:uFillTx/>
              </a:rPr>
              <a:t>take over all </a:t>
            </a:r>
            <a:r>
              <a:rPr lang="en" sz="2800" i="0" dirty="0" err="1" smtClean="0">
                <a:solidFill>
                  <a:schemeClr val="dk1"/>
                </a:solidFill>
                <a:uFillTx/>
              </a:rPr>
              <a:t>propert</a:t>
            </a:r>
            <a:r>
              <a:rPr lang="en-US" sz="2800" i="0" dirty="0" err="1" smtClean="0">
                <a:solidFill>
                  <a:schemeClr val="dk1"/>
                </a:solidFill>
                <a:uFillTx/>
              </a:rPr>
              <a:t>ies</a:t>
            </a:r>
            <a:r>
              <a:rPr lang="en-US" sz="2800" i="0" dirty="0" smtClean="0">
                <a:solidFill>
                  <a:schemeClr val="dk1"/>
                </a:solidFill>
                <a:uFillTx/>
              </a:rPr>
              <a:t> of any villager’s”. </a:t>
            </a:r>
          </a:p>
          <a:p>
            <a:pPr lvl="0">
              <a:spcBef>
                <a:spcPts val="0"/>
              </a:spcBef>
              <a:buNone/>
            </a:pPr>
            <a:endParaRPr i="0" dirty="0">
              <a:solidFill>
                <a:schemeClr val="dk1"/>
              </a:solidFill>
              <a:uFillTx/>
            </a:endParaRPr>
          </a:p>
          <a:p>
            <a:pPr lvl="0">
              <a:buNone/>
            </a:pPr>
            <a:r>
              <a:rPr lang="en-US" sz="2800" i="0" dirty="0" smtClean="0">
                <a:solidFill>
                  <a:schemeClr val="dk1"/>
                </a:solidFill>
                <a:uFillTx/>
              </a:rPr>
              <a:t>Then Thomas took away John’s crops according to this new law.</a:t>
            </a:r>
            <a:endParaRPr lang="en" sz="2800" i="0" dirty="0">
              <a:solidFill>
                <a:schemeClr val="dk1"/>
              </a:solidFill>
              <a:uFillTx/>
            </a:endParaRPr>
          </a:p>
        </p:txBody>
      </p:sp>
      <p:sp>
        <p:nvSpPr>
          <p:cNvPr id="492" name="Shape 492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43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 txBox="1">
            <a:spLocks noGrp="1"/>
          </p:cNvSpPr>
          <p:nvPr>
            <p:ph type="ctrTitle"/>
          </p:nvPr>
        </p:nvSpPr>
        <p:spPr>
          <a:xfrm>
            <a:off x="1513950" y="1363575"/>
            <a:ext cx="6116100" cy="747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b="0" dirty="0" smtClean="0">
                <a:uFillTx/>
              </a:rPr>
              <a:t>Group </a:t>
            </a:r>
            <a:r>
              <a:rPr lang="en-US" sz="3600" b="0" dirty="0" smtClean="0">
                <a:uFillTx/>
              </a:rPr>
              <a:t>D</a:t>
            </a:r>
            <a:r>
              <a:rPr lang="en" sz="3600" b="0" dirty="0" err="1" smtClean="0">
                <a:uFillTx/>
              </a:rPr>
              <a:t>iscussion</a:t>
            </a:r>
            <a:endParaRPr lang="en" sz="3600" b="0" dirty="0">
              <a:uFillTx/>
            </a:endParaRPr>
          </a:p>
        </p:txBody>
      </p:sp>
      <p:sp>
        <p:nvSpPr>
          <p:cNvPr id="498" name="Shape 498"/>
          <p:cNvSpPr txBox="1">
            <a:spLocks noGrp="1"/>
          </p:cNvSpPr>
          <p:nvPr>
            <p:ph type="subTitle" idx="1"/>
          </p:nvPr>
        </p:nvSpPr>
        <p:spPr>
          <a:xfrm>
            <a:off x="1367646" y="2023870"/>
            <a:ext cx="6715650" cy="1731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algn="l">
              <a:buAutoNum type="arabicPeriod"/>
            </a:pPr>
            <a:r>
              <a:rPr lang="en-US" sz="2400" b="1" dirty="0">
                <a:uFillTx/>
              </a:rPr>
              <a:t>What is revealed in the above scenario</a:t>
            </a:r>
            <a:r>
              <a:rPr lang="en-US" sz="2400" b="1" dirty="0" smtClean="0">
                <a:uFillTx/>
              </a:rPr>
              <a:t>?</a:t>
            </a:r>
          </a:p>
          <a:p>
            <a:pPr marL="457200" lvl="0" indent="-381000" algn="l">
              <a:buAutoNum type="arabicPeriod"/>
            </a:pPr>
            <a:r>
              <a:rPr lang="en-US" sz="2400" b="1" dirty="0" smtClean="0">
                <a:uFillTx/>
              </a:rPr>
              <a:t>Under this situation, can law obedience alone achieve the rule of law?</a:t>
            </a:r>
            <a:endParaRPr lang="en" sz="2400" b="1" dirty="0">
              <a:uFillTx/>
            </a:endParaRPr>
          </a:p>
        </p:txBody>
      </p:sp>
      <p:sp>
        <p:nvSpPr>
          <p:cNvPr id="499" name="Shape 499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44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 txBox="1">
            <a:spLocks noGrp="1"/>
          </p:cNvSpPr>
          <p:nvPr>
            <p:ph type="title"/>
          </p:nvPr>
        </p:nvSpPr>
        <p:spPr>
          <a:xfrm>
            <a:off x="1808741" y="117583"/>
            <a:ext cx="53682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1" dirty="0" smtClean="0">
                <a:uFillTx/>
              </a:rPr>
              <a:t>Group discussion</a:t>
            </a:r>
            <a:endParaRPr lang="en" sz="3000" b="1" dirty="0">
              <a:uFillTx/>
            </a:endParaRPr>
          </a:p>
        </p:txBody>
      </p:sp>
      <p:sp>
        <p:nvSpPr>
          <p:cNvPr id="505" name="Shape 505"/>
          <p:cNvSpPr txBox="1">
            <a:spLocks noGrp="1"/>
          </p:cNvSpPr>
          <p:nvPr>
            <p:ph type="body" idx="1"/>
          </p:nvPr>
        </p:nvSpPr>
        <p:spPr>
          <a:xfrm>
            <a:off x="342554" y="1169050"/>
            <a:ext cx="8300573" cy="3580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/>
            <a:r>
              <a:rPr lang="en-US" altLang="zh-TW" sz="2000" b="1" dirty="0" smtClean="0">
                <a:solidFill>
                  <a:schemeClr val="dk1"/>
                </a:solidFill>
                <a:uFillTx/>
              </a:rPr>
              <a:t>Law as a tool of dictatorship</a:t>
            </a:r>
          </a:p>
          <a:p>
            <a:pPr marL="228600" lvl="0">
              <a:buNone/>
            </a:pPr>
            <a:r>
              <a:rPr lang="en" sz="1800" dirty="0" smtClean="0">
                <a:solidFill>
                  <a:schemeClr val="dk1"/>
                </a:solidFill>
                <a:uFillTx/>
              </a:rPr>
              <a:t>    </a:t>
            </a:r>
            <a:r>
              <a:rPr lang="en" sz="2000" dirty="0" smtClean="0">
                <a:solidFill>
                  <a:schemeClr val="dk1"/>
                </a:solidFill>
                <a:uFillTx/>
              </a:rPr>
              <a:t>We </a:t>
            </a:r>
            <a:r>
              <a:rPr lang="en" sz="2000" dirty="0">
                <a:solidFill>
                  <a:schemeClr val="dk1"/>
                </a:solidFill>
                <a:uFillTx/>
              </a:rPr>
              <a:t>could only rely on </a:t>
            </a:r>
            <a:r>
              <a:rPr lang="en-US" sz="2000" dirty="0" smtClean="0">
                <a:solidFill>
                  <a:schemeClr val="dk1"/>
                </a:solidFill>
                <a:uFillTx/>
              </a:rPr>
              <a:t>the Thomas’s self-discipline</a:t>
            </a:r>
          </a:p>
          <a:p>
            <a:pPr marL="228600" lvl="0">
              <a:buNone/>
            </a:pPr>
            <a:endParaRPr lang="en" b="1" dirty="0" smtClean="0">
              <a:solidFill>
                <a:schemeClr val="dk1"/>
              </a:solidFill>
              <a:uFillTx/>
            </a:endParaRPr>
          </a:p>
          <a:p>
            <a:pPr marL="457200" lvl="0" indent="-228600"/>
            <a:r>
              <a:rPr lang="en" sz="2000" b="1" dirty="0">
                <a:solidFill>
                  <a:schemeClr val="dk1"/>
                </a:solidFill>
                <a:uFillTx/>
              </a:rPr>
              <a:t>Hereditary System</a:t>
            </a:r>
          </a:p>
          <a:p>
            <a:pPr marL="914400" lvl="1" indent="-228600"/>
            <a:r>
              <a:rPr lang="en" dirty="0">
                <a:solidFill>
                  <a:schemeClr val="dk1"/>
                </a:solidFill>
                <a:uFillTx/>
              </a:rPr>
              <a:t>No villagers’ </a:t>
            </a:r>
            <a:r>
              <a:rPr lang="en-US" dirty="0" smtClean="0">
                <a:solidFill>
                  <a:schemeClr val="dk1"/>
                </a:solidFill>
                <a:uFillTx/>
              </a:rPr>
              <a:t>consent</a:t>
            </a:r>
            <a:r>
              <a:rPr lang="en" dirty="0" smtClean="0">
                <a:solidFill>
                  <a:schemeClr val="dk1"/>
                </a:solidFill>
                <a:uFillTx/>
              </a:rPr>
              <a:t> </a:t>
            </a:r>
            <a:r>
              <a:rPr lang="en-US" dirty="0" smtClean="0">
                <a:solidFill>
                  <a:schemeClr val="dk1"/>
                </a:solidFill>
                <a:uFillTx/>
              </a:rPr>
              <a:t>to Thomas </a:t>
            </a:r>
            <a:r>
              <a:rPr lang="en" sz="1800" dirty="0" smtClean="0">
                <a:solidFill>
                  <a:schemeClr val="dk1"/>
                </a:solidFill>
                <a:uFillTx/>
              </a:rPr>
              <a:t>→ </a:t>
            </a:r>
            <a:r>
              <a:rPr lang="en-US" dirty="0" smtClean="0">
                <a:solidFill>
                  <a:schemeClr val="dk1"/>
                </a:solidFill>
                <a:uFillTx/>
              </a:rPr>
              <a:t>He </a:t>
            </a:r>
            <a:r>
              <a:rPr lang="en" dirty="0" smtClean="0">
                <a:solidFill>
                  <a:schemeClr val="dk1"/>
                </a:solidFill>
                <a:uFillTx/>
              </a:rPr>
              <a:t>d</a:t>
            </a:r>
            <a:r>
              <a:rPr lang="en-US" dirty="0" smtClean="0">
                <a:solidFill>
                  <a:schemeClr val="dk1"/>
                </a:solidFill>
                <a:uFillTx/>
              </a:rPr>
              <a:t>id</a:t>
            </a:r>
            <a:r>
              <a:rPr lang="en" dirty="0" smtClean="0">
                <a:solidFill>
                  <a:schemeClr val="dk1"/>
                </a:solidFill>
                <a:uFillTx/>
              </a:rPr>
              <a:t> </a:t>
            </a:r>
            <a:r>
              <a:rPr lang="en" dirty="0">
                <a:solidFill>
                  <a:schemeClr val="dk1"/>
                </a:solidFill>
                <a:uFillTx/>
              </a:rPr>
              <a:t>not need to consider the interests of </a:t>
            </a:r>
            <a:r>
              <a:rPr lang="en-US" dirty="0" smtClean="0">
                <a:solidFill>
                  <a:schemeClr val="dk1"/>
                </a:solidFill>
                <a:uFillTx/>
              </a:rPr>
              <a:t>the </a:t>
            </a:r>
            <a:r>
              <a:rPr lang="en" dirty="0" smtClean="0">
                <a:solidFill>
                  <a:schemeClr val="dk1"/>
                </a:solidFill>
                <a:uFillTx/>
              </a:rPr>
              <a:t>villagers when</a:t>
            </a:r>
            <a:r>
              <a:rPr lang="en-US" dirty="0">
                <a:solidFill>
                  <a:schemeClr val="dk1"/>
                </a:solidFill>
                <a:uFillTx/>
              </a:rPr>
              <a:t> </a:t>
            </a:r>
            <a:r>
              <a:rPr lang="en-US" dirty="0" smtClean="0">
                <a:solidFill>
                  <a:schemeClr val="dk1"/>
                </a:solidFill>
                <a:uFillTx/>
              </a:rPr>
              <a:t>he made</a:t>
            </a:r>
            <a:r>
              <a:rPr lang="en" dirty="0" smtClean="0">
                <a:solidFill>
                  <a:schemeClr val="dk1"/>
                </a:solidFill>
                <a:uFillTx/>
              </a:rPr>
              <a:t> laws</a:t>
            </a:r>
            <a:endParaRPr lang="en-US" dirty="0" smtClean="0">
              <a:solidFill>
                <a:schemeClr val="dk1"/>
              </a:solidFill>
              <a:uFillTx/>
            </a:endParaRPr>
          </a:p>
          <a:p>
            <a:pPr marL="914400" lvl="1" indent="-228600"/>
            <a:endParaRPr lang="en" sz="1200" dirty="0">
              <a:solidFill>
                <a:schemeClr val="dk1"/>
              </a:solidFill>
              <a:uFillTx/>
            </a:endParaRPr>
          </a:p>
          <a:p>
            <a:pPr marL="457200" indent="-228600"/>
            <a:r>
              <a:rPr lang="en-US" sz="2000" b="1" dirty="0">
                <a:solidFill>
                  <a:schemeClr val="dk1"/>
                </a:solidFill>
                <a:uFillTx/>
              </a:rPr>
              <a:t>Lack of check and balance</a:t>
            </a:r>
            <a:r>
              <a:rPr lang="en" sz="2000" dirty="0">
                <a:solidFill>
                  <a:schemeClr val="dk1"/>
                </a:solidFill>
                <a:uFillTx/>
              </a:rPr>
              <a:t/>
            </a:r>
            <a:br>
              <a:rPr lang="en" sz="2000" dirty="0">
                <a:solidFill>
                  <a:schemeClr val="dk1"/>
                </a:solidFill>
                <a:uFillTx/>
              </a:rPr>
            </a:br>
            <a:r>
              <a:rPr lang="en" sz="2000" dirty="0">
                <a:solidFill>
                  <a:schemeClr val="dk1"/>
                </a:solidFill>
                <a:uFillTx/>
              </a:rPr>
              <a:t>→ </a:t>
            </a:r>
            <a:r>
              <a:rPr lang="en-US" sz="2000" dirty="0" smtClean="0">
                <a:solidFill>
                  <a:schemeClr val="dk1"/>
                </a:solidFill>
                <a:uFillTx/>
              </a:rPr>
              <a:t>People were </a:t>
            </a:r>
            <a:r>
              <a:rPr lang="en" sz="2000" dirty="0" smtClean="0">
                <a:solidFill>
                  <a:schemeClr val="dk1"/>
                </a:solidFill>
                <a:uFillTx/>
              </a:rPr>
              <a:t>not </a:t>
            </a:r>
            <a:r>
              <a:rPr lang="en" sz="2000" dirty="0">
                <a:solidFill>
                  <a:schemeClr val="dk1"/>
                </a:solidFill>
                <a:uFillTx/>
              </a:rPr>
              <a:t>able to limit the power </a:t>
            </a:r>
            <a:r>
              <a:rPr lang="en-US" sz="2000" dirty="0" smtClean="0">
                <a:solidFill>
                  <a:schemeClr val="dk1"/>
                </a:solidFill>
                <a:uFillTx/>
              </a:rPr>
              <a:t>of Thomas</a:t>
            </a:r>
          </a:p>
          <a:p>
            <a:pPr marL="457200" indent="-228600"/>
            <a:endParaRPr lang="en-US" sz="2000" dirty="0" smtClean="0">
              <a:solidFill>
                <a:schemeClr val="dk1"/>
              </a:solidFill>
              <a:uFillTx/>
            </a:endParaRPr>
          </a:p>
          <a:p>
            <a:pPr marL="457200" indent="-228600"/>
            <a:r>
              <a:rPr lang="en-US" sz="2000" b="1" dirty="0" smtClean="0">
                <a:solidFill>
                  <a:schemeClr val="dk1"/>
                </a:solidFill>
                <a:uFillTx/>
              </a:rPr>
              <a:t>Content of the law-</a:t>
            </a:r>
          </a:p>
          <a:p>
            <a:pPr marL="228600">
              <a:buNone/>
            </a:pPr>
            <a:r>
              <a:rPr lang="en" sz="2000" dirty="0" smtClean="0">
                <a:solidFill>
                  <a:schemeClr val="dk1"/>
                </a:solidFill>
                <a:uFillTx/>
              </a:rPr>
              <a:t>not </a:t>
            </a:r>
            <a:r>
              <a:rPr lang="en" sz="2000" dirty="0">
                <a:solidFill>
                  <a:schemeClr val="dk1"/>
                </a:solidFill>
                <a:uFillTx/>
              </a:rPr>
              <a:t>able to protect </a:t>
            </a:r>
            <a:r>
              <a:rPr lang="en-US" sz="2000" dirty="0">
                <a:solidFill>
                  <a:schemeClr val="dk1"/>
                </a:solidFill>
                <a:uFillTx/>
              </a:rPr>
              <a:t>fundamental </a:t>
            </a:r>
            <a:r>
              <a:rPr lang="en" sz="2000" dirty="0">
                <a:solidFill>
                  <a:schemeClr val="dk1"/>
                </a:solidFill>
                <a:uFillTx/>
              </a:rPr>
              <a:t>rights</a:t>
            </a:r>
            <a:r>
              <a:rPr lang="en-US" sz="2000" dirty="0">
                <a:solidFill>
                  <a:schemeClr val="dk1"/>
                </a:solidFill>
                <a:uFillTx/>
              </a:rPr>
              <a:t> of the villager.</a:t>
            </a:r>
            <a:r>
              <a:rPr lang="en" sz="2000" dirty="0">
                <a:solidFill>
                  <a:schemeClr val="dk1"/>
                </a:solidFill>
                <a:uFillTx/>
              </a:rPr>
              <a:t> </a:t>
            </a:r>
          </a:p>
        </p:txBody>
      </p:sp>
      <p:sp>
        <p:nvSpPr>
          <p:cNvPr id="506" name="Shape 506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45</a:t>
            </a:fld>
            <a:endParaRPr lang="en" dirty="0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 txBox="1">
            <a:spLocks noGrp="1"/>
          </p:cNvSpPr>
          <p:nvPr>
            <p:ph type="title"/>
          </p:nvPr>
        </p:nvSpPr>
        <p:spPr>
          <a:xfrm>
            <a:off x="1706721" y="65998"/>
            <a:ext cx="53682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" sz="3000" b="1" dirty="0">
                <a:uFillTx/>
              </a:rPr>
              <a:t>Group discussion</a:t>
            </a:r>
          </a:p>
        </p:txBody>
      </p:sp>
      <p:sp>
        <p:nvSpPr>
          <p:cNvPr id="512" name="Shape 512"/>
          <p:cNvSpPr txBox="1">
            <a:spLocks noGrp="1"/>
          </p:cNvSpPr>
          <p:nvPr>
            <p:ph type="body" idx="1"/>
          </p:nvPr>
        </p:nvSpPr>
        <p:spPr>
          <a:xfrm>
            <a:off x="151648" y="1046062"/>
            <a:ext cx="8992352" cy="3537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 dirty="0" smtClean="0">
                <a:solidFill>
                  <a:schemeClr val="dk1"/>
                </a:solidFill>
                <a:uFillTx/>
              </a:rPr>
              <a:t>How can we solve the problems above?</a:t>
            </a:r>
            <a:endParaRPr lang="en" sz="2000" b="1" dirty="0">
              <a:solidFill>
                <a:schemeClr val="dk1"/>
              </a:solidFill>
              <a:uFillTx/>
            </a:endParaRPr>
          </a:p>
          <a:p>
            <a:pPr marL="0" lvl="0" indent="0" rtl="0">
              <a:spcBef>
                <a:spcPts val="0"/>
              </a:spcBef>
              <a:buNone/>
            </a:pPr>
            <a:endParaRPr sz="1100" dirty="0">
              <a:solidFill>
                <a:schemeClr val="dk1"/>
              </a:solidFill>
              <a:uFillTx/>
            </a:endParaRPr>
          </a:p>
          <a:p>
            <a:pPr marL="457200" lvl="0" indent="-228600"/>
            <a:r>
              <a:rPr lang="en-US" sz="2000" b="1" dirty="0" smtClean="0">
                <a:solidFill>
                  <a:schemeClr val="dk1"/>
                </a:solidFill>
                <a:uFillTx/>
              </a:rPr>
              <a:t>Constitution </a:t>
            </a:r>
            <a:r>
              <a:rPr lang="en-US" altLang="zh-TW" sz="2000" b="1" dirty="0" smtClean="0">
                <a:solidFill>
                  <a:schemeClr val="dk1"/>
                </a:solidFill>
                <a:uFillTx/>
              </a:rPr>
              <a:t>(the Basic Law)</a:t>
            </a:r>
            <a:endParaRPr lang="en" sz="2000" b="1" dirty="0">
              <a:solidFill>
                <a:schemeClr val="dk1"/>
              </a:solidFill>
              <a:uFillTx/>
            </a:endParaRPr>
          </a:p>
          <a:p>
            <a:pPr marL="914400" lvl="1" indent="-228600"/>
            <a:r>
              <a:rPr lang="en" sz="1800" dirty="0" smtClean="0">
                <a:solidFill>
                  <a:schemeClr val="dk1"/>
                </a:solidFill>
                <a:uFillTx/>
              </a:rPr>
              <a:t>List the </a:t>
            </a:r>
            <a:r>
              <a:rPr lang="en" sz="1800" dirty="0" err="1" smtClean="0">
                <a:solidFill>
                  <a:schemeClr val="dk1"/>
                </a:solidFill>
                <a:uFillTx/>
              </a:rPr>
              <a:t>responsibilit</a:t>
            </a:r>
            <a:r>
              <a:rPr lang="en-US" sz="1800" dirty="0" err="1" smtClean="0">
                <a:solidFill>
                  <a:schemeClr val="dk1"/>
                </a:solidFill>
                <a:uFillTx/>
              </a:rPr>
              <a:t>ies</a:t>
            </a:r>
            <a:r>
              <a:rPr lang="en" sz="1800" dirty="0" smtClean="0">
                <a:solidFill>
                  <a:schemeClr val="dk1"/>
                </a:solidFill>
                <a:uFillTx/>
              </a:rPr>
              <a:t> of Village Chief and the </a:t>
            </a:r>
            <a:r>
              <a:rPr lang="en-US" sz="1800" dirty="0" smtClean="0">
                <a:solidFill>
                  <a:schemeClr val="dk1"/>
                </a:solidFill>
                <a:uFillTx/>
              </a:rPr>
              <a:t>basic</a:t>
            </a:r>
            <a:r>
              <a:rPr lang="en" sz="1800" dirty="0" smtClean="0">
                <a:solidFill>
                  <a:schemeClr val="dk1"/>
                </a:solidFill>
                <a:uFillTx/>
              </a:rPr>
              <a:t> rights of </a:t>
            </a:r>
            <a:r>
              <a:rPr lang="en-US" sz="1800" dirty="0" smtClean="0">
                <a:solidFill>
                  <a:schemeClr val="dk1"/>
                </a:solidFill>
                <a:uFillTx/>
              </a:rPr>
              <a:t>the </a:t>
            </a:r>
            <a:r>
              <a:rPr lang="en" sz="1800" dirty="0" smtClean="0">
                <a:solidFill>
                  <a:schemeClr val="dk1"/>
                </a:solidFill>
                <a:uFillTx/>
              </a:rPr>
              <a:t>villagers</a:t>
            </a:r>
            <a:r>
              <a:rPr lang="en" sz="1800" dirty="0">
                <a:solidFill>
                  <a:schemeClr val="dk1"/>
                </a:solidFill>
                <a:uFillTx/>
              </a:rPr>
              <a:t/>
            </a:r>
            <a:br>
              <a:rPr lang="en" sz="1800" dirty="0">
                <a:solidFill>
                  <a:schemeClr val="dk1"/>
                </a:solidFill>
                <a:uFillTx/>
              </a:rPr>
            </a:br>
            <a:r>
              <a:rPr lang="en" sz="1800" dirty="0">
                <a:solidFill>
                  <a:schemeClr val="dk1"/>
                </a:solidFill>
                <a:uFillTx/>
              </a:rPr>
              <a:t>(e.g. </a:t>
            </a:r>
            <a:r>
              <a:rPr lang="en" sz="1800" dirty="0" smtClean="0">
                <a:solidFill>
                  <a:schemeClr val="dk1"/>
                </a:solidFill>
                <a:uFillTx/>
              </a:rPr>
              <a:t>Private Property Right)</a:t>
            </a:r>
            <a:endParaRPr lang="en-US" sz="1800" dirty="0" smtClean="0">
              <a:solidFill>
                <a:schemeClr val="dk1"/>
              </a:solidFill>
              <a:uFillTx/>
            </a:endParaRPr>
          </a:p>
          <a:p>
            <a:pPr marL="914400" lvl="1" indent="-228600"/>
            <a:endParaRPr lang="en" sz="1800" dirty="0">
              <a:solidFill>
                <a:schemeClr val="dk1"/>
              </a:solidFill>
              <a:uFillTx/>
            </a:endParaRPr>
          </a:p>
          <a:p>
            <a:pPr marL="457200" lvl="0" indent="-228600"/>
            <a:r>
              <a:rPr lang="en-US" sz="2000" b="1" dirty="0">
                <a:solidFill>
                  <a:schemeClr val="dk1"/>
                </a:solidFill>
                <a:uFillTx/>
              </a:rPr>
              <a:t>Judicial </a:t>
            </a:r>
            <a:r>
              <a:rPr lang="en-US" altLang="zh-TW" sz="2000" b="1" dirty="0">
                <a:solidFill>
                  <a:schemeClr val="dk1"/>
                </a:solidFill>
                <a:uFillTx/>
              </a:rPr>
              <a:t>I</a:t>
            </a:r>
            <a:r>
              <a:rPr lang="en-US" sz="2000" b="1" dirty="0" smtClean="0">
                <a:solidFill>
                  <a:schemeClr val="dk1"/>
                </a:solidFill>
                <a:uFillTx/>
              </a:rPr>
              <a:t>ndependence </a:t>
            </a:r>
            <a:endParaRPr lang="en" sz="2000" b="1" dirty="0" smtClean="0">
              <a:solidFill>
                <a:schemeClr val="dk1"/>
              </a:solidFill>
              <a:uFillTx/>
            </a:endParaRPr>
          </a:p>
          <a:p>
            <a:pPr marL="914400" lvl="1" indent="-228600"/>
            <a:r>
              <a:rPr lang="en-US" sz="1800" dirty="0" smtClean="0">
                <a:solidFill>
                  <a:schemeClr val="dk1"/>
                </a:solidFill>
                <a:uFillTx/>
              </a:rPr>
              <a:t>Ensure the understanding of the law is correct, impartial judges to decide cases.</a:t>
            </a:r>
          </a:p>
          <a:p>
            <a:pPr marL="914400" lvl="1" indent="-228600"/>
            <a:endParaRPr lang="en" sz="1800" dirty="0" smtClean="0">
              <a:solidFill>
                <a:schemeClr val="dk1"/>
              </a:solidFill>
              <a:uFillTx/>
            </a:endParaRPr>
          </a:p>
          <a:p>
            <a:pPr marL="457200" lvl="0" indent="-228600"/>
            <a:r>
              <a:rPr lang="en-US" sz="2000" b="1" dirty="0">
                <a:solidFill>
                  <a:schemeClr val="dk1"/>
                </a:solidFill>
                <a:uFillTx/>
              </a:rPr>
              <a:t>Democratic </a:t>
            </a:r>
            <a:r>
              <a:rPr lang="en-US" altLang="zh-TW" sz="2000" b="1" dirty="0" smtClean="0">
                <a:solidFill>
                  <a:schemeClr val="dk1"/>
                </a:solidFill>
                <a:uFillTx/>
              </a:rPr>
              <a:t>E</a:t>
            </a:r>
            <a:r>
              <a:rPr lang="en-US" sz="2000" b="1" dirty="0" smtClean="0">
                <a:solidFill>
                  <a:schemeClr val="dk1"/>
                </a:solidFill>
                <a:uFillTx/>
              </a:rPr>
              <a:t>lection </a:t>
            </a:r>
            <a:r>
              <a:rPr lang="en-US" altLang="zh-TW" sz="2000" b="1" dirty="0" smtClean="0">
                <a:solidFill>
                  <a:schemeClr val="dk1"/>
                </a:solidFill>
                <a:uFillTx/>
              </a:rPr>
              <a:t>S</a:t>
            </a:r>
            <a:r>
              <a:rPr lang="en-US" sz="2000" b="1" dirty="0" smtClean="0">
                <a:solidFill>
                  <a:schemeClr val="dk1"/>
                </a:solidFill>
                <a:uFillTx/>
              </a:rPr>
              <a:t>ystem</a:t>
            </a:r>
            <a:endParaRPr lang="en-US" sz="2000" b="1" dirty="0">
              <a:solidFill>
                <a:schemeClr val="dk1"/>
              </a:solidFill>
              <a:uFillTx/>
            </a:endParaRPr>
          </a:p>
          <a:p>
            <a:pPr marL="228600" lvl="0">
              <a:buNone/>
            </a:pPr>
            <a:r>
              <a:rPr lang="en-US" sz="2000" dirty="0" smtClean="0">
                <a:solidFill>
                  <a:schemeClr val="dk1"/>
                </a:solidFill>
                <a:uFillTx/>
              </a:rPr>
              <a:t>ensure the content of the law address the interests of the people</a:t>
            </a:r>
            <a:endParaRPr lang="en" sz="2000" dirty="0">
              <a:solidFill>
                <a:schemeClr val="dk1"/>
              </a:solidFill>
              <a:uFillTx/>
            </a:endParaRPr>
          </a:p>
        </p:txBody>
      </p:sp>
      <p:sp>
        <p:nvSpPr>
          <p:cNvPr id="513" name="Shape 513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46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>
            <a:spLocks/>
          </p:cNvSpPr>
          <p:nvPr/>
        </p:nvSpPr>
        <p:spPr>
          <a:xfrm>
            <a:off x="4410635" y="56030"/>
            <a:ext cx="4507622" cy="1303200"/>
          </a:xfrm>
          <a:prstGeom prst="rect">
            <a:avLst/>
          </a:prstGeom>
          <a:solidFill>
            <a:srgbClr val="FFFFFF">
              <a:alpha val="53460"/>
            </a:srgbClr>
          </a:solidFill>
          <a:ln w="28575" cap="flat" cmpd="sng">
            <a:solidFill>
              <a:srgbClr val="40322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 altLang="zh-TW" sz="20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After the reform, “Lawless Village” had evolved into “Rule of Law </a:t>
            </a:r>
            <a:r>
              <a:rPr lang="en-US" altLang="zh-TW" sz="2000" dirty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V</a:t>
            </a:r>
            <a:r>
              <a:rPr lang="en-US" altLang="zh-TW" sz="2000" dirty="0" smtClean="0">
                <a:solidFill>
                  <a:schemeClr val="dk1"/>
                </a:solidFill>
                <a:uFillTx/>
                <a:latin typeface="Cinzel"/>
                <a:ea typeface="Cinzel"/>
                <a:cs typeface="Cinzel"/>
                <a:sym typeface="Cinzel"/>
              </a:rPr>
              <a:t>illage”! </a:t>
            </a:r>
            <a:endParaRPr lang="en" sz="2000" dirty="0">
              <a:solidFill>
                <a:schemeClr val="dk1"/>
              </a:solidFill>
              <a:uFillTx/>
              <a:latin typeface="Cinzel"/>
              <a:ea typeface="Cinzel"/>
              <a:cs typeface="Cinzel"/>
              <a:sym typeface="Cinzel"/>
            </a:endParaRPr>
          </a:p>
        </p:txBody>
      </p:sp>
      <p:sp>
        <p:nvSpPr>
          <p:cNvPr id="483" name="Shape 483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47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>
            <a:spLocks/>
          </p:cNvSpPr>
          <p:nvPr/>
        </p:nvSpPr>
        <p:spPr>
          <a:xfrm>
            <a:off x="3192300" y="1235037"/>
            <a:ext cx="2759400" cy="1117800"/>
          </a:xfrm>
          <a:prstGeom prst="ellipse">
            <a:avLst/>
          </a:prstGeom>
          <a:noFill/>
          <a:ln w="9525" cap="flat" cmpd="sng">
            <a:solidFill>
              <a:srgbClr val="926940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567" name="Shape 567"/>
          <p:cNvSpPr txBox="1">
            <a:spLocks noGrp="1"/>
          </p:cNvSpPr>
          <p:nvPr>
            <p:ph type="ctrTitle" idx="4294967295"/>
          </p:nvPr>
        </p:nvSpPr>
        <p:spPr>
          <a:xfrm>
            <a:off x="1350600" y="2726350"/>
            <a:ext cx="6442800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0" dirty="0" smtClean="0">
                <a:uFillTx/>
              </a:rPr>
              <a:t>Conclusion</a:t>
            </a:r>
            <a:endParaRPr lang="en" sz="7000" dirty="0">
              <a:uFillTx/>
            </a:endParaRPr>
          </a:p>
        </p:txBody>
      </p:sp>
      <p:sp>
        <p:nvSpPr>
          <p:cNvPr id="569" name="Shape 569"/>
          <p:cNvSpPr>
            <a:spLocks/>
          </p:cNvSpPr>
          <p:nvPr/>
        </p:nvSpPr>
        <p:spPr>
          <a:xfrm>
            <a:off x="3990031" y="763874"/>
            <a:ext cx="307307" cy="298623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570" name="Shape 570"/>
          <p:cNvSpPr>
            <a:spLocks/>
          </p:cNvSpPr>
          <p:nvPr/>
        </p:nvSpPr>
        <p:spPr>
          <a:xfrm>
            <a:off x="3122349" y="1062499"/>
            <a:ext cx="567551" cy="556360"/>
          </a:xfrm>
          <a:custGeom>
            <a:avLst/>
            <a:gdLst/>
            <a:ahLst/>
            <a:cxnLst/>
            <a:rect l="0" t="0" r="0" b="0"/>
            <a:pathLst>
              <a:path w="17179" h="16839" extrusionOk="0">
                <a:moveTo>
                  <a:pt x="4064" y="1461"/>
                </a:moveTo>
                <a:lnTo>
                  <a:pt x="4307" y="1801"/>
                </a:lnTo>
                <a:lnTo>
                  <a:pt x="4550" y="2093"/>
                </a:lnTo>
                <a:lnTo>
                  <a:pt x="4794" y="2385"/>
                </a:lnTo>
                <a:lnTo>
                  <a:pt x="5037" y="2677"/>
                </a:lnTo>
                <a:lnTo>
                  <a:pt x="5231" y="2872"/>
                </a:lnTo>
                <a:lnTo>
                  <a:pt x="5329" y="2969"/>
                </a:lnTo>
                <a:lnTo>
                  <a:pt x="5450" y="3018"/>
                </a:lnTo>
                <a:lnTo>
                  <a:pt x="5548" y="2994"/>
                </a:lnTo>
                <a:lnTo>
                  <a:pt x="5815" y="3042"/>
                </a:lnTo>
                <a:lnTo>
                  <a:pt x="6083" y="3042"/>
                </a:lnTo>
                <a:lnTo>
                  <a:pt x="6594" y="3018"/>
                </a:lnTo>
                <a:lnTo>
                  <a:pt x="7129" y="2994"/>
                </a:lnTo>
                <a:lnTo>
                  <a:pt x="7129" y="2994"/>
                </a:lnTo>
                <a:lnTo>
                  <a:pt x="6935" y="3310"/>
                </a:lnTo>
                <a:lnTo>
                  <a:pt x="6740" y="3651"/>
                </a:lnTo>
                <a:lnTo>
                  <a:pt x="6545" y="3991"/>
                </a:lnTo>
                <a:lnTo>
                  <a:pt x="6375" y="4332"/>
                </a:lnTo>
                <a:lnTo>
                  <a:pt x="6351" y="4381"/>
                </a:lnTo>
                <a:lnTo>
                  <a:pt x="6351" y="4429"/>
                </a:lnTo>
                <a:lnTo>
                  <a:pt x="6375" y="4648"/>
                </a:lnTo>
                <a:lnTo>
                  <a:pt x="6424" y="4892"/>
                </a:lnTo>
                <a:lnTo>
                  <a:pt x="6618" y="5305"/>
                </a:lnTo>
                <a:lnTo>
                  <a:pt x="6935" y="6133"/>
                </a:lnTo>
                <a:lnTo>
                  <a:pt x="6424" y="5962"/>
                </a:lnTo>
                <a:lnTo>
                  <a:pt x="5864" y="5768"/>
                </a:lnTo>
                <a:lnTo>
                  <a:pt x="5572" y="5719"/>
                </a:lnTo>
                <a:lnTo>
                  <a:pt x="5450" y="5695"/>
                </a:lnTo>
                <a:lnTo>
                  <a:pt x="5231" y="5695"/>
                </a:lnTo>
                <a:lnTo>
                  <a:pt x="5183" y="5743"/>
                </a:lnTo>
                <a:lnTo>
                  <a:pt x="5158" y="5768"/>
                </a:lnTo>
                <a:lnTo>
                  <a:pt x="5158" y="5841"/>
                </a:lnTo>
                <a:lnTo>
                  <a:pt x="4794" y="6133"/>
                </a:lnTo>
                <a:lnTo>
                  <a:pt x="4453" y="6473"/>
                </a:lnTo>
                <a:lnTo>
                  <a:pt x="4210" y="6692"/>
                </a:lnTo>
                <a:lnTo>
                  <a:pt x="3966" y="6911"/>
                </a:lnTo>
                <a:lnTo>
                  <a:pt x="3699" y="7081"/>
                </a:lnTo>
                <a:lnTo>
                  <a:pt x="3650" y="6644"/>
                </a:lnTo>
                <a:lnTo>
                  <a:pt x="3650" y="6206"/>
                </a:lnTo>
                <a:lnTo>
                  <a:pt x="3650" y="5841"/>
                </a:lnTo>
                <a:lnTo>
                  <a:pt x="3650" y="5646"/>
                </a:lnTo>
                <a:lnTo>
                  <a:pt x="3626" y="5451"/>
                </a:lnTo>
                <a:lnTo>
                  <a:pt x="3650" y="5403"/>
                </a:lnTo>
                <a:lnTo>
                  <a:pt x="3650" y="5330"/>
                </a:lnTo>
                <a:lnTo>
                  <a:pt x="3650" y="5257"/>
                </a:lnTo>
                <a:lnTo>
                  <a:pt x="3601" y="5208"/>
                </a:lnTo>
                <a:lnTo>
                  <a:pt x="3188" y="4892"/>
                </a:lnTo>
                <a:lnTo>
                  <a:pt x="2774" y="4600"/>
                </a:lnTo>
                <a:lnTo>
                  <a:pt x="2312" y="4332"/>
                </a:lnTo>
                <a:lnTo>
                  <a:pt x="1874" y="4089"/>
                </a:lnTo>
                <a:lnTo>
                  <a:pt x="2214" y="3943"/>
                </a:lnTo>
                <a:lnTo>
                  <a:pt x="2555" y="3797"/>
                </a:lnTo>
                <a:lnTo>
                  <a:pt x="2944" y="3699"/>
                </a:lnTo>
                <a:lnTo>
                  <a:pt x="3139" y="3626"/>
                </a:lnTo>
                <a:lnTo>
                  <a:pt x="3334" y="3553"/>
                </a:lnTo>
                <a:lnTo>
                  <a:pt x="3431" y="3578"/>
                </a:lnTo>
                <a:lnTo>
                  <a:pt x="3528" y="3578"/>
                </a:lnTo>
                <a:lnTo>
                  <a:pt x="3626" y="3529"/>
                </a:lnTo>
                <a:lnTo>
                  <a:pt x="3650" y="3480"/>
                </a:lnTo>
                <a:lnTo>
                  <a:pt x="3674" y="3432"/>
                </a:lnTo>
                <a:lnTo>
                  <a:pt x="3820" y="2945"/>
                </a:lnTo>
                <a:lnTo>
                  <a:pt x="3918" y="2458"/>
                </a:lnTo>
                <a:lnTo>
                  <a:pt x="4064" y="1461"/>
                </a:lnTo>
                <a:close/>
                <a:moveTo>
                  <a:pt x="3991" y="755"/>
                </a:moveTo>
                <a:lnTo>
                  <a:pt x="3918" y="779"/>
                </a:lnTo>
                <a:lnTo>
                  <a:pt x="3869" y="804"/>
                </a:lnTo>
                <a:lnTo>
                  <a:pt x="3820" y="877"/>
                </a:lnTo>
                <a:lnTo>
                  <a:pt x="3723" y="1144"/>
                </a:lnTo>
                <a:lnTo>
                  <a:pt x="3650" y="1436"/>
                </a:lnTo>
                <a:lnTo>
                  <a:pt x="3504" y="1996"/>
                </a:lnTo>
                <a:lnTo>
                  <a:pt x="3407" y="2556"/>
                </a:lnTo>
                <a:lnTo>
                  <a:pt x="3285" y="3115"/>
                </a:lnTo>
                <a:lnTo>
                  <a:pt x="3163" y="3140"/>
                </a:lnTo>
                <a:lnTo>
                  <a:pt x="3017" y="3188"/>
                </a:lnTo>
                <a:lnTo>
                  <a:pt x="2774" y="3261"/>
                </a:lnTo>
                <a:lnTo>
                  <a:pt x="2312" y="3480"/>
                </a:lnTo>
                <a:lnTo>
                  <a:pt x="2020" y="3578"/>
                </a:lnTo>
                <a:lnTo>
                  <a:pt x="1752" y="3699"/>
                </a:lnTo>
                <a:lnTo>
                  <a:pt x="1630" y="3772"/>
                </a:lnTo>
                <a:lnTo>
                  <a:pt x="1509" y="3845"/>
                </a:lnTo>
                <a:lnTo>
                  <a:pt x="1387" y="3943"/>
                </a:lnTo>
                <a:lnTo>
                  <a:pt x="1290" y="4040"/>
                </a:lnTo>
                <a:lnTo>
                  <a:pt x="1265" y="4089"/>
                </a:lnTo>
                <a:lnTo>
                  <a:pt x="1290" y="4137"/>
                </a:lnTo>
                <a:lnTo>
                  <a:pt x="1314" y="4162"/>
                </a:lnTo>
                <a:lnTo>
                  <a:pt x="1363" y="4186"/>
                </a:lnTo>
                <a:lnTo>
                  <a:pt x="1436" y="4162"/>
                </a:lnTo>
                <a:lnTo>
                  <a:pt x="1460" y="4210"/>
                </a:lnTo>
                <a:lnTo>
                  <a:pt x="1509" y="4259"/>
                </a:lnTo>
                <a:lnTo>
                  <a:pt x="3285" y="5476"/>
                </a:lnTo>
                <a:lnTo>
                  <a:pt x="3261" y="5646"/>
                </a:lnTo>
                <a:lnTo>
                  <a:pt x="3261" y="5841"/>
                </a:lnTo>
                <a:lnTo>
                  <a:pt x="3261" y="6206"/>
                </a:lnTo>
                <a:lnTo>
                  <a:pt x="3261" y="6546"/>
                </a:lnTo>
                <a:lnTo>
                  <a:pt x="3261" y="6863"/>
                </a:lnTo>
                <a:lnTo>
                  <a:pt x="3309" y="7179"/>
                </a:lnTo>
                <a:lnTo>
                  <a:pt x="3358" y="7495"/>
                </a:lnTo>
                <a:lnTo>
                  <a:pt x="3382" y="7568"/>
                </a:lnTo>
                <a:lnTo>
                  <a:pt x="3431" y="7617"/>
                </a:lnTo>
                <a:lnTo>
                  <a:pt x="3504" y="7641"/>
                </a:lnTo>
                <a:lnTo>
                  <a:pt x="3577" y="7641"/>
                </a:lnTo>
                <a:lnTo>
                  <a:pt x="3626" y="7617"/>
                </a:lnTo>
                <a:lnTo>
                  <a:pt x="3699" y="7568"/>
                </a:lnTo>
                <a:lnTo>
                  <a:pt x="3723" y="7519"/>
                </a:lnTo>
                <a:lnTo>
                  <a:pt x="3747" y="7446"/>
                </a:lnTo>
                <a:lnTo>
                  <a:pt x="3942" y="7349"/>
                </a:lnTo>
                <a:lnTo>
                  <a:pt x="4137" y="7227"/>
                </a:lnTo>
                <a:lnTo>
                  <a:pt x="4477" y="6960"/>
                </a:lnTo>
                <a:lnTo>
                  <a:pt x="4964" y="6522"/>
                </a:lnTo>
                <a:lnTo>
                  <a:pt x="5183" y="6303"/>
                </a:lnTo>
                <a:lnTo>
                  <a:pt x="5450" y="6108"/>
                </a:lnTo>
                <a:lnTo>
                  <a:pt x="5742" y="6206"/>
                </a:lnTo>
                <a:lnTo>
                  <a:pt x="6059" y="6303"/>
                </a:lnTo>
                <a:lnTo>
                  <a:pt x="6643" y="6473"/>
                </a:lnTo>
                <a:lnTo>
                  <a:pt x="6910" y="6595"/>
                </a:lnTo>
                <a:lnTo>
                  <a:pt x="7202" y="6717"/>
                </a:lnTo>
                <a:lnTo>
                  <a:pt x="7275" y="6741"/>
                </a:lnTo>
                <a:lnTo>
                  <a:pt x="7348" y="6717"/>
                </a:lnTo>
                <a:lnTo>
                  <a:pt x="7421" y="6692"/>
                </a:lnTo>
                <a:lnTo>
                  <a:pt x="7470" y="6644"/>
                </a:lnTo>
                <a:lnTo>
                  <a:pt x="7494" y="6571"/>
                </a:lnTo>
                <a:lnTo>
                  <a:pt x="7519" y="6522"/>
                </a:lnTo>
                <a:lnTo>
                  <a:pt x="7519" y="6449"/>
                </a:lnTo>
                <a:lnTo>
                  <a:pt x="7470" y="6376"/>
                </a:lnTo>
                <a:lnTo>
                  <a:pt x="7470" y="6327"/>
                </a:lnTo>
                <a:lnTo>
                  <a:pt x="7300" y="5841"/>
                </a:lnTo>
                <a:lnTo>
                  <a:pt x="7105" y="5354"/>
                </a:lnTo>
                <a:lnTo>
                  <a:pt x="6910" y="4916"/>
                </a:lnTo>
                <a:lnTo>
                  <a:pt x="6813" y="4697"/>
                </a:lnTo>
                <a:lnTo>
                  <a:pt x="6691" y="4478"/>
                </a:lnTo>
                <a:lnTo>
                  <a:pt x="7227" y="3675"/>
                </a:lnTo>
                <a:lnTo>
                  <a:pt x="7470" y="3261"/>
                </a:lnTo>
                <a:lnTo>
                  <a:pt x="7592" y="3042"/>
                </a:lnTo>
                <a:lnTo>
                  <a:pt x="7665" y="2799"/>
                </a:lnTo>
                <a:lnTo>
                  <a:pt x="7713" y="2726"/>
                </a:lnTo>
                <a:lnTo>
                  <a:pt x="7713" y="2653"/>
                </a:lnTo>
                <a:lnTo>
                  <a:pt x="7738" y="2629"/>
                </a:lnTo>
                <a:lnTo>
                  <a:pt x="7738" y="2556"/>
                </a:lnTo>
                <a:lnTo>
                  <a:pt x="7713" y="2507"/>
                </a:lnTo>
                <a:lnTo>
                  <a:pt x="7689" y="2458"/>
                </a:lnTo>
                <a:lnTo>
                  <a:pt x="7640" y="2410"/>
                </a:lnTo>
                <a:lnTo>
                  <a:pt x="7592" y="2385"/>
                </a:lnTo>
                <a:lnTo>
                  <a:pt x="7519" y="2385"/>
                </a:lnTo>
                <a:lnTo>
                  <a:pt x="7446" y="2410"/>
                </a:lnTo>
                <a:lnTo>
                  <a:pt x="7397" y="2458"/>
                </a:lnTo>
                <a:lnTo>
                  <a:pt x="7202" y="2458"/>
                </a:lnTo>
                <a:lnTo>
                  <a:pt x="6983" y="2483"/>
                </a:lnTo>
                <a:lnTo>
                  <a:pt x="6594" y="2531"/>
                </a:lnTo>
                <a:lnTo>
                  <a:pt x="6326" y="2556"/>
                </a:lnTo>
                <a:lnTo>
                  <a:pt x="5815" y="2556"/>
                </a:lnTo>
                <a:lnTo>
                  <a:pt x="5548" y="2580"/>
                </a:lnTo>
                <a:lnTo>
                  <a:pt x="5426" y="2410"/>
                </a:lnTo>
                <a:lnTo>
                  <a:pt x="5280" y="2264"/>
                </a:lnTo>
                <a:lnTo>
                  <a:pt x="5012" y="1996"/>
                </a:lnTo>
                <a:lnTo>
                  <a:pt x="4769" y="1704"/>
                </a:lnTo>
                <a:lnTo>
                  <a:pt x="4575" y="1412"/>
                </a:lnTo>
                <a:lnTo>
                  <a:pt x="4356" y="1120"/>
                </a:lnTo>
                <a:lnTo>
                  <a:pt x="4161" y="804"/>
                </a:lnTo>
                <a:lnTo>
                  <a:pt x="4112" y="779"/>
                </a:lnTo>
                <a:lnTo>
                  <a:pt x="4039" y="779"/>
                </a:lnTo>
                <a:lnTo>
                  <a:pt x="3991" y="755"/>
                </a:lnTo>
                <a:close/>
                <a:moveTo>
                  <a:pt x="11169" y="536"/>
                </a:moveTo>
                <a:lnTo>
                  <a:pt x="11582" y="633"/>
                </a:lnTo>
                <a:lnTo>
                  <a:pt x="11972" y="779"/>
                </a:lnTo>
                <a:lnTo>
                  <a:pt x="12361" y="950"/>
                </a:lnTo>
                <a:lnTo>
                  <a:pt x="12726" y="1144"/>
                </a:lnTo>
                <a:lnTo>
                  <a:pt x="13066" y="1363"/>
                </a:lnTo>
                <a:lnTo>
                  <a:pt x="13431" y="1582"/>
                </a:lnTo>
                <a:lnTo>
                  <a:pt x="13748" y="1850"/>
                </a:lnTo>
                <a:lnTo>
                  <a:pt x="14064" y="2093"/>
                </a:lnTo>
                <a:lnTo>
                  <a:pt x="14332" y="2312"/>
                </a:lnTo>
                <a:lnTo>
                  <a:pt x="14551" y="2531"/>
                </a:lnTo>
                <a:lnTo>
                  <a:pt x="14770" y="2775"/>
                </a:lnTo>
                <a:lnTo>
                  <a:pt x="14964" y="3018"/>
                </a:lnTo>
                <a:lnTo>
                  <a:pt x="15305" y="3529"/>
                </a:lnTo>
                <a:lnTo>
                  <a:pt x="15621" y="4064"/>
                </a:lnTo>
                <a:lnTo>
                  <a:pt x="15548" y="4162"/>
                </a:lnTo>
                <a:lnTo>
                  <a:pt x="15475" y="4235"/>
                </a:lnTo>
                <a:lnTo>
                  <a:pt x="15475" y="4259"/>
                </a:lnTo>
                <a:lnTo>
                  <a:pt x="15475" y="4308"/>
                </a:lnTo>
                <a:lnTo>
                  <a:pt x="15500" y="4332"/>
                </a:lnTo>
                <a:lnTo>
                  <a:pt x="15646" y="4332"/>
                </a:lnTo>
                <a:lnTo>
                  <a:pt x="15743" y="4283"/>
                </a:lnTo>
                <a:lnTo>
                  <a:pt x="15938" y="4648"/>
                </a:lnTo>
                <a:lnTo>
                  <a:pt x="15865" y="4673"/>
                </a:lnTo>
                <a:lnTo>
                  <a:pt x="15767" y="4746"/>
                </a:lnTo>
                <a:lnTo>
                  <a:pt x="15719" y="4794"/>
                </a:lnTo>
                <a:lnTo>
                  <a:pt x="15694" y="4867"/>
                </a:lnTo>
                <a:lnTo>
                  <a:pt x="15694" y="4916"/>
                </a:lnTo>
                <a:lnTo>
                  <a:pt x="15743" y="4940"/>
                </a:lnTo>
                <a:lnTo>
                  <a:pt x="15816" y="4940"/>
                </a:lnTo>
                <a:lnTo>
                  <a:pt x="15889" y="4916"/>
                </a:lnTo>
                <a:lnTo>
                  <a:pt x="15962" y="4892"/>
                </a:lnTo>
                <a:lnTo>
                  <a:pt x="16035" y="4819"/>
                </a:lnTo>
                <a:lnTo>
                  <a:pt x="16205" y="5159"/>
                </a:lnTo>
                <a:lnTo>
                  <a:pt x="16108" y="5208"/>
                </a:lnTo>
                <a:lnTo>
                  <a:pt x="16011" y="5281"/>
                </a:lnTo>
                <a:lnTo>
                  <a:pt x="15938" y="5378"/>
                </a:lnTo>
                <a:lnTo>
                  <a:pt x="15889" y="5451"/>
                </a:lnTo>
                <a:lnTo>
                  <a:pt x="15865" y="5524"/>
                </a:lnTo>
                <a:lnTo>
                  <a:pt x="15889" y="5573"/>
                </a:lnTo>
                <a:lnTo>
                  <a:pt x="15938" y="5622"/>
                </a:lnTo>
                <a:lnTo>
                  <a:pt x="16011" y="5622"/>
                </a:lnTo>
                <a:lnTo>
                  <a:pt x="16108" y="5573"/>
                </a:lnTo>
                <a:lnTo>
                  <a:pt x="16205" y="5524"/>
                </a:lnTo>
                <a:lnTo>
                  <a:pt x="16327" y="5451"/>
                </a:lnTo>
                <a:lnTo>
                  <a:pt x="16424" y="5792"/>
                </a:lnTo>
                <a:lnTo>
                  <a:pt x="16254" y="5841"/>
                </a:lnTo>
                <a:lnTo>
                  <a:pt x="16108" y="5938"/>
                </a:lnTo>
                <a:lnTo>
                  <a:pt x="15986" y="6060"/>
                </a:lnTo>
                <a:lnTo>
                  <a:pt x="15938" y="6181"/>
                </a:lnTo>
                <a:lnTo>
                  <a:pt x="15938" y="6230"/>
                </a:lnTo>
                <a:lnTo>
                  <a:pt x="15962" y="6279"/>
                </a:lnTo>
                <a:lnTo>
                  <a:pt x="16011" y="6303"/>
                </a:lnTo>
                <a:lnTo>
                  <a:pt x="16059" y="6303"/>
                </a:lnTo>
                <a:lnTo>
                  <a:pt x="16132" y="6279"/>
                </a:lnTo>
                <a:lnTo>
                  <a:pt x="16205" y="6230"/>
                </a:lnTo>
                <a:lnTo>
                  <a:pt x="16376" y="6157"/>
                </a:lnTo>
                <a:lnTo>
                  <a:pt x="16497" y="6108"/>
                </a:lnTo>
                <a:lnTo>
                  <a:pt x="16570" y="6571"/>
                </a:lnTo>
                <a:lnTo>
                  <a:pt x="16522" y="6546"/>
                </a:lnTo>
                <a:lnTo>
                  <a:pt x="16473" y="6546"/>
                </a:lnTo>
                <a:lnTo>
                  <a:pt x="16376" y="6571"/>
                </a:lnTo>
                <a:lnTo>
                  <a:pt x="16254" y="6619"/>
                </a:lnTo>
                <a:lnTo>
                  <a:pt x="16181" y="6692"/>
                </a:lnTo>
                <a:lnTo>
                  <a:pt x="16108" y="6765"/>
                </a:lnTo>
                <a:lnTo>
                  <a:pt x="16084" y="6863"/>
                </a:lnTo>
                <a:lnTo>
                  <a:pt x="16084" y="6911"/>
                </a:lnTo>
                <a:lnTo>
                  <a:pt x="16108" y="6936"/>
                </a:lnTo>
                <a:lnTo>
                  <a:pt x="16108" y="6960"/>
                </a:lnTo>
                <a:lnTo>
                  <a:pt x="16205" y="6960"/>
                </a:lnTo>
                <a:lnTo>
                  <a:pt x="16278" y="6936"/>
                </a:lnTo>
                <a:lnTo>
                  <a:pt x="16449" y="6887"/>
                </a:lnTo>
                <a:lnTo>
                  <a:pt x="16546" y="6863"/>
                </a:lnTo>
                <a:lnTo>
                  <a:pt x="16619" y="6814"/>
                </a:lnTo>
                <a:lnTo>
                  <a:pt x="16668" y="7154"/>
                </a:lnTo>
                <a:lnTo>
                  <a:pt x="16351" y="7325"/>
                </a:lnTo>
                <a:lnTo>
                  <a:pt x="16230" y="7446"/>
                </a:lnTo>
                <a:lnTo>
                  <a:pt x="16108" y="7568"/>
                </a:lnTo>
                <a:lnTo>
                  <a:pt x="16084" y="7592"/>
                </a:lnTo>
                <a:lnTo>
                  <a:pt x="16108" y="7641"/>
                </a:lnTo>
                <a:lnTo>
                  <a:pt x="16132" y="7665"/>
                </a:lnTo>
                <a:lnTo>
                  <a:pt x="16278" y="7665"/>
                </a:lnTo>
                <a:lnTo>
                  <a:pt x="16424" y="7641"/>
                </a:lnTo>
                <a:lnTo>
                  <a:pt x="16570" y="7592"/>
                </a:lnTo>
                <a:lnTo>
                  <a:pt x="16716" y="7519"/>
                </a:lnTo>
                <a:lnTo>
                  <a:pt x="16765" y="7982"/>
                </a:lnTo>
                <a:lnTo>
                  <a:pt x="16570" y="8055"/>
                </a:lnTo>
                <a:lnTo>
                  <a:pt x="16376" y="8152"/>
                </a:lnTo>
                <a:lnTo>
                  <a:pt x="16205" y="8249"/>
                </a:lnTo>
                <a:lnTo>
                  <a:pt x="16108" y="8298"/>
                </a:lnTo>
                <a:lnTo>
                  <a:pt x="16035" y="8371"/>
                </a:lnTo>
                <a:lnTo>
                  <a:pt x="16035" y="8395"/>
                </a:lnTo>
                <a:lnTo>
                  <a:pt x="16132" y="8444"/>
                </a:lnTo>
                <a:lnTo>
                  <a:pt x="16254" y="8468"/>
                </a:lnTo>
                <a:lnTo>
                  <a:pt x="16449" y="8444"/>
                </a:lnTo>
                <a:lnTo>
                  <a:pt x="16619" y="8395"/>
                </a:lnTo>
                <a:lnTo>
                  <a:pt x="16789" y="8347"/>
                </a:lnTo>
                <a:lnTo>
                  <a:pt x="16814" y="8639"/>
                </a:lnTo>
                <a:lnTo>
                  <a:pt x="16814" y="8833"/>
                </a:lnTo>
                <a:lnTo>
                  <a:pt x="16497" y="8882"/>
                </a:lnTo>
                <a:lnTo>
                  <a:pt x="16205" y="8979"/>
                </a:lnTo>
                <a:lnTo>
                  <a:pt x="16084" y="9028"/>
                </a:lnTo>
                <a:lnTo>
                  <a:pt x="15962" y="9101"/>
                </a:lnTo>
                <a:lnTo>
                  <a:pt x="15889" y="9198"/>
                </a:lnTo>
                <a:lnTo>
                  <a:pt x="15840" y="9247"/>
                </a:lnTo>
                <a:lnTo>
                  <a:pt x="15840" y="9320"/>
                </a:lnTo>
                <a:lnTo>
                  <a:pt x="15840" y="9369"/>
                </a:lnTo>
                <a:lnTo>
                  <a:pt x="15889" y="9393"/>
                </a:lnTo>
                <a:lnTo>
                  <a:pt x="16011" y="9417"/>
                </a:lnTo>
                <a:lnTo>
                  <a:pt x="16132" y="9393"/>
                </a:lnTo>
                <a:lnTo>
                  <a:pt x="16351" y="9320"/>
                </a:lnTo>
                <a:lnTo>
                  <a:pt x="16716" y="9247"/>
                </a:lnTo>
                <a:lnTo>
                  <a:pt x="16546" y="9807"/>
                </a:lnTo>
                <a:lnTo>
                  <a:pt x="16522" y="9807"/>
                </a:lnTo>
                <a:lnTo>
                  <a:pt x="16132" y="9831"/>
                </a:lnTo>
                <a:lnTo>
                  <a:pt x="15986" y="9831"/>
                </a:lnTo>
                <a:lnTo>
                  <a:pt x="15865" y="9880"/>
                </a:lnTo>
                <a:lnTo>
                  <a:pt x="15743" y="9928"/>
                </a:lnTo>
                <a:lnTo>
                  <a:pt x="15646" y="10026"/>
                </a:lnTo>
                <a:lnTo>
                  <a:pt x="15646" y="10074"/>
                </a:lnTo>
                <a:lnTo>
                  <a:pt x="15646" y="10123"/>
                </a:lnTo>
                <a:lnTo>
                  <a:pt x="15670" y="10147"/>
                </a:lnTo>
                <a:lnTo>
                  <a:pt x="15719" y="10172"/>
                </a:lnTo>
                <a:lnTo>
                  <a:pt x="15986" y="10196"/>
                </a:lnTo>
                <a:lnTo>
                  <a:pt x="16424" y="10196"/>
                </a:lnTo>
                <a:lnTo>
                  <a:pt x="16376" y="10342"/>
                </a:lnTo>
                <a:lnTo>
                  <a:pt x="16230" y="10731"/>
                </a:lnTo>
                <a:lnTo>
                  <a:pt x="15889" y="10731"/>
                </a:lnTo>
                <a:lnTo>
                  <a:pt x="15573" y="10683"/>
                </a:lnTo>
                <a:lnTo>
                  <a:pt x="15402" y="10683"/>
                </a:lnTo>
                <a:lnTo>
                  <a:pt x="15256" y="10707"/>
                </a:lnTo>
                <a:lnTo>
                  <a:pt x="15232" y="10731"/>
                </a:lnTo>
                <a:lnTo>
                  <a:pt x="15232" y="10780"/>
                </a:lnTo>
                <a:lnTo>
                  <a:pt x="15281" y="10853"/>
                </a:lnTo>
                <a:lnTo>
                  <a:pt x="15329" y="10877"/>
                </a:lnTo>
                <a:lnTo>
                  <a:pt x="15475" y="10950"/>
                </a:lnTo>
                <a:lnTo>
                  <a:pt x="15621" y="10999"/>
                </a:lnTo>
                <a:lnTo>
                  <a:pt x="15767" y="11023"/>
                </a:lnTo>
                <a:lnTo>
                  <a:pt x="16108" y="11072"/>
                </a:lnTo>
                <a:lnTo>
                  <a:pt x="15938" y="11486"/>
                </a:lnTo>
                <a:lnTo>
                  <a:pt x="15646" y="11413"/>
                </a:lnTo>
                <a:lnTo>
                  <a:pt x="15378" y="11364"/>
                </a:lnTo>
                <a:lnTo>
                  <a:pt x="15232" y="11340"/>
                </a:lnTo>
                <a:lnTo>
                  <a:pt x="15086" y="11340"/>
                </a:lnTo>
                <a:lnTo>
                  <a:pt x="14940" y="11364"/>
                </a:lnTo>
                <a:lnTo>
                  <a:pt x="14794" y="11437"/>
                </a:lnTo>
                <a:lnTo>
                  <a:pt x="14770" y="11461"/>
                </a:lnTo>
                <a:lnTo>
                  <a:pt x="14794" y="11486"/>
                </a:lnTo>
                <a:lnTo>
                  <a:pt x="14794" y="11510"/>
                </a:lnTo>
                <a:lnTo>
                  <a:pt x="14964" y="11583"/>
                </a:lnTo>
                <a:lnTo>
                  <a:pt x="15110" y="11656"/>
                </a:lnTo>
                <a:lnTo>
                  <a:pt x="15427" y="11753"/>
                </a:lnTo>
                <a:lnTo>
                  <a:pt x="15597" y="11802"/>
                </a:lnTo>
                <a:lnTo>
                  <a:pt x="15767" y="11826"/>
                </a:lnTo>
                <a:lnTo>
                  <a:pt x="15719" y="11948"/>
                </a:lnTo>
                <a:lnTo>
                  <a:pt x="15475" y="12362"/>
                </a:lnTo>
                <a:lnTo>
                  <a:pt x="15427" y="12362"/>
                </a:lnTo>
                <a:lnTo>
                  <a:pt x="15135" y="12289"/>
                </a:lnTo>
                <a:lnTo>
                  <a:pt x="14867" y="12191"/>
                </a:lnTo>
                <a:lnTo>
                  <a:pt x="14624" y="12094"/>
                </a:lnTo>
                <a:lnTo>
                  <a:pt x="14502" y="12070"/>
                </a:lnTo>
                <a:lnTo>
                  <a:pt x="14380" y="12045"/>
                </a:lnTo>
                <a:lnTo>
                  <a:pt x="14332" y="12045"/>
                </a:lnTo>
                <a:lnTo>
                  <a:pt x="14307" y="12070"/>
                </a:lnTo>
                <a:lnTo>
                  <a:pt x="14307" y="12118"/>
                </a:lnTo>
                <a:lnTo>
                  <a:pt x="14307" y="12167"/>
                </a:lnTo>
                <a:lnTo>
                  <a:pt x="14380" y="12264"/>
                </a:lnTo>
                <a:lnTo>
                  <a:pt x="14478" y="12362"/>
                </a:lnTo>
                <a:lnTo>
                  <a:pt x="14599" y="12459"/>
                </a:lnTo>
                <a:lnTo>
                  <a:pt x="14721" y="12508"/>
                </a:lnTo>
                <a:lnTo>
                  <a:pt x="14989" y="12629"/>
                </a:lnTo>
                <a:lnTo>
                  <a:pt x="15281" y="12702"/>
                </a:lnTo>
                <a:lnTo>
                  <a:pt x="14916" y="13189"/>
                </a:lnTo>
                <a:lnTo>
                  <a:pt x="14599" y="13067"/>
                </a:lnTo>
                <a:lnTo>
                  <a:pt x="14283" y="12946"/>
                </a:lnTo>
                <a:lnTo>
                  <a:pt x="13967" y="12824"/>
                </a:lnTo>
                <a:lnTo>
                  <a:pt x="13796" y="12775"/>
                </a:lnTo>
                <a:lnTo>
                  <a:pt x="13723" y="12775"/>
                </a:lnTo>
                <a:lnTo>
                  <a:pt x="13650" y="12800"/>
                </a:lnTo>
                <a:lnTo>
                  <a:pt x="13626" y="12824"/>
                </a:lnTo>
                <a:lnTo>
                  <a:pt x="13626" y="12848"/>
                </a:lnTo>
                <a:lnTo>
                  <a:pt x="13650" y="12897"/>
                </a:lnTo>
                <a:lnTo>
                  <a:pt x="13675" y="12970"/>
                </a:lnTo>
                <a:lnTo>
                  <a:pt x="13772" y="13067"/>
                </a:lnTo>
                <a:lnTo>
                  <a:pt x="13991" y="13213"/>
                </a:lnTo>
                <a:lnTo>
                  <a:pt x="14307" y="13384"/>
                </a:lnTo>
                <a:lnTo>
                  <a:pt x="14648" y="13530"/>
                </a:lnTo>
                <a:lnTo>
                  <a:pt x="14210" y="13992"/>
                </a:lnTo>
                <a:lnTo>
                  <a:pt x="14186" y="13968"/>
                </a:lnTo>
                <a:lnTo>
                  <a:pt x="13772" y="13700"/>
                </a:lnTo>
                <a:lnTo>
                  <a:pt x="13602" y="13578"/>
                </a:lnTo>
                <a:lnTo>
                  <a:pt x="13431" y="13505"/>
                </a:lnTo>
                <a:lnTo>
                  <a:pt x="13261" y="13457"/>
                </a:lnTo>
                <a:lnTo>
                  <a:pt x="13066" y="13432"/>
                </a:lnTo>
                <a:lnTo>
                  <a:pt x="13042" y="13432"/>
                </a:lnTo>
                <a:lnTo>
                  <a:pt x="13066" y="13457"/>
                </a:lnTo>
                <a:lnTo>
                  <a:pt x="13188" y="13603"/>
                </a:lnTo>
                <a:lnTo>
                  <a:pt x="13334" y="13724"/>
                </a:lnTo>
                <a:lnTo>
                  <a:pt x="13650" y="13968"/>
                </a:lnTo>
                <a:lnTo>
                  <a:pt x="13796" y="14089"/>
                </a:lnTo>
                <a:lnTo>
                  <a:pt x="13967" y="14211"/>
                </a:lnTo>
                <a:lnTo>
                  <a:pt x="13699" y="14454"/>
                </a:lnTo>
                <a:lnTo>
                  <a:pt x="13334" y="14260"/>
                </a:lnTo>
                <a:lnTo>
                  <a:pt x="12969" y="14016"/>
                </a:lnTo>
                <a:lnTo>
                  <a:pt x="12774" y="13919"/>
                </a:lnTo>
                <a:lnTo>
                  <a:pt x="12556" y="13822"/>
                </a:lnTo>
                <a:lnTo>
                  <a:pt x="12531" y="13822"/>
                </a:lnTo>
                <a:lnTo>
                  <a:pt x="12531" y="13846"/>
                </a:lnTo>
                <a:lnTo>
                  <a:pt x="12507" y="13870"/>
                </a:lnTo>
                <a:lnTo>
                  <a:pt x="12531" y="13895"/>
                </a:lnTo>
                <a:lnTo>
                  <a:pt x="12653" y="14065"/>
                </a:lnTo>
                <a:lnTo>
                  <a:pt x="12823" y="14235"/>
                </a:lnTo>
                <a:lnTo>
                  <a:pt x="13018" y="14381"/>
                </a:lnTo>
                <a:lnTo>
                  <a:pt x="13188" y="14503"/>
                </a:lnTo>
                <a:lnTo>
                  <a:pt x="13431" y="14673"/>
                </a:lnTo>
                <a:lnTo>
                  <a:pt x="12872" y="15063"/>
                </a:lnTo>
                <a:lnTo>
                  <a:pt x="12799" y="14990"/>
                </a:lnTo>
                <a:lnTo>
                  <a:pt x="12726" y="14917"/>
                </a:lnTo>
                <a:lnTo>
                  <a:pt x="12531" y="14746"/>
                </a:lnTo>
                <a:lnTo>
                  <a:pt x="12361" y="14576"/>
                </a:lnTo>
                <a:lnTo>
                  <a:pt x="12215" y="14430"/>
                </a:lnTo>
                <a:lnTo>
                  <a:pt x="12045" y="14308"/>
                </a:lnTo>
                <a:lnTo>
                  <a:pt x="11972" y="14260"/>
                </a:lnTo>
                <a:lnTo>
                  <a:pt x="11874" y="14235"/>
                </a:lnTo>
                <a:lnTo>
                  <a:pt x="11777" y="14235"/>
                </a:lnTo>
                <a:lnTo>
                  <a:pt x="11704" y="14260"/>
                </a:lnTo>
                <a:lnTo>
                  <a:pt x="11680" y="14284"/>
                </a:lnTo>
                <a:lnTo>
                  <a:pt x="11680" y="14308"/>
                </a:lnTo>
                <a:lnTo>
                  <a:pt x="11704" y="14381"/>
                </a:lnTo>
                <a:lnTo>
                  <a:pt x="11728" y="14430"/>
                </a:lnTo>
                <a:lnTo>
                  <a:pt x="11850" y="14552"/>
                </a:lnTo>
                <a:lnTo>
                  <a:pt x="12020" y="14746"/>
                </a:lnTo>
                <a:lnTo>
                  <a:pt x="12191" y="14917"/>
                </a:lnTo>
                <a:lnTo>
                  <a:pt x="12337" y="15087"/>
                </a:lnTo>
                <a:lnTo>
                  <a:pt x="12434" y="15184"/>
                </a:lnTo>
                <a:lnTo>
                  <a:pt x="12531" y="15257"/>
                </a:lnTo>
                <a:lnTo>
                  <a:pt x="11947" y="15573"/>
                </a:lnTo>
                <a:lnTo>
                  <a:pt x="11680" y="15306"/>
                </a:lnTo>
                <a:lnTo>
                  <a:pt x="11436" y="15038"/>
                </a:lnTo>
                <a:lnTo>
                  <a:pt x="11193" y="14771"/>
                </a:lnTo>
                <a:lnTo>
                  <a:pt x="11071" y="14673"/>
                </a:lnTo>
                <a:lnTo>
                  <a:pt x="10901" y="14576"/>
                </a:lnTo>
                <a:lnTo>
                  <a:pt x="10877" y="14600"/>
                </a:lnTo>
                <a:lnTo>
                  <a:pt x="10877" y="14625"/>
                </a:lnTo>
                <a:lnTo>
                  <a:pt x="10925" y="14819"/>
                </a:lnTo>
                <a:lnTo>
                  <a:pt x="10998" y="14990"/>
                </a:lnTo>
                <a:lnTo>
                  <a:pt x="11096" y="15135"/>
                </a:lnTo>
                <a:lnTo>
                  <a:pt x="11217" y="15281"/>
                </a:lnTo>
                <a:lnTo>
                  <a:pt x="11388" y="15525"/>
                </a:lnTo>
                <a:lnTo>
                  <a:pt x="11582" y="15744"/>
                </a:lnTo>
                <a:lnTo>
                  <a:pt x="11096" y="15914"/>
                </a:lnTo>
                <a:lnTo>
                  <a:pt x="11071" y="15865"/>
                </a:lnTo>
                <a:lnTo>
                  <a:pt x="11023" y="15841"/>
                </a:lnTo>
                <a:lnTo>
                  <a:pt x="10731" y="15598"/>
                </a:lnTo>
                <a:lnTo>
                  <a:pt x="10439" y="15330"/>
                </a:lnTo>
                <a:lnTo>
                  <a:pt x="10293" y="15233"/>
                </a:lnTo>
                <a:lnTo>
                  <a:pt x="10147" y="15111"/>
                </a:lnTo>
                <a:lnTo>
                  <a:pt x="9976" y="15014"/>
                </a:lnTo>
                <a:lnTo>
                  <a:pt x="9806" y="14965"/>
                </a:lnTo>
                <a:lnTo>
                  <a:pt x="9782" y="14965"/>
                </a:lnTo>
                <a:lnTo>
                  <a:pt x="9782" y="14990"/>
                </a:lnTo>
                <a:lnTo>
                  <a:pt x="9976" y="15281"/>
                </a:lnTo>
                <a:lnTo>
                  <a:pt x="10220" y="15549"/>
                </a:lnTo>
                <a:lnTo>
                  <a:pt x="10463" y="15817"/>
                </a:lnTo>
                <a:lnTo>
                  <a:pt x="10585" y="15938"/>
                </a:lnTo>
                <a:lnTo>
                  <a:pt x="10731" y="16036"/>
                </a:lnTo>
                <a:lnTo>
                  <a:pt x="10122" y="16182"/>
                </a:lnTo>
                <a:lnTo>
                  <a:pt x="10074" y="16133"/>
                </a:lnTo>
                <a:lnTo>
                  <a:pt x="10001" y="16109"/>
                </a:lnTo>
                <a:lnTo>
                  <a:pt x="9903" y="16060"/>
                </a:lnTo>
                <a:lnTo>
                  <a:pt x="9830" y="16011"/>
                </a:lnTo>
                <a:lnTo>
                  <a:pt x="9684" y="15890"/>
                </a:lnTo>
                <a:lnTo>
                  <a:pt x="9587" y="15719"/>
                </a:lnTo>
                <a:lnTo>
                  <a:pt x="9465" y="15549"/>
                </a:lnTo>
                <a:lnTo>
                  <a:pt x="9368" y="15379"/>
                </a:lnTo>
                <a:lnTo>
                  <a:pt x="9246" y="15257"/>
                </a:lnTo>
                <a:lnTo>
                  <a:pt x="9125" y="15160"/>
                </a:lnTo>
                <a:lnTo>
                  <a:pt x="8954" y="15063"/>
                </a:lnTo>
                <a:lnTo>
                  <a:pt x="8930" y="15087"/>
                </a:lnTo>
                <a:lnTo>
                  <a:pt x="8979" y="15160"/>
                </a:lnTo>
                <a:lnTo>
                  <a:pt x="9027" y="15257"/>
                </a:lnTo>
                <a:lnTo>
                  <a:pt x="9076" y="15476"/>
                </a:lnTo>
                <a:lnTo>
                  <a:pt x="9173" y="15695"/>
                </a:lnTo>
                <a:lnTo>
                  <a:pt x="9295" y="15914"/>
                </a:lnTo>
                <a:lnTo>
                  <a:pt x="9417" y="16109"/>
                </a:lnTo>
                <a:lnTo>
                  <a:pt x="9587" y="16279"/>
                </a:lnTo>
                <a:lnTo>
                  <a:pt x="9222" y="16328"/>
                </a:lnTo>
                <a:lnTo>
                  <a:pt x="8857" y="16352"/>
                </a:lnTo>
                <a:lnTo>
                  <a:pt x="8857" y="16328"/>
                </a:lnTo>
                <a:lnTo>
                  <a:pt x="8808" y="16255"/>
                </a:lnTo>
                <a:lnTo>
                  <a:pt x="8760" y="16182"/>
                </a:lnTo>
                <a:lnTo>
                  <a:pt x="8638" y="16060"/>
                </a:lnTo>
                <a:lnTo>
                  <a:pt x="8516" y="15865"/>
                </a:lnTo>
                <a:lnTo>
                  <a:pt x="8419" y="15622"/>
                </a:lnTo>
                <a:lnTo>
                  <a:pt x="8346" y="15452"/>
                </a:lnTo>
                <a:lnTo>
                  <a:pt x="8273" y="15281"/>
                </a:lnTo>
                <a:lnTo>
                  <a:pt x="8224" y="15208"/>
                </a:lnTo>
                <a:lnTo>
                  <a:pt x="8151" y="15135"/>
                </a:lnTo>
                <a:lnTo>
                  <a:pt x="8078" y="15087"/>
                </a:lnTo>
                <a:lnTo>
                  <a:pt x="7981" y="15038"/>
                </a:lnTo>
                <a:lnTo>
                  <a:pt x="7957" y="15063"/>
                </a:lnTo>
                <a:lnTo>
                  <a:pt x="7932" y="15160"/>
                </a:lnTo>
                <a:lnTo>
                  <a:pt x="7957" y="15306"/>
                </a:lnTo>
                <a:lnTo>
                  <a:pt x="7981" y="15476"/>
                </a:lnTo>
                <a:lnTo>
                  <a:pt x="8005" y="15671"/>
                </a:lnTo>
                <a:lnTo>
                  <a:pt x="8078" y="15841"/>
                </a:lnTo>
                <a:lnTo>
                  <a:pt x="8151" y="16036"/>
                </a:lnTo>
                <a:lnTo>
                  <a:pt x="8249" y="16206"/>
                </a:lnTo>
                <a:lnTo>
                  <a:pt x="8346" y="16352"/>
                </a:lnTo>
                <a:lnTo>
                  <a:pt x="7835" y="16328"/>
                </a:lnTo>
                <a:lnTo>
                  <a:pt x="7762" y="16230"/>
                </a:lnTo>
                <a:lnTo>
                  <a:pt x="7689" y="16109"/>
                </a:lnTo>
                <a:lnTo>
                  <a:pt x="7640" y="15987"/>
                </a:lnTo>
                <a:lnTo>
                  <a:pt x="7567" y="15719"/>
                </a:lnTo>
                <a:lnTo>
                  <a:pt x="7446" y="15330"/>
                </a:lnTo>
                <a:lnTo>
                  <a:pt x="7373" y="15135"/>
                </a:lnTo>
                <a:lnTo>
                  <a:pt x="7300" y="15063"/>
                </a:lnTo>
                <a:lnTo>
                  <a:pt x="7227" y="14990"/>
                </a:lnTo>
                <a:lnTo>
                  <a:pt x="7178" y="14990"/>
                </a:lnTo>
                <a:lnTo>
                  <a:pt x="7154" y="15038"/>
                </a:lnTo>
                <a:lnTo>
                  <a:pt x="7129" y="15135"/>
                </a:lnTo>
                <a:lnTo>
                  <a:pt x="7129" y="15233"/>
                </a:lnTo>
                <a:lnTo>
                  <a:pt x="7154" y="15452"/>
                </a:lnTo>
                <a:lnTo>
                  <a:pt x="7202" y="15695"/>
                </a:lnTo>
                <a:lnTo>
                  <a:pt x="7275" y="15890"/>
                </a:lnTo>
                <a:lnTo>
                  <a:pt x="7324" y="16084"/>
                </a:lnTo>
                <a:lnTo>
                  <a:pt x="7397" y="16279"/>
                </a:lnTo>
                <a:lnTo>
                  <a:pt x="6740" y="16157"/>
                </a:lnTo>
                <a:lnTo>
                  <a:pt x="6691" y="15963"/>
                </a:lnTo>
                <a:lnTo>
                  <a:pt x="6618" y="15792"/>
                </a:lnTo>
                <a:lnTo>
                  <a:pt x="6521" y="15598"/>
                </a:lnTo>
                <a:lnTo>
                  <a:pt x="6472" y="15427"/>
                </a:lnTo>
                <a:lnTo>
                  <a:pt x="6399" y="15135"/>
                </a:lnTo>
                <a:lnTo>
                  <a:pt x="6351" y="14990"/>
                </a:lnTo>
                <a:lnTo>
                  <a:pt x="6278" y="14892"/>
                </a:lnTo>
                <a:lnTo>
                  <a:pt x="6253" y="14868"/>
                </a:lnTo>
                <a:lnTo>
                  <a:pt x="6205" y="14917"/>
                </a:lnTo>
                <a:lnTo>
                  <a:pt x="6156" y="14941"/>
                </a:lnTo>
                <a:lnTo>
                  <a:pt x="6107" y="15063"/>
                </a:lnTo>
                <a:lnTo>
                  <a:pt x="6083" y="15208"/>
                </a:lnTo>
                <a:lnTo>
                  <a:pt x="6107" y="15354"/>
                </a:lnTo>
                <a:lnTo>
                  <a:pt x="6156" y="15549"/>
                </a:lnTo>
                <a:lnTo>
                  <a:pt x="6205" y="15719"/>
                </a:lnTo>
                <a:lnTo>
                  <a:pt x="6326" y="16060"/>
                </a:lnTo>
                <a:lnTo>
                  <a:pt x="6326" y="16060"/>
                </a:lnTo>
                <a:lnTo>
                  <a:pt x="5742" y="15865"/>
                </a:lnTo>
                <a:lnTo>
                  <a:pt x="5742" y="15792"/>
                </a:lnTo>
                <a:lnTo>
                  <a:pt x="5694" y="15719"/>
                </a:lnTo>
                <a:lnTo>
                  <a:pt x="5621" y="15622"/>
                </a:lnTo>
                <a:lnTo>
                  <a:pt x="5572" y="15549"/>
                </a:lnTo>
                <a:lnTo>
                  <a:pt x="5523" y="15379"/>
                </a:lnTo>
                <a:lnTo>
                  <a:pt x="5450" y="15014"/>
                </a:lnTo>
                <a:lnTo>
                  <a:pt x="5377" y="14819"/>
                </a:lnTo>
                <a:lnTo>
                  <a:pt x="5329" y="14698"/>
                </a:lnTo>
                <a:lnTo>
                  <a:pt x="5280" y="14673"/>
                </a:lnTo>
                <a:lnTo>
                  <a:pt x="5231" y="14698"/>
                </a:lnTo>
                <a:lnTo>
                  <a:pt x="5183" y="14746"/>
                </a:lnTo>
                <a:lnTo>
                  <a:pt x="5158" y="14795"/>
                </a:lnTo>
                <a:lnTo>
                  <a:pt x="5110" y="14941"/>
                </a:lnTo>
                <a:lnTo>
                  <a:pt x="5110" y="15111"/>
                </a:lnTo>
                <a:lnTo>
                  <a:pt x="5110" y="15257"/>
                </a:lnTo>
                <a:lnTo>
                  <a:pt x="5134" y="15452"/>
                </a:lnTo>
                <a:lnTo>
                  <a:pt x="5207" y="15646"/>
                </a:lnTo>
                <a:lnTo>
                  <a:pt x="5207" y="15646"/>
                </a:lnTo>
                <a:lnTo>
                  <a:pt x="4769" y="15452"/>
                </a:lnTo>
                <a:lnTo>
                  <a:pt x="4721" y="15233"/>
                </a:lnTo>
                <a:lnTo>
                  <a:pt x="4672" y="15014"/>
                </a:lnTo>
                <a:lnTo>
                  <a:pt x="4623" y="14771"/>
                </a:lnTo>
                <a:lnTo>
                  <a:pt x="4599" y="14503"/>
                </a:lnTo>
                <a:lnTo>
                  <a:pt x="4575" y="14479"/>
                </a:lnTo>
                <a:lnTo>
                  <a:pt x="4502" y="14479"/>
                </a:lnTo>
                <a:lnTo>
                  <a:pt x="4453" y="14552"/>
                </a:lnTo>
                <a:lnTo>
                  <a:pt x="4404" y="14649"/>
                </a:lnTo>
                <a:lnTo>
                  <a:pt x="4380" y="14819"/>
                </a:lnTo>
                <a:lnTo>
                  <a:pt x="4356" y="15038"/>
                </a:lnTo>
                <a:lnTo>
                  <a:pt x="4380" y="15257"/>
                </a:lnTo>
                <a:lnTo>
                  <a:pt x="4112" y="15111"/>
                </a:lnTo>
                <a:lnTo>
                  <a:pt x="4112" y="15063"/>
                </a:lnTo>
                <a:lnTo>
                  <a:pt x="4088" y="14990"/>
                </a:lnTo>
                <a:lnTo>
                  <a:pt x="4064" y="14892"/>
                </a:lnTo>
                <a:lnTo>
                  <a:pt x="4039" y="14795"/>
                </a:lnTo>
                <a:lnTo>
                  <a:pt x="4039" y="14552"/>
                </a:lnTo>
                <a:lnTo>
                  <a:pt x="4039" y="14333"/>
                </a:lnTo>
                <a:lnTo>
                  <a:pt x="4015" y="14235"/>
                </a:lnTo>
                <a:lnTo>
                  <a:pt x="3966" y="14138"/>
                </a:lnTo>
                <a:lnTo>
                  <a:pt x="3942" y="14114"/>
                </a:lnTo>
                <a:lnTo>
                  <a:pt x="3893" y="14114"/>
                </a:lnTo>
                <a:lnTo>
                  <a:pt x="3796" y="14235"/>
                </a:lnTo>
                <a:lnTo>
                  <a:pt x="3747" y="14381"/>
                </a:lnTo>
                <a:lnTo>
                  <a:pt x="3723" y="14527"/>
                </a:lnTo>
                <a:lnTo>
                  <a:pt x="3723" y="14649"/>
                </a:lnTo>
                <a:lnTo>
                  <a:pt x="3723" y="14868"/>
                </a:lnTo>
                <a:lnTo>
                  <a:pt x="3382" y="14649"/>
                </a:lnTo>
                <a:lnTo>
                  <a:pt x="3407" y="14600"/>
                </a:lnTo>
                <a:lnTo>
                  <a:pt x="3407" y="14503"/>
                </a:lnTo>
                <a:lnTo>
                  <a:pt x="3407" y="14406"/>
                </a:lnTo>
                <a:lnTo>
                  <a:pt x="3382" y="14211"/>
                </a:lnTo>
                <a:lnTo>
                  <a:pt x="3382" y="14065"/>
                </a:lnTo>
                <a:lnTo>
                  <a:pt x="3358" y="13968"/>
                </a:lnTo>
                <a:lnTo>
                  <a:pt x="3334" y="13919"/>
                </a:lnTo>
                <a:lnTo>
                  <a:pt x="3309" y="13870"/>
                </a:lnTo>
                <a:lnTo>
                  <a:pt x="3261" y="13870"/>
                </a:lnTo>
                <a:lnTo>
                  <a:pt x="3188" y="13919"/>
                </a:lnTo>
                <a:lnTo>
                  <a:pt x="3139" y="13992"/>
                </a:lnTo>
                <a:lnTo>
                  <a:pt x="3115" y="14089"/>
                </a:lnTo>
                <a:lnTo>
                  <a:pt x="3090" y="14187"/>
                </a:lnTo>
                <a:lnTo>
                  <a:pt x="3066" y="14406"/>
                </a:lnTo>
                <a:lnTo>
                  <a:pt x="2725" y="14114"/>
                </a:lnTo>
                <a:lnTo>
                  <a:pt x="2750" y="14041"/>
                </a:lnTo>
                <a:lnTo>
                  <a:pt x="2725" y="13919"/>
                </a:lnTo>
                <a:lnTo>
                  <a:pt x="2701" y="13797"/>
                </a:lnTo>
                <a:lnTo>
                  <a:pt x="2725" y="13627"/>
                </a:lnTo>
                <a:lnTo>
                  <a:pt x="2725" y="13481"/>
                </a:lnTo>
                <a:lnTo>
                  <a:pt x="2701" y="13408"/>
                </a:lnTo>
                <a:lnTo>
                  <a:pt x="2652" y="13384"/>
                </a:lnTo>
                <a:lnTo>
                  <a:pt x="2579" y="13384"/>
                </a:lnTo>
                <a:lnTo>
                  <a:pt x="2506" y="13432"/>
                </a:lnTo>
                <a:lnTo>
                  <a:pt x="2433" y="13578"/>
                </a:lnTo>
                <a:lnTo>
                  <a:pt x="2385" y="13773"/>
                </a:lnTo>
                <a:lnTo>
                  <a:pt x="2117" y="13505"/>
                </a:lnTo>
                <a:lnTo>
                  <a:pt x="2117" y="13481"/>
                </a:lnTo>
                <a:lnTo>
                  <a:pt x="2166" y="13432"/>
                </a:lnTo>
                <a:lnTo>
                  <a:pt x="2190" y="13359"/>
                </a:lnTo>
                <a:lnTo>
                  <a:pt x="2214" y="13213"/>
                </a:lnTo>
                <a:lnTo>
                  <a:pt x="2214" y="13116"/>
                </a:lnTo>
                <a:lnTo>
                  <a:pt x="2190" y="13019"/>
                </a:lnTo>
                <a:lnTo>
                  <a:pt x="2166" y="12970"/>
                </a:lnTo>
                <a:lnTo>
                  <a:pt x="2093" y="12921"/>
                </a:lnTo>
                <a:lnTo>
                  <a:pt x="2020" y="12946"/>
                </a:lnTo>
                <a:lnTo>
                  <a:pt x="1971" y="12994"/>
                </a:lnTo>
                <a:lnTo>
                  <a:pt x="1922" y="13067"/>
                </a:lnTo>
                <a:lnTo>
                  <a:pt x="1898" y="13165"/>
                </a:lnTo>
                <a:lnTo>
                  <a:pt x="1874" y="13213"/>
                </a:lnTo>
                <a:lnTo>
                  <a:pt x="1533" y="12751"/>
                </a:lnTo>
                <a:lnTo>
                  <a:pt x="1217" y="12264"/>
                </a:lnTo>
                <a:lnTo>
                  <a:pt x="925" y="11753"/>
                </a:lnTo>
                <a:lnTo>
                  <a:pt x="657" y="11218"/>
                </a:lnTo>
                <a:lnTo>
                  <a:pt x="827" y="11340"/>
                </a:lnTo>
                <a:lnTo>
                  <a:pt x="998" y="11461"/>
                </a:lnTo>
                <a:lnTo>
                  <a:pt x="1363" y="11680"/>
                </a:lnTo>
                <a:lnTo>
                  <a:pt x="1728" y="11875"/>
                </a:lnTo>
                <a:lnTo>
                  <a:pt x="2044" y="12021"/>
                </a:lnTo>
                <a:lnTo>
                  <a:pt x="2409" y="12167"/>
                </a:lnTo>
                <a:lnTo>
                  <a:pt x="2798" y="12289"/>
                </a:lnTo>
                <a:lnTo>
                  <a:pt x="3188" y="12410"/>
                </a:lnTo>
                <a:lnTo>
                  <a:pt x="3577" y="12483"/>
                </a:lnTo>
                <a:lnTo>
                  <a:pt x="3966" y="12556"/>
                </a:lnTo>
                <a:lnTo>
                  <a:pt x="4380" y="12581"/>
                </a:lnTo>
                <a:lnTo>
                  <a:pt x="4769" y="12605"/>
                </a:lnTo>
                <a:lnTo>
                  <a:pt x="5183" y="12629"/>
                </a:lnTo>
                <a:lnTo>
                  <a:pt x="5572" y="12605"/>
                </a:lnTo>
                <a:lnTo>
                  <a:pt x="5961" y="12581"/>
                </a:lnTo>
                <a:lnTo>
                  <a:pt x="6351" y="12508"/>
                </a:lnTo>
                <a:lnTo>
                  <a:pt x="6716" y="12435"/>
                </a:lnTo>
                <a:lnTo>
                  <a:pt x="7105" y="12337"/>
                </a:lnTo>
                <a:lnTo>
                  <a:pt x="7494" y="12216"/>
                </a:lnTo>
                <a:lnTo>
                  <a:pt x="7859" y="12094"/>
                </a:lnTo>
                <a:lnTo>
                  <a:pt x="8224" y="11924"/>
                </a:lnTo>
                <a:lnTo>
                  <a:pt x="8565" y="11753"/>
                </a:lnTo>
                <a:lnTo>
                  <a:pt x="8930" y="11559"/>
                </a:lnTo>
                <a:lnTo>
                  <a:pt x="9271" y="11364"/>
                </a:lnTo>
                <a:lnTo>
                  <a:pt x="9587" y="11145"/>
                </a:lnTo>
                <a:lnTo>
                  <a:pt x="9903" y="10902"/>
                </a:lnTo>
                <a:lnTo>
                  <a:pt x="10195" y="10658"/>
                </a:lnTo>
                <a:lnTo>
                  <a:pt x="10487" y="10391"/>
                </a:lnTo>
                <a:lnTo>
                  <a:pt x="10755" y="10123"/>
                </a:lnTo>
                <a:lnTo>
                  <a:pt x="11023" y="9831"/>
                </a:lnTo>
                <a:lnTo>
                  <a:pt x="11242" y="9539"/>
                </a:lnTo>
                <a:lnTo>
                  <a:pt x="11461" y="9247"/>
                </a:lnTo>
                <a:lnTo>
                  <a:pt x="11655" y="8931"/>
                </a:lnTo>
                <a:lnTo>
                  <a:pt x="11850" y="8590"/>
                </a:lnTo>
                <a:lnTo>
                  <a:pt x="11996" y="8249"/>
                </a:lnTo>
                <a:lnTo>
                  <a:pt x="12142" y="7884"/>
                </a:lnTo>
                <a:lnTo>
                  <a:pt x="12288" y="7519"/>
                </a:lnTo>
                <a:lnTo>
                  <a:pt x="12385" y="7154"/>
                </a:lnTo>
                <a:lnTo>
                  <a:pt x="12483" y="6790"/>
                </a:lnTo>
                <a:lnTo>
                  <a:pt x="12556" y="6425"/>
                </a:lnTo>
                <a:lnTo>
                  <a:pt x="12629" y="6035"/>
                </a:lnTo>
                <a:lnTo>
                  <a:pt x="12653" y="5670"/>
                </a:lnTo>
                <a:lnTo>
                  <a:pt x="12677" y="5281"/>
                </a:lnTo>
                <a:lnTo>
                  <a:pt x="12677" y="4916"/>
                </a:lnTo>
                <a:lnTo>
                  <a:pt x="12677" y="4551"/>
                </a:lnTo>
                <a:lnTo>
                  <a:pt x="12629" y="4210"/>
                </a:lnTo>
                <a:lnTo>
                  <a:pt x="12580" y="3870"/>
                </a:lnTo>
                <a:lnTo>
                  <a:pt x="12483" y="3529"/>
                </a:lnTo>
                <a:lnTo>
                  <a:pt x="12385" y="3213"/>
                </a:lnTo>
                <a:lnTo>
                  <a:pt x="12142" y="2580"/>
                </a:lnTo>
                <a:lnTo>
                  <a:pt x="11874" y="1947"/>
                </a:lnTo>
                <a:lnTo>
                  <a:pt x="11558" y="1242"/>
                </a:lnTo>
                <a:lnTo>
                  <a:pt x="11388" y="877"/>
                </a:lnTo>
                <a:lnTo>
                  <a:pt x="11169" y="536"/>
                </a:lnTo>
                <a:close/>
                <a:moveTo>
                  <a:pt x="10706" y="1"/>
                </a:moveTo>
                <a:lnTo>
                  <a:pt x="10609" y="25"/>
                </a:lnTo>
                <a:lnTo>
                  <a:pt x="10560" y="49"/>
                </a:lnTo>
                <a:lnTo>
                  <a:pt x="10512" y="98"/>
                </a:lnTo>
                <a:lnTo>
                  <a:pt x="10487" y="171"/>
                </a:lnTo>
                <a:lnTo>
                  <a:pt x="10463" y="195"/>
                </a:lnTo>
                <a:lnTo>
                  <a:pt x="10414" y="268"/>
                </a:lnTo>
                <a:lnTo>
                  <a:pt x="10414" y="317"/>
                </a:lnTo>
                <a:lnTo>
                  <a:pt x="10414" y="390"/>
                </a:lnTo>
                <a:lnTo>
                  <a:pt x="10439" y="439"/>
                </a:lnTo>
                <a:lnTo>
                  <a:pt x="10487" y="487"/>
                </a:lnTo>
                <a:lnTo>
                  <a:pt x="10536" y="512"/>
                </a:lnTo>
                <a:lnTo>
                  <a:pt x="10585" y="536"/>
                </a:lnTo>
                <a:lnTo>
                  <a:pt x="10658" y="536"/>
                </a:lnTo>
                <a:lnTo>
                  <a:pt x="10779" y="682"/>
                </a:lnTo>
                <a:lnTo>
                  <a:pt x="10925" y="852"/>
                </a:lnTo>
                <a:lnTo>
                  <a:pt x="11023" y="1047"/>
                </a:lnTo>
                <a:lnTo>
                  <a:pt x="11144" y="1266"/>
                </a:lnTo>
                <a:lnTo>
                  <a:pt x="11315" y="1680"/>
                </a:lnTo>
                <a:lnTo>
                  <a:pt x="11485" y="2045"/>
                </a:lnTo>
                <a:lnTo>
                  <a:pt x="11728" y="2604"/>
                </a:lnTo>
                <a:lnTo>
                  <a:pt x="11947" y="3188"/>
                </a:lnTo>
                <a:lnTo>
                  <a:pt x="12045" y="3480"/>
                </a:lnTo>
                <a:lnTo>
                  <a:pt x="12142" y="3772"/>
                </a:lnTo>
                <a:lnTo>
                  <a:pt x="12215" y="4064"/>
                </a:lnTo>
                <a:lnTo>
                  <a:pt x="12264" y="4381"/>
                </a:lnTo>
                <a:lnTo>
                  <a:pt x="12288" y="4721"/>
                </a:lnTo>
                <a:lnTo>
                  <a:pt x="12288" y="5062"/>
                </a:lnTo>
                <a:lnTo>
                  <a:pt x="12288" y="5403"/>
                </a:lnTo>
                <a:lnTo>
                  <a:pt x="12264" y="5768"/>
                </a:lnTo>
                <a:lnTo>
                  <a:pt x="12215" y="6108"/>
                </a:lnTo>
                <a:lnTo>
                  <a:pt x="12166" y="6473"/>
                </a:lnTo>
                <a:lnTo>
                  <a:pt x="12069" y="6814"/>
                </a:lnTo>
                <a:lnTo>
                  <a:pt x="11996" y="7154"/>
                </a:lnTo>
                <a:lnTo>
                  <a:pt x="11874" y="7495"/>
                </a:lnTo>
                <a:lnTo>
                  <a:pt x="11753" y="7836"/>
                </a:lnTo>
                <a:lnTo>
                  <a:pt x="11607" y="8152"/>
                </a:lnTo>
                <a:lnTo>
                  <a:pt x="11461" y="8493"/>
                </a:lnTo>
                <a:lnTo>
                  <a:pt x="11290" y="8785"/>
                </a:lnTo>
                <a:lnTo>
                  <a:pt x="11096" y="9077"/>
                </a:lnTo>
                <a:lnTo>
                  <a:pt x="10901" y="9369"/>
                </a:lnTo>
                <a:lnTo>
                  <a:pt x="10682" y="9636"/>
                </a:lnTo>
                <a:lnTo>
                  <a:pt x="10463" y="9880"/>
                </a:lnTo>
                <a:lnTo>
                  <a:pt x="10220" y="10123"/>
                </a:lnTo>
                <a:lnTo>
                  <a:pt x="9952" y="10342"/>
                </a:lnTo>
                <a:lnTo>
                  <a:pt x="9684" y="10537"/>
                </a:lnTo>
                <a:lnTo>
                  <a:pt x="9125" y="10902"/>
                </a:lnTo>
                <a:lnTo>
                  <a:pt x="8516" y="11218"/>
                </a:lnTo>
                <a:lnTo>
                  <a:pt x="7884" y="11534"/>
                </a:lnTo>
                <a:lnTo>
                  <a:pt x="7543" y="11680"/>
                </a:lnTo>
                <a:lnTo>
                  <a:pt x="7202" y="11802"/>
                </a:lnTo>
                <a:lnTo>
                  <a:pt x="6862" y="11899"/>
                </a:lnTo>
                <a:lnTo>
                  <a:pt x="6521" y="11997"/>
                </a:lnTo>
                <a:lnTo>
                  <a:pt x="6156" y="12045"/>
                </a:lnTo>
                <a:lnTo>
                  <a:pt x="5791" y="12118"/>
                </a:lnTo>
                <a:lnTo>
                  <a:pt x="5426" y="12143"/>
                </a:lnTo>
                <a:lnTo>
                  <a:pt x="4696" y="12143"/>
                </a:lnTo>
                <a:lnTo>
                  <a:pt x="4331" y="12094"/>
                </a:lnTo>
                <a:lnTo>
                  <a:pt x="3966" y="12045"/>
                </a:lnTo>
                <a:lnTo>
                  <a:pt x="3601" y="11997"/>
                </a:lnTo>
                <a:lnTo>
                  <a:pt x="2896" y="11826"/>
                </a:lnTo>
                <a:lnTo>
                  <a:pt x="2555" y="11729"/>
                </a:lnTo>
                <a:lnTo>
                  <a:pt x="2239" y="11607"/>
                </a:lnTo>
                <a:lnTo>
                  <a:pt x="1922" y="11461"/>
                </a:lnTo>
                <a:lnTo>
                  <a:pt x="1630" y="11291"/>
                </a:lnTo>
                <a:lnTo>
                  <a:pt x="1338" y="11145"/>
                </a:lnTo>
                <a:lnTo>
                  <a:pt x="998" y="10950"/>
                </a:lnTo>
                <a:lnTo>
                  <a:pt x="852" y="10829"/>
                </a:lnTo>
                <a:lnTo>
                  <a:pt x="730" y="10707"/>
                </a:lnTo>
                <a:lnTo>
                  <a:pt x="633" y="10585"/>
                </a:lnTo>
                <a:lnTo>
                  <a:pt x="584" y="10415"/>
                </a:lnTo>
                <a:lnTo>
                  <a:pt x="560" y="10366"/>
                </a:lnTo>
                <a:lnTo>
                  <a:pt x="535" y="10342"/>
                </a:lnTo>
                <a:lnTo>
                  <a:pt x="462" y="10318"/>
                </a:lnTo>
                <a:lnTo>
                  <a:pt x="365" y="10342"/>
                </a:lnTo>
                <a:lnTo>
                  <a:pt x="316" y="10391"/>
                </a:lnTo>
                <a:lnTo>
                  <a:pt x="243" y="10366"/>
                </a:lnTo>
                <a:lnTo>
                  <a:pt x="146" y="10391"/>
                </a:lnTo>
                <a:lnTo>
                  <a:pt x="73" y="10439"/>
                </a:lnTo>
                <a:lnTo>
                  <a:pt x="0" y="10512"/>
                </a:lnTo>
                <a:lnTo>
                  <a:pt x="0" y="10561"/>
                </a:lnTo>
                <a:lnTo>
                  <a:pt x="0" y="10610"/>
                </a:lnTo>
                <a:lnTo>
                  <a:pt x="146" y="11048"/>
                </a:lnTo>
                <a:lnTo>
                  <a:pt x="316" y="11461"/>
                </a:lnTo>
                <a:lnTo>
                  <a:pt x="487" y="11875"/>
                </a:lnTo>
                <a:lnTo>
                  <a:pt x="681" y="12264"/>
                </a:lnTo>
                <a:lnTo>
                  <a:pt x="900" y="12629"/>
                </a:lnTo>
                <a:lnTo>
                  <a:pt x="1144" y="12994"/>
                </a:lnTo>
                <a:lnTo>
                  <a:pt x="1411" y="13359"/>
                </a:lnTo>
                <a:lnTo>
                  <a:pt x="1679" y="13676"/>
                </a:lnTo>
                <a:lnTo>
                  <a:pt x="1971" y="13992"/>
                </a:lnTo>
                <a:lnTo>
                  <a:pt x="2263" y="14308"/>
                </a:lnTo>
                <a:lnTo>
                  <a:pt x="2604" y="14600"/>
                </a:lnTo>
                <a:lnTo>
                  <a:pt x="2920" y="14868"/>
                </a:lnTo>
                <a:lnTo>
                  <a:pt x="3285" y="15135"/>
                </a:lnTo>
                <a:lnTo>
                  <a:pt x="3650" y="15379"/>
                </a:lnTo>
                <a:lnTo>
                  <a:pt x="4039" y="15598"/>
                </a:lnTo>
                <a:lnTo>
                  <a:pt x="4429" y="15817"/>
                </a:lnTo>
                <a:lnTo>
                  <a:pt x="4866" y="16036"/>
                </a:lnTo>
                <a:lnTo>
                  <a:pt x="5280" y="16230"/>
                </a:lnTo>
                <a:lnTo>
                  <a:pt x="5718" y="16376"/>
                </a:lnTo>
                <a:lnTo>
                  <a:pt x="6156" y="16522"/>
                </a:lnTo>
                <a:lnTo>
                  <a:pt x="6618" y="16644"/>
                </a:lnTo>
                <a:lnTo>
                  <a:pt x="7056" y="16717"/>
                </a:lnTo>
                <a:lnTo>
                  <a:pt x="7494" y="16790"/>
                </a:lnTo>
                <a:lnTo>
                  <a:pt x="7957" y="16839"/>
                </a:lnTo>
                <a:lnTo>
                  <a:pt x="8857" y="16839"/>
                </a:lnTo>
                <a:lnTo>
                  <a:pt x="9319" y="16814"/>
                </a:lnTo>
                <a:lnTo>
                  <a:pt x="9757" y="16741"/>
                </a:lnTo>
                <a:lnTo>
                  <a:pt x="10220" y="16668"/>
                </a:lnTo>
                <a:lnTo>
                  <a:pt x="10658" y="16571"/>
                </a:lnTo>
                <a:lnTo>
                  <a:pt x="11120" y="16425"/>
                </a:lnTo>
                <a:lnTo>
                  <a:pt x="11558" y="16279"/>
                </a:lnTo>
                <a:lnTo>
                  <a:pt x="11923" y="16133"/>
                </a:lnTo>
                <a:lnTo>
                  <a:pt x="12264" y="15987"/>
                </a:lnTo>
                <a:lnTo>
                  <a:pt x="12604" y="15817"/>
                </a:lnTo>
                <a:lnTo>
                  <a:pt x="12920" y="15622"/>
                </a:lnTo>
                <a:lnTo>
                  <a:pt x="13237" y="15427"/>
                </a:lnTo>
                <a:lnTo>
                  <a:pt x="13553" y="15208"/>
                </a:lnTo>
                <a:lnTo>
                  <a:pt x="13845" y="14990"/>
                </a:lnTo>
                <a:lnTo>
                  <a:pt x="14137" y="14746"/>
                </a:lnTo>
                <a:lnTo>
                  <a:pt x="14405" y="14479"/>
                </a:lnTo>
                <a:lnTo>
                  <a:pt x="14672" y="14211"/>
                </a:lnTo>
                <a:lnTo>
                  <a:pt x="14940" y="13943"/>
                </a:lnTo>
                <a:lnTo>
                  <a:pt x="15183" y="13651"/>
                </a:lnTo>
                <a:lnTo>
                  <a:pt x="15402" y="13359"/>
                </a:lnTo>
                <a:lnTo>
                  <a:pt x="15621" y="13043"/>
                </a:lnTo>
                <a:lnTo>
                  <a:pt x="15840" y="12727"/>
                </a:lnTo>
                <a:lnTo>
                  <a:pt x="16035" y="12410"/>
                </a:lnTo>
                <a:lnTo>
                  <a:pt x="16205" y="12070"/>
                </a:lnTo>
                <a:lnTo>
                  <a:pt x="16376" y="11705"/>
                </a:lnTo>
                <a:lnTo>
                  <a:pt x="16546" y="11340"/>
                </a:lnTo>
                <a:lnTo>
                  <a:pt x="16668" y="10975"/>
                </a:lnTo>
                <a:lnTo>
                  <a:pt x="16911" y="10220"/>
                </a:lnTo>
                <a:lnTo>
                  <a:pt x="17106" y="9466"/>
                </a:lnTo>
                <a:lnTo>
                  <a:pt x="17154" y="9101"/>
                </a:lnTo>
                <a:lnTo>
                  <a:pt x="17179" y="8663"/>
                </a:lnTo>
                <a:lnTo>
                  <a:pt x="17179" y="8176"/>
                </a:lnTo>
                <a:lnTo>
                  <a:pt x="17179" y="7665"/>
                </a:lnTo>
                <a:lnTo>
                  <a:pt x="17106" y="6717"/>
                </a:lnTo>
                <a:lnTo>
                  <a:pt x="17057" y="6352"/>
                </a:lnTo>
                <a:lnTo>
                  <a:pt x="17008" y="6108"/>
                </a:lnTo>
                <a:lnTo>
                  <a:pt x="16814" y="5524"/>
                </a:lnTo>
                <a:lnTo>
                  <a:pt x="16619" y="4965"/>
                </a:lnTo>
                <a:lnTo>
                  <a:pt x="16376" y="4429"/>
                </a:lnTo>
                <a:lnTo>
                  <a:pt x="16108" y="3918"/>
                </a:lnTo>
                <a:lnTo>
                  <a:pt x="15816" y="3432"/>
                </a:lnTo>
                <a:lnTo>
                  <a:pt x="15475" y="2969"/>
                </a:lnTo>
                <a:lnTo>
                  <a:pt x="15110" y="2507"/>
                </a:lnTo>
                <a:lnTo>
                  <a:pt x="14697" y="2093"/>
                </a:lnTo>
                <a:lnTo>
                  <a:pt x="14283" y="1704"/>
                </a:lnTo>
                <a:lnTo>
                  <a:pt x="13845" y="1363"/>
                </a:lnTo>
                <a:lnTo>
                  <a:pt x="13358" y="1023"/>
                </a:lnTo>
                <a:lnTo>
                  <a:pt x="12872" y="706"/>
                </a:lnTo>
                <a:lnTo>
                  <a:pt x="12361" y="439"/>
                </a:lnTo>
                <a:lnTo>
                  <a:pt x="12093" y="341"/>
                </a:lnTo>
                <a:lnTo>
                  <a:pt x="11826" y="244"/>
                </a:lnTo>
                <a:lnTo>
                  <a:pt x="11558" y="147"/>
                </a:lnTo>
                <a:lnTo>
                  <a:pt x="11266" y="98"/>
                </a:lnTo>
                <a:lnTo>
                  <a:pt x="10998" y="49"/>
                </a:lnTo>
                <a:lnTo>
                  <a:pt x="10706" y="1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571" name="Shape 571"/>
          <p:cNvSpPr>
            <a:spLocks/>
          </p:cNvSpPr>
          <p:nvPr/>
        </p:nvSpPr>
        <p:spPr>
          <a:xfrm>
            <a:off x="5400650" y="1692800"/>
            <a:ext cx="738424" cy="727300"/>
          </a:xfrm>
          <a:custGeom>
            <a:avLst/>
            <a:gdLst/>
            <a:ahLst/>
            <a:cxnLst/>
            <a:rect l="0" t="0" r="0" b="0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572" name="Shape 572"/>
          <p:cNvSpPr>
            <a:spLocks/>
          </p:cNvSpPr>
          <p:nvPr/>
        </p:nvSpPr>
        <p:spPr>
          <a:xfrm>
            <a:off x="4128816" y="1347402"/>
            <a:ext cx="886368" cy="893061"/>
          </a:xfrm>
          <a:custGeom>
            <a:avLst/>
            <a:gdLst/>
            <a:ahLst/>
            <a:cxnLst/>
            <a:rect l="0" t="0" r="0" b="0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573" name="Shape 573"/>
          <p:cNvSpPr>
            <a:spLocks/>
          </p:cNvSpPr>
          <p:nvPr/>
        </p:nvSpPr>
        <p:spPr>
          <a:xfrm>
            <a:off x="3083581" y="2279249"/>
            <a:ext cx="307307" cy="298623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574" name="Shape 574"/>
          <p:cNvSpPr>
            <a:spLocks/>
          </p:cNvSpPr>
          <p:nvPr/>
        </p:nvSpPr>
        <p:spPr>
          <a:xfrm>
            <a:off x="6039606" y="1191361"/>
            <a:ext cx="307307" cy="298623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uFillTx/>
            </a:endParaRPr>
          </a:p>
        </p:txBody>
      </p:sp>
      <p:sp>
        <p:nvSpPr>
          <p:cNvPr id="575" name="Shape 575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48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>
            <a:spLocks/>
          </p:cNvSpPr>
          <p:nvPr/>
        </p:nvSpPr>
        <p:spPr>
          <a:xfrm>
            <a:off x="1055775" y="1369975"/>
            <a:ext cx="7209900" cy="2403300"/>
          </a:xfrm>
          <a:prstGeom prst="rect">
            <a:avLst/>
          </a:prstGeom>
          <a:noFill/>
          <a:ln w="28575" cap="flat" cmpd="sng">
            <a:solidFill>
              <a:srgbClr val="40322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endParaRPr>
              <a:solidFill>
                <a:srgbClr val="1D1D1B"/>
              </a:solidFill>
              <a:uFillTx/>
            </a:endParaRPr>
          </a:p>
        </p:txBody>
      </p:sp>
      <p:sp>
        <p:nvSpPr>
          <p:cNvPr id="581" name="Shape 581"/>
          <p:cNvSpPr txBox="1">
            <a:spLocks noGrp="1"/>
          </p:cNvSpPr>
          <p:nvPr>
            <p:ph type="ctrTitle" idx="4294967295"/>
          </p:nvPr>
        </p:nvSpPr>
        <p:spPr>
          <a:xfrm>
            <a:off x="908970" y="2754369"/>
            <a:ext cx="7356705" cy="1018906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sz="3600" b="1" dirty="0" smtClean="0">
                <a:uFillTx/>
              </a:rPr>
              <a:t>Law obedience is important to </a:t>
            </a:r>
            <a:r>
              <a:rPr lang="en-US" sz="3600" b="1" dirty="0">
                <a:uFillTx/>
              </a:rPr>
              <a:t>achieve the rule of law.</a:t>
            </a:r>
            <a:r>
              <a:rPr lang="en-US" sz="3600" b="1" dirty="0">
                <a:uFillTx/>
                <a:latin typeface="Cochin" charset="0"/>
                <a:ea typeface="Cochin" charset="0"/>
                <a:cs typeface="Cochin" charset="0"/>
              </a:rPr>
              <a:t/>
            </a:r>
            <a:br>
              <a:rPr lang="en-US" sz="3600" b="1" dirty="0">
                <a:uFillTx/>
                <a:latin typeface="Cochin" charset="0"/>
                <a:ea typeface="Cochin" charset="0"/>
                <a:cs typeface="Cochin" charset="0"/>
              </a:rPr>
            </a:br>
            <a:r>
              <a:rPr lang="en-US" sz="3600" b="1" dirty="0" smtClean="0">
                <a:uFillTx/>
              </a:rPr>
              <a:t>But rule of law is NOT merely about law obedience.</a:t>
            </a:r>
            <a:endParaRPr lang="en" sz="3600" b="1" dirty="0">
              <a:uFillTx/>
            </a:endParaRPr>
          </a:p>
        </p:txBody>
      </p:sp>
      <p:sp>
        <p:nvSpPr>
          <p:cNvPr id="582" name="Shape 582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49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1835573" y="720000"/>
            <a:ext cx="5527040" cy="3703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-US" sz="3200" dirty="0" smtClean="0">
                <a:uFillTx/>
              </a:rPr>
              <a:t>Basic Law Article </a:t>
            </a:r>
            <a:r>
              <a:rPr lang="en-US" sz="3200" dirty="0">
                <a:uFillTx/>
              </a:rPr>
              <a:t>42 </a:t>
            </a:r>
            <a:endParaRPr lang="en-US" sz="3200" dirty="0" smtClean="0">
              <a:uFillTx/>
            </a:endParaRPr>
          </a:p>
          <a:p>
            <a:pPr lvl="0" algn="l">
              <a:spcBef>
                <a:spcPts val="0"/>
              </a:spcBef>
              <a:buNone/>
            </a:pPr>
            <a:endParaRPr lang="en-US" sz="3200" dirty="0">
              <a:uFillTx/>
            </a:endParaRPr>
          </a:p>
          <a:p>
            <a:pPr lvl="0" algn="just">
              <a:spcBef>
                <a:spcPts val="0"/>
              </a:spcBef>
              <a:buNone/>
            </a:pPr>
            <a:r>
              <a:rPr lang="en-US" dirty="0" smtClean="0">
                <a:uFillTx/>
              </a:rPr>
              <a:t>Hong </a:t>
            </a:r>
            <a:r>
              <a:rPr lang="en-US" dirty="0">
                <a:uFillTx/>
              </a:rPr>
              <a:t>Kong residents and other persons in Hong Kong shall have the obligation to abide by the laws in force in the Hong Kong Special Administrative Region. </a:t>
            </a:r>
            <a:endParaRPr lang="en" dirty="0"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67" name="Shape 267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5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ctrTitle" idx="4294967295"/>
          </p:nvPr>
        </p:nvSpPr>
        <p:spPr>
          <a:xfrm>
            <a:off x="845556" y="2830715"/>
            <a:ext cx="7282200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400" b="1" dirty="0" smtClean="0">
                <a:uFillTx/>
              </a:rPr>
              <a:t>Thank you!</a:t>
            </a:r>
            <a:endParaRPr lang="en" sz="4400" b="1" dirty="0">
              <a:uFillTx/>
            </a:endParaRPr>
          </a:p>
        </p:txBody>
      </p:sp>
      <p:sp>
        <p:nvSpPr>
          <p:cNvPr id="588" name="Shape 588"/>
          <p:cNvSpPr txBox="1">
            <a:spLocks noGrp="1"/>
          </p:cNvSpPr>
          <p:nvPr>
            <p:ph type="subTitle" idx="4294967295"/>
          </p:nvPr>
        </p:nvSpPr>
        <p:spPr>
          <a:xfrm>
            <a:off x="735828" y="1921715"/>
            <a:ext cx="7282200" cy="148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b="1" dirty="0" smtClean="0">
                <a:uFillTx/>
              </a:rPr>
              <a:t>Q＆A Session</a:t>
            </a:r>
            <a:endParaRPr lang="en" sz="3600" b="1" dirty="0">
              <a:uFillTx/>
            </a:endParaRPr>
          </a:p>
        </p:txBody>
      </p:sp>
      <p:sp>
        <p:nvSpPr>
          <p:cNvPr id="589" name="Shape 589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uFillTx/>
              </a:rPr>
              <a:t>50</a:t>
            </a:fld>
            <a:endParaRPr lang="en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uFillTx/>
              </a:rPr>
              <a:t>6</a:t>
            </a:fld>
            <a:endParaRPr lang="en">
              <a:uFillTx/>
            </a:endParaRPr>
          </a:p>
        </p:txBody>
      </p:sp>
      <p:sp>
        <p:nvSpPr>
          <p:cNvPr id="5" name="Shape 258"/>
          <p:cNvSpPr txBox="1">
            <a:spLocks/>
          </p:cNvSpPr>
          <p:nvPr/>
        </p:nvSpPr>
        <p:spPr>
          <a:xfrm>
            <a:off x="770218" y="0"/>
            <a:ext cx="7927734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3600" b="1">
                <a:uFillTx/>
              </a:rPr>
              <a:t>The </a:t>
            </a:r>
            <a:r>
              <a:rPr lang="en-US" sz="3600" b="1" smtClean="0">
                <a:uFillTx/>
              </a:rPr>
              <a:t>Four </a:t>
            </a:r>
            <a:r>
              <a:rPr lang="en-US" sz="3600" b="1" dirty="0">
                <a:uFillTx/>
              </a:rPr>
              <a:t>L</a:t>
            </a:r>
            <a:r>
              <a:rPr lang="en-US" sz="3600" b="1" smtClean="0">
                <a:uFillTx/>
              </a:rPr>
              <a:t>evels </a:t>
            </a:r>
            <a:r>
              <a:rPr lang="en-US" sz="3600" b="1" dirty="0">
                <a:uFillTx/>
              </a:rPr>
              <a:t>of </a:t>
            </a:r>
            <a:r>
              <a:rPr lang="en-US" sz="3600" b="1">
                <a:uFillTx/>
              </a:rPr>
              <a:t>the </a:t>
            </a:r>
            <a:r>
              <a:rPr lang="en-US" sz="3600" b="1" smtClean="0">
                <a:uFillTx/>
              </a:rPr>
              <a:t>Rule </a:t>
            </a:r>
            <a:r>
              <a:rPr lang="en-US" sz="3600" b="1">
                <a:uFillTx/>
              </a:rPr>
              <a:t>of </a:t>
            </a:r>
            <a:r>
              <a:rPr lang="en-US" sz="3600" b="1" smtClean="0">
                <a:uFillTx/>
              </a:rPr>
              <a:t>Law</a:t>
            </a:r>
            <a:endParaRPr lang="en" sz="3600" b="1" dirty="0">
              <a:uFillTx/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1326995" y="1081667"/>
          <a:ext cx="6479642" cy="3905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5267" y="1341120"/>
            <a:ext cx="5368200" cy="857400"/>
          </a:xfrm>
        </p:spPr>
        <p:txBody>
          <a:bodyPr/>
          <a:lstStyle/>
          <a:p>
            <a:r>
              <a:rPr lang="en-US" sz="2800" b="1" dirty="0">
                <a:uFillTx/>
              </a:rPr>
              <a:t>Existence of Law</a:t>
            </a:r>
            <a:endParaRPr lang="en-US" sz="2800" dirty="0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576" y="2198520"/>
            <a:ext cx="8078084" cy="3957828"/>
          </a:xfrm>
        </p:spPr>
        <p:txBody>
          <a:bodyPr/>
          <a:lstStyle/>
          <a:p>
            <a:r>
              <a:rPr lang="en-US" sz="3200" dirty="0">
                <a:uFillTx/>
              </a:rPr>
              <a:t>This is the </a:t>
            </a:r>
            <a:r>
              <a:rPr lang="en-US" sz="3200" dirty="0" smtClean="0">
                <a:uFillTx/>
              </a:rPr>
              <a:t>foundational level.</a:t>
            </a:r>
          </a:p>
          <a:p>
            <a:r>
              <a:rPr lang="en-US" sz="3200" dirty="0" smtClean="0">
                <a:uFillTx/>
              </a:rPr>
              <a:t>There </a:t>
            </a:r>
            <a:r>
              <a:rPr lang="en-US" sz="3200" dirty="0">
                <a:uFillTx/>
              </a:rPr>
              <a:t>must be laws covering major areas of human </a:t>
            </a:r>
            <a:r>
              <a:rPr lang="en-US" sz="3200" dirty="0" smtClean="0">
                <a:uFillTx/>
              </a:rPr>
              <a:t>activities </a:t>
            </a:r>
          </a:p>
          <a:p>
            <a:r>
              <a:rPr lang="en-US" sz="3200" dirty="0">
                <a:uFillTx/>
              </a:rPr>
              <a:t>T</a:t>
            </a:r>
            <a:r>
              <a:rPr lang="en-US" sz="3200" dirty="0" smtClean="0">
                <a:uFillTx/>
              </a:rPr>
              <a:t>hese laws satisfy </a:t>
            </a:r>
            <a:r>
              <a:rPr lang="en-US" sz="3200" dirty="0">
                <a:uFillTx/>
              </a:rPr>
              <a:t>some </a:t>
            </a:r>
            <a:r>
              <a:rPr lang="en-US" sz="3200" dirty="0" smtClean="0">
                <a:uFillTx/>
              </a:rPr>
              <a:t>basic requirements.</a:t>
            </a:r>
            <a:r>
              <a:rPr lang="en-US" sz="3200" dirty="0">
                <a:uFillTx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uFillTx/>
              </a:rPr>
              <a:t>7</a:t>
            </a:fld>
            <a:endParaRPr lang="en"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853" y="211313"/>
            <a:ext cx="1367028" cy="1367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7874" y="1299298"/>
            <a:ext cx="5368200" cy="857400"/>
          </a:xfrm>
        </p:spPr>
        <p:txBody>
          <a:bodyPr/>
          <a:lstStyle/>
          <a:p>
            <a:r>
              <a:rPr lang="en-US" sz="2800" b="1" dirty="0">
                <a:uFillTx/>
              </a:rPr>
              <a:t>Regulation by Law</a:t>
            </a:r>
            <a:endParaRPr lang="en-US" sz="2800" dirty="0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9474" y="2312815"/>
            <a:ext cx="9751228" cy="3681632"/>
          </a:xfrm>
        </p:spPr>
        <p:txBody>
          <a:bodyPr/>
          <a:lstStyle/>
          <a:p>
            <a:r>
              <a:rPr lang="en-US" sz="2800" dirty="0">
                <a:uFillTx/>
              </a:rPr>
              <a:t>P</a:t>
            </a:r>
            <a:r>
              <a:rPr lang="en-US" sz="2800" dirty="0" smtClean="0">
                <a:uFillTx/>
              </a:rPr>
              <a:t>ublic </a:t>
            </a:r>
            <a:r>
              <a:rPr lang="en-US" sz="2800" dirty="0">
                <a:uFillTx/>
              </a:rPr>
              <a:t>order is </a:t>
            </a:r>
            <a:r>
              <a:rPr lang="en-US" sz="2800" dirty="0" smtClean="0">
                <a:uFillTx/>
              </a:rPr>
              <a:t>generally maintained </a:t>
            </a:r>
            <a:r>
              <a:rPr lang="en-US" sz="2800" dirty="0">
                <a:uFillTx/>
              </a:rPr>
              <a:t>by </a:t>
            </a:r>
            <a:r>
              <a:rPr lang="en-US" sz="2800" dirty="0" smtClean="0">
                <a:uFillTx/>
              </a:rPr>
              <a:t>law.</a:t>
            </a:r>
          </a:p>
          <a:p>
            <a:r>
              <a:rPr lang="en-US" sz="2800" dirty="0">
                <a:uFillTx/>
              </a:rPr>
              <a:t>C</a:t>
            </a:r>
            <a:r>
              <a:rPr lang="en-US" sz="2800" dirty="0" smtClean="0">
                <a:uFillTx/>
              </a:rPr>
              <a:t>itizens </a:t>
            </a:r>
            <a:r>
              <a:rPr lang="en-US" sz="2800" dirty="0">
                <a:uFillTx/>
              </a:rPr>
              <a:t>in general are willing to comply with the </a:t>
            </a:r>
            <a:r>
              <a:rPr lang="en-US" sz="2800" dirty="0" smtClean="0">
                <a:uFillTx/>
              </a:rPr>
              <a:t>law.</a:t>
            </a:r>
          </a:p>
          <a:p>
            <a:r>
              <a:rPr lang="en-US" sz="2800" dirty="0">
                <a:uFillTx/>
              </a:rPr>
              <a:t>P</a:t>
            </a:r>
            <a:r>
              <a:rPr lang="en-US" sz="2800" dirty="0" smtClean="0">
                <a:uFillTx/>
              </a:rPr>
              <a:t>eople </a:t>
            </a:r>
            <a:r>
              <a:rPr lang="en-US" sz="2800" dirty="0">
                <a:uFillTx/>
              </a:rPr>
              <a:t>resolve </a:t>
            </a:r>
            <a:r>
              <a:rPr lang="en-US" sz="2800" dirty="0" smtClean="0">
                <a:uFillTx/>
              </a:rPr>
              <a:t>disputes </a:t>
            </a:r>
            <a:r>
              <a:rPr lang="en-US" sz="2800" dirty="0">
                <a:uFillTx/>
              </a:rPr>
              <a:t>peacefully </a:t>
            </a:r>
            <a:endParaRPr lang="en-US" sz="2800" dirty="0" smtClean="0">
              <a:uFillTx/>
            </a:endParaRPr>
          </a:p>
          <a:p>
            <a:pPr>
              <a:buNone/>
            </a:pPr>
            <a:r>
              <a:rPr lang="en-US" sz="2800" dirty="0" smtClean="0">
                <a:uFillTx/>
              </a:rPr>
              <a:t>through </a:t>
            </a:r>
            <a:r>
              <a:rPr lang="en-US" sz="2800" dirty="0">
                <a:uFillTx/>
              </a:rPr>
              <a:t>legal </a:t>
            </a:r>
            <a:r>
              <a:rPr lang="en-US" sz="2800" dirty="0" smtClean="0">
                <a:uFillTx/>
              </a:rPr>
              <a:t>means.</a:t>
            </a:r>
          </a:p>
          <a:p>
            <a:r>
              <a:rPr lang="en-US" sz="2800" dirty="0" smtClean="0">
                <a:uFillTx/>
              </a:rPr>
              <a:t>Government uses law as the major governing tool.</a:t>
            </a:r>
          </a:p>
          <a:p>
            <a:r>
              <a:rPr lang="en-US" sz="2800" dirty="0" smtClean="0">
                <a:uFillTx/>
              </a:rPr>
              <a:t>Depends on official’s self-discipline</a:t>
            </a:r>
            <a:endParaRPr lang="en-US" sz="2800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uFillTx/>
              </a:rPr>
              <a:t>8</a:t>
            </a:fld>
            <a:endParaRPr lang="en"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969" y="61765"/>
            <a:ext cx="1494011" cy="1494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540" y="1491813"/>
            <a:ext cx="5368200" cy="857400"/>
          </a:xfrm>
        </p:spPr>
        <p:txBody>
          <a:bodyPr/>
          <a:lstStyle/>
          <a:p>
            <a:r>
              <a:rPr lang="en-US" sz="2800" b="1" dirty="0">
                <a:uFillTx/>
              </a:rPr>
              <a:t>Limitation from Law</a:t>
            </a:r>
            <a:endParaRPr lang="en-US" sz="2800" dirty="0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9865" y="2349213"/>
            <a:ext cx="7599374" cy="1137721"/>
          </a:xfrm>
        </p:spPr>
        <p:txBody>
          <a:bodyPr/>
          <a:lstStyle/>
          <a:p>
            <a:r>
              <a:rPr lang="en-US" sz="2800" dirty="0">
                <a:uFillTx/>
              </a:rPr>
              <a:t>P</a:t>
            </a:r>
            <a:r>
              <a:rPr lang="en-US" sz="2800" dirty="0" smtClean="0">
                <a:uFillTx/>
              </a:rPr>
              <a:t>owers </a:t>
            </a:r>
            <a:r>
              <a:rPr lang="en-US" sz="2800" dirty="0">
                <a:uFillTx/>
              </a:rPr>
              <a:t>are effectively and adequately </a:t>
            </a:r>
            <a:r>
              <a:rPr lang="en-US" sz="2800" dirty="0" smtClean="0">
                <a:uFillTx/>
              </a:rPr>
              <a:t>constrained by a </a:t>
            </a:r>
            <a:r>
              <a:rPr lang="en-US" sz="2800" dirty="0">
                <a:uFillTx/>
              </a:rPr>
              <a:t>series of external </a:t>
            </a:r>
            <a:r>
              <a:rPr lang="en-US" sz="2800" dirty="0" smtClean="0">
                <a:uFillTx/>
              </a:rPr>
              <a:t>limitation mechanisms </a:t>
            </a:r>
            <a:r>
              <a:rPr lang="en-US" sz="2800" dirty="0">
                <a:uFillTx/>
              </a:rPr>
              <a:t>including check on executive powers through an independent judiciary to prevent abuse of powers.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uFillTx/>
              </a:rPr>
              <a:t>9</a:t>
            </a:fld>
            <a:endParaRPr lang="en"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018" y="105123"/>
            <a:ext cx="1479245" cy="1479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olabell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2294</TotalTime>
  <Words>1060</Words>
  <Application>Microsoft Office PowerPoint</Application>
  <PresentationFormat>On-screen Show (16:9)</PresentationFormat>
  <Paragraphs>225</Paragraphs>
  <Slides>50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Cinzel</vt:lpstr>
      <vt:lpstr>Cochin</vt:lpstr>
      <vt:lpstr>Arial</vt:lpstr>
      <vt:lpstr>Garamond</vt:lpstr>
      <vt:lpstr>Libre Baskerville</vt:lpstr>
      <vt:lpstr>Times New Roman</vt:lpstr>
      <vt:lpstr>Wingdings</vt:lpstr>
      <vt:lpstr>Dolabella template</vt:lpstr>
      <vt:lpstr>Descendants of  the “Lawless Village”</vt:lpstr>
      <vt:lpstr>Objective</vt:lpstr>
      <vt:lpstr>Introduction</vt:lpstr>
      <vt:lpstr>What is law?</vt:lpstr>
      <vt:lpstr>PowerPoint Presentation</vt:lpstr>
      <vt:lpstr>PowerPoint Presentation</vt:lpstr>
      <vt:lpstr>Existence of Law</vt:lpstr>
      <vt:lpstr>Regulation by Law</vt:lpstr>
      <vt:lpstr>Limitation from Law</vt:lpstr>
      <vt:lpstr>Justice through Law</vt:lpstr>
      <vt:lpstr>Case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Q.1 How should John resolve this problem?</vt:lpstr>
      <vt:lpstr>PowerPoint Presentation</vt:lpstr>
      <vt:lpstr>PowerPoint Presentation</vt:lpstr>
      <vt:lpstr>What is law?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Q.2(a) Should Amy eat John’s dog？</vt:lpstr>
      <vt:lpstr>Q.2(b) If Amy ate John’s dog, what should the Chief do?</vt:lpstr>
      <vt:lpstr>PowerPoint Presentation</vt:lpstr>
      <vt:lpstr>PowerPoint Presentation</vt:lpstr>
      <vt:lpstr>Q.3 How should the Chief solve the problem?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Q.4  Why the Chief has  to enact this law?</vt:lpstr>
      <vt:lpstr>Summary</vt:lpstr>
      <vt:lpstr>Questions!</vt:lpstr>
      <vt:lpstr>PowerPoint Presentation</vt:lpstr>
      <vt:lpstr>PowerPoint Presentation</vt:lpstr>
      <vt:lpstr>PowerPoint Presentation</vt:lpstr>
      <vt:lpstr>Group Discussion</vt:lpstr>
      <vt:lpstr>Group discussion</vt:lpstr>
      <vt:lpstr>Group discussion</vt:lpstr>
      <vt:lpstr>PowerPoint Presentation</vt:lpstr>
      <vt:lpstr>Conclusion</vt:lpstr>
      <vt:lpstr>Law obedience is important to achieve the rule of law. But rule of law is NOT merely about law obedience.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守法？法治？</dc:title>
  <dc:creator>Isabella Liu</dc:creator>
  <cp:lastModifiedBy>isabella</cp:lastModifiedBy>
  <cp:revision>86</cp:revision>
  <cp:lastPrinted>2018-01-23T08:46:15Z</cp:lastPrinted>
  <dcterms:modified xsi:type="dcterms:W3CDTF">2020-01-17T06:19:39Z</dcterms:modified>
</cp:coreProperties>
</file>